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88" r:id="rId3"/>
    <p:sldId id="262" r:id="rId4"/>
    <p:sldId id="29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12201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212815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数组的基础知识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93910" y="1870777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数组的复制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84647" y="2528739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将数组传递给方法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9364" y="3177909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从方法中返回数组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数组（涵盖教材第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7,8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章）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34437" y="1779972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37173" y="2437934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9517" y="3087104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" name="Copyright Notice"/>
          <p:cNvSpPr/>
          <p:nvPr/>
        </p:nvSpPr>
        <p:spPr bwMode="auto">
          <a:xfrm>
            <a:off x="5642300" y="3849037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可变长参数列表</a:t>
            </a:r>
          </a:p>
        </p:txBody>
      </p:sp>
      <p:grpSp>
        <p:nvGrpSpPr>
          <p:cNvPr id="49" name="组合 10"/>
          <p:cNvGrpSpPr/>
          <p:nvPr/>
        </p:nvGrpSpPr>
        <p:grpSpPr bwMode="auto">
          <a:xfrm>
            <a:off x="4542453" y="3758232"/>
            <a:ext cx="729615" cy="652145"/>
            <a:chOff x="1469675" y="2728606"/>
            <a:chExt cx="2187070" cy="2162788"/>
          </a:xfrm>
        </p:grpSpPr>
        <p:grpSp>
          <p:nvGrpSpPr>
            <p:cNvPr id="5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Copyright Notice"/>
          <p:cNvSpPr/>
          <p:nvPr/>
        </p:nvSpPr>
        <p:spPr bwMode="auto">
          <a:xfrm>
            <a:off x="5645236" y="4520165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7.6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数组的查找和排序</a:t>
            </a:r>
          </a:p>
        </p:txBody>
      </p:sp>
      <p:grpSp>
        <p:nvGrpSpPr>
          <p:cNvPr id="44" name="组合 10"/>
          <p:cNvGrpSpPr/>
          <p:nvPr/>
        </p:nvGrpSpPr>
        <p:grpSpPr bwMode="auto">
          <a:xfrm>
            <a:off x="4545389" y="4429360"/>
            <a:ext cx="729615" cy="652145"/>
            <a:chOff x="1469675" y="2728606"/>
            <a:chExt cx="2187070" cy="2162788"/>
          </a:xfrm>
        </p:grpSpPr>
        <p:grpSp>
          <p:nvGrpSpPr>
            <p:cNvPr id="4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5" name="等腰三角形 6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9" name="Copyright Notice"/>
          <p:cNvSpPr/>
          <p:nvPr/>
        </p:nvSpPr>
        <p:spPr bwMode="auto">
          <a:xfrm>
            <a:off x="5648172" y="5173709"/>
            <a:ext cx="205580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7.7 Arrays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</p:txBody>
      </p:sp>
      <p:grpSp>
        <p:nvGrpSpPr>
          <p:cNvPr id="70" name="组合 10"/>
          <p:cNvGrpSpPr/>
          <p:nvPr/>
        </p:nvGrpSpPr>
        <p:grpSpPr bwMode="auto">
          <a:xfrm>
            <a:off x="4548325" y="5082904"/>
            <a:ext cx="729615" cy="652145"/>
            <a:chOff x="1469675" y="2728606"/>
            <a:chExt cx="2187070" cy="2162788"/>
          </a:xfrm>
        </p:grpSpPr>
        <p:grpSp>
          <p:nvGrpSpPr>
            <p:cNvPr id="7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Copyright Notice"/>
          <p:cNvSpPr/>
          <p:nvPr/>
        </p:nvSpPr>
        <p:spPr bwMode="auto">
          <a:xfrm>
            <a:off x="5651108" y="579560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7.8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命令行参数</a:t>
            </a:r>
          </a:p>
        </p:txBody>
      </p:sp>
      <p:grpSp>
        <p:nvGrpSpPr>
          <p:cNvPr id="78" name="组合 10"/>
          <p:cNvGrpSpPr/>
          <p:nvPr/>
        </p:nvGrpSpPr>
        <p:grpSpPr bwMode="auto">
          <a:xfrm>
            <a:off x="4551261" y="5727656"/>
            <a:ext cx="729615" cy="652145"/>
            <a:chOff x="1469675" y="2728606"/>
            <a:chExt cx="2187070" cy="2162788"/>
          </a:xfrm>
        </p:grpSpPr>
        <p:grpSp>
          <p:nvGrpSpPr>
            <p:cNvPr id="79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1" name="等腰三角形 8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5" name="Copyright Notice"/>
          <p:cNvSpPr/>
          <p:nvPr/>
        </p:nvSpPr>
        <p:spPr bwMode="auto">
          <a:xfrm>
            <a:off x="5654044" y="6331333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7.9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多维数组</a:t>
            </a:r>
          </a:p>
        </p:txBody>
      </p:sp>
      <p:grpSp>
        <p:nvGrpSpPr>
          <p:cNvPr id="86" name="组合 10"/>
          <p:cNvGrpSpPr/>
          <p:nvPr/>
        </p:nvGrpSpPr>
        <p:grpSpPr bwMode="auto">
          <a:xfrm>
            <a:off x="4554197" y="6240528"/>
            <a:ext cx="729615" cy="652145"/>
            <a:chOff x="1469675" y="2728606"/>
            <a:chExt cx="2187070" cy="2162788"/>
          </a:xfrm>
        </p:grpSpPr>
        <p:grpSp>
          <p:nvGrpSpPr>
            <p:cNvPr id="8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9" name="等腰三角形 8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05"/>
    </mc:Choice>
    <mc:Fallback xmlns="">
      <p:transition spd="slow" advTm="81105"/>
    </mc:Fallback>
  </mc:AlternateContent>
  <p:extLst>
    <p:ext uri="{3A86A75C-4F4B-4683-9AE1-C65F6400EC91}">
      <p14:laserTraceLst xmlns:p14="http://schemas.microsoft.com/office/powerpoint/2010/main">
        <p14:tracePtLst>
          <p14:tracePt t="11531" x="6197600" y="1593850"/>
          <p14:tracePt t="11676" x="6216650" y="1593850"/>
          <p14:tracePt t="11683" x="6235700" y="1593850"/>
          <p14:tracePt t="11690" x="6254750" y="1593850"/>
          <p14:tracePt t="11699" x="6286500" y="1593850"/>
          <p14:tracePt t="11714" x="6362700" y="1593850"/>
          <p14:tracePt t="11731" x="6464300" y="1593850"/>
          <p14:tracePt t="11748" x="6565900" y="1593850"/>
          <p14:tracePt t="11765" x="6673850" y="1593850"/>
          <p14:tracePt t="11782" x="6781800" y="1593850"/>
          <p14:tracePt t="11798" x="6877050" y="1593850"/>
          <p14:tracePt t="11815" x="6972300" y="1593850"/>
          <p14:tracePt t="11831" x="7061200" y="1593850"/>
          <p14:tracePt t="11835" x="7105650" y="1593850"/>
          <p14:tracePt t="11848" x="7137400" y="1593850"/>
          <p14:tracePt t="11865" x="7213600" y="1593850"/>
          <p14:tracePt t="11869" x="7245350" y="1593850"/>
          <p14:tracePt t="11882" x="7270750" y="1593850"/>
          <p14:tracePt t="11899" x="7327900" y="1593850"/>
          <p14:tracePt t="11915" x="7359650" y="1593850"/>
          <p14:tracePt t="11931" x="7391400" y="1593850"/>
          <p14:tracePt t="11948" x="7435850" y="1593850"/>
          <p14:tracePt t="11965" x="7480300" y="1593850"/>
          <p14:tracePt t="11981" x="7550150" y="1593850"/>
          <p14:tracePt t="11998" x="7600950" y="1593850"/>
          <p14:tracePt t="12014" x="7651750" y="1593850"/>
          <p14:tracePt t="12031" x="7683500" y="1593850"/>
          <p14:tracePt t="12048" x="7715250" y="1593850"/>
          <p14:tracePt t="12054" x="7727950" y="1593850"/>
          <p14:tracePt t="12065" x="7740650" y="1593850"/>
          <p14:tracePt t="12082" x="7766050" y="1593850"/>
          <p14:tracePt t="12098" x="7816850" y="1593850"/>
          <p14:tracePt t="12114" x="7848600" y="1593850"/>
          <p14:tracePt t="12131" x="7893050" y="1593850"/>
          <p14:tracePt t="12148" x="7924800" y="1593850"/>
          <p14:tracePt t="12165" x="7956550" y="1593850"/>
          <p14:tracePt t="12181" x="8001000" y="1593850"/>
          <p14:tracePt t="12198" x="8045450" y="1593850"/>
          <p14:tracePt t="12215" x="8083550" y="1593850"/>
          <p14:tracePt t="12231" x="8108950" y="1593850"/>
          <p14:tracePt t="12248" x="8121650" y="1593850"/>
          <p14:tracePt t="12265" x="8134350" y="1593850"/>
          <p14:tracePt t="12299" x="8140700" y="1593850"/>
          <p14:tracePt t="12531" x="0" y="0"/>
        </p14:tracePtLst>
        <p14:tracePtLst>
          <p14:tracePt t="13148" x="6299200" y="1587500"/>
          <p14:tracePt t="13198" x="6305550" y="1587500"/>
          <p14:tracePt t="13205" x="6324600" y="1587500"/>
          <p14:tracePt t="13215" x="6350000" y="1587500"/>
          <p14:tracePt t="13231" x="6419850" y="1587500"/>
          <p14:tracePt t="13248" x="6540500" y="1587500"/>
          <p14:tracePt t="13252" x="6616700" y="1587500"/>
          <p14:tracePt t="13264" x="6699250" y="1587500"/>
          <p14:tracePt t="13282" x="6889750" y="1587500"/>
          <p14:tracePt t="13298" x="7067550" y="1587500"/>
          <p14:tracePt t="13302" x="7150100" y="1587500"/>
          <p14:tracePt t="13315" x="7308850" y="1587500"/>
          <p14:tracePt t="13331" x="7435850" y="1587500"/>
          <p14:tracePt t="13348" x="7531100" y="1587500"/>
          <p14:tracePt t="13364" x="7620000" y="1587500"/>
          <p14:tracePt t="13381" x="7683500" y="1587500"/>
          <p14:tracePt t="13398" x="7747000" y="1587500"/>
          <p14:tracePt t="13414" x="7816850" y="1587500"/>
          <p14:tracePt t="13431" x="7874000" y="1587500"/>
          <p14:tracePt t="13448" x="7912100" y="1587500"/>
          <p14:tracePt t="13452" x="7931150" y="1587500"/>
          <p14:tracePt t="13464" x="7937500" y="1587500"/>
          <p14:tracePt t="13482" x="7956550" y="1587500"/>
          <p14:tracePt t="13485" x="7962900" y="1587500"/>
          <p14:tracePt t="13498" x="7969250" y="1593850"/>
          <p14:tracePt t="13515" x="7981950" y="1593850"/>
          <p14:tracePt t="13531" x="8001000" y="1593850"/>
          <p14:tracePt t="13548" x="8007350" y="1593850"/>
          <p14:tracePt t="13564" x="8020050" y="1593850"/>
          <p14:tracePt t="13581" x="8026400" y="1593850"/>
          <p14:tracePt t="13598" x="8032750" y="1593850"/>
          <p14:tracePt t="13616" x="8039100" y="1593850"/>
          <p14:tracePt t="13631" x="8051800" y="1593850"/>
          <p14:tracePt t="13664" x="8058150" y="1593850"/>
          <p14:tracePt t="13681" x="8064500" y="1593850"/>
          <p14:tracePt t="14487" x="8070850" y="1593850"/>
          <p14:tracePt t="14494" x="8077200" y="1593850"/>
          <p14:tracePt t="14503" x="8083550" y="1593850"/>
          <p14:tracePt t="14515" x="8102600" y="1593850"/>
          <p14:tracePt t="14531" x="8115300" y="1593850"/>
          <p14:tracePt t="14547" x="8121650" y="1593850"/>
          <p14:tracePt t="14564" x="8134350" y="1593850"/>
          <p14:tracePt t="14580" x="8140700" y="1593850"/>
          <p14:tracePt t="14917" x="0" y="0"/>
        </p14:tracePtLst>
        <p14:tracePtLst>
          <p14:tracePt t="16748" x="6159500" y="2279650"/>
          <p14:tracePt t="16828" x="6159500" y="2286000"/>
          <p14:tracePt t="16844" x="6178550" y="2292350"/>
          <p14:tracePt t="16852" x="6203950" y="2292350"/>
          <p14:tracePt t="16863" x="6242050" y="2292350"/>
          <p14:tracePt t="16880" x="6375400" y="2292350"/>
          <p14:tracePt t="16897" x="6553200" y="2292350"/>
          <p14:tracePt t="16899" x="6654800" y="2292350"/>
          <p14:tracePt t="16913" x="6762750" y="2292350"/>
          <p14:tracePt t="16929" x="6972300" y="2292350"/>
          <p14:tracePt t="16931" x="7054850" y="2292350"/>
          <p14:tracePt t="16946" x="7200900" y="2292350"/>
          <p14:tracePt t="16963" x="7321550" y="2292350"/>
          <p14:tracePt t="16979" x="7416800" y="2292350"/>
          <p14:tracePt t="16996" x="7505700" y="2292350"/>
          <p14:tracePt t="17013" x="7569200" y="2292350"/>
          <p14:tracePt t="17029" x="7607300" y="2292350"/>
          <p14:tracePt t="17046" x="7639050" y="2292350"/>
          <p14:tracePt t="17063" x="7651750" y="2292350"/>
          <p14:tracePt t="17080" x="7658100" y="2292350"/>
          <p14:tracePt t="17097" x="7670800" y="2292350"/>
          <p14:tracePt t="17113" x="7677150" y="2292350"/>
          <p14:tracePt t="17129" x="7689850" y="2292350"/>
          <p14:tracePt t="17146" x="7696200" y="2292350"/>
          <p14:tracePt t="17235" x="7702550" y="2292350"/>
          <p14:tracePt t="17347" x="0" y="0"/>
        </p14:tracePtLst>
        <p14:tracePtLst>
          <p14:tracePt t="17877" x="6305550" y="2286000"/>
          <p14:tracePt t="17947" x="6311900" y="2286000"/>
          <p14:tracePt t="17957" x="6343650" y="2286000"/>
          <p14:tracePt t="17963" x="6388100" y="2286000"/>
          <p14:tracePt t="17979" x="6546850" y="2286000"/>
          <p14:tracePt t="17996" x="6775450" y="2286000"/>
          <p14:tracePt t="18013" x="7080250" y="2286000"/>
          <p14:tracePt t="18029" x="7366000" y="2286000"/>
          <p14:tracePt t="18046" x="7562850" y="2286000"/>
          <p14:tracePt t="18063" x="7670800" y="2286000"/>
          <p14:tracePt t="18079" x="7721600" y="2286000"/>
          <p14:tracePt t="18096" x="7727950" y="2286000"/>
          <p14:tracePt t="18112" x="7734300" y="2286000"/>
          <p14:tracePt t="18563" x="0" y="0"/>
        </p14:tracePtLst>
        <p14:tracePtLst>
          <p14:tracePt t="20925" x="6235700" y="2933700"/>
          <p14:tracePt t="21068" x="6242050" y="2933700"/>
          <p14:tracePt t="21076" x="6248400" y="2933700"/>
          <p14:tracePt t="21084" x="6261100" y="2933700"/>
          <p14:tracePt t="21095" x="6280150" y="2933700"/>
          <p14:tracePt t="21112" x="6318250" y="2933700"/>
          <p14:tracePt t="21128" x="6375400" y="2933700"/>
          <p14:tracePt t="21145" x="6451600" y="2933700"/>
          <p14:tracePt t="21161" x="6546850" y="2933700"/>
          <p14:tracePt t="21164" x="6597650" y="2933700"/>
          <p14:tracePt t="21179" x="6705600" y="2933700"/>
          <p14:tracePt t="21195" x="6800850" y="2933700"/>
          <p14:tracePt t="21212" x="6889750" y="2933700"/>
          <p14:tracePt t="21228" x="6953250" y="2933700"/>
          <p14:tracePt t="21245" x="7016750" y="2933700"/>
          <p14:tracePt t="21261" x="7086600" y="2933700"/>
          <p14:tracePt t="21278" x="7150100" y="2933700"/>
          <p14:tracePt t="21295" x="7207250" y="2933700"/>
          <p14:tracePt t="21311" x="7264400" y="2933700"/>
          <p14:tracePt t="21328" x="7308850" y="2933700"/>
          <p14:tracePt t="21330" x="7334250" y="2933700"/>
          <p14:tracePt t="21345" x="7353300" y="2933700"/>
          <p14:tracePt t="21361" x="7372350" y="2933700"/>
          <p14:tracePt t="21378" x="7397750" y="2933700"/>
          <p14:tracePt t="21396" x="7410450" y="2933700"/>
          <p14:tracePt t="21411" x="7429500" y="2933700"/>
          <p14:tracePt t="21428" x="7461250" y="2933700"/>
          <p14:tracePt t="21445" x="7499350" y="2933700"/>
          <p14:tracePt t="21461" x="7537450" y="2933700"/>
          <p14:tracePt t="21478" x="7588250" y="2933700"/>
          <p14:tracePt t="21496" x="7626350" y="2933700"/>
          <p14:tracePt t="21512" x="7670800" y="2933700"/>
          <p14:tracePt t="21515" x="7689850" y="2933700"/>
          <p14:tracePt t="21528" x="7715250" y="2933700"/>
          <p14:tracePt t="21545" x="7759700" y="2933700"/>
          <p14:tracePt t="21547" x="7785100" y="2933700"/>
          <p14:tracePt t="21562" x="7810500" y="2933700"/>
          <p14:tracePt t="21579" x="7924800" y="2933700"/>
          <p14:tracePt t="21596" x="8013700" y="2933700"/>
          <p14:tracePt t="21611" x="8089900" y="2933700"/>
          <p14:tracePt t="21628" x="8153400" y="2933700"/>
          <p14:tracePt t="21645" x="8204200" y="2933700"/>
          <p14:tracePt t="21662" x="8248650" y="2933700"/>
          <p14:tracePt t="21667" x="8267700" y="2933700"/>
          <p14:tracePt t="21678" x="8286750" y="2933700"/>
          <p14:tracePt t="21695" x="8318500" y="2933700"/>
          <p14:tracePt t="21700" x="8324850" y="2933700"/>
          <p14:tracePt t="21711" x="8337550" y="2933700"/>
          <p14:tracePt t="21728" x="8356600" y="2933700"/>
          <p14:tracePt t="21745" x="8369300" y="2933700"/>
          <p14:tracePt t="21762" x="8375650" y="2933700"/>
          <p14:tracePt t="21779" x="8388350" y="2933700"/>
          <p14:tracePt t="21795" x="8401050" y="2933700"/>
          <p14:tracePt t="21828" x="8413750" y="2933700"/>
          <p14:tracePt t="21845" x="8420100" y="2933700"/>
          <p14:tracePt t="21971" x="0" y="0"/>
        </p14:tracePtLst>
        <p14:tracePtLst>
          <p14:tracePt t="22580" x="6178550" y="2933700"/>
          <p14:tracePt t="22655" x="6184900" y="2933700"/>
          <p14:tracePt t="22661" x="6203950" y="2933700"/>
          <p14:tracePt t="22678" x="6267450" y="2933700"/>
          <p14:tracePt t="22695" x="6381750" y="2933700"/>
          <p14:tracePt t="22711" x="6559550" y="2933700"/>
          <p14:tracePt t="22728" x="6762750" y="2933700"/>
          <p14:tracePt t="22731" x="6877050" y="2933700"/>
          <p14:tracePt t="22744" x="6991350" y="2933700"/>
          <p14:tracePt t="22761" x="7213600" y="2933700"/>
          <p14:tracePt t="22777" x="7435850" y="2933700"/>
          <p14:tracePt t="22779" x="7537450" y="2933700"/>
          <p14:tracePt t="22794" x="7740650" y="2933700"/>
          <p14:tracePt t="22811" x="7924800" y="2933700"/>
          <p14:tracePt t="22827" x="8083550" y="2933700"/>
          <p14:tracePt t="22844" x="8223250" y="2933700"/>
          <p14:tracePt t="22861" x="8318500" y="2933700"/>
          <p14:tracePt t="22878" x="8394700" y="2933700"/>
          <p14:tracePt t="22894" x="8445500" y="2933700"/>
          <p14:tracePt t="22912" x="8477250" y="2933700"/>
          <p14:tracePt t="22915" x="8483600" y="2933700"/>
          <p14:tracePt t="22928" x="8502650" y="2933700"/>
          <p14:tracePt t="22944" x="8528050" y="2933700"/>
          <p14:tracePt t="22961" x="8566150" y="2933700"/>
          <p14:tracePt t="22963" x="8572500" y="2933700"/>
          <p14:tracePt t="22977" x="8585200" y="2933700"/>
          <p14:tracePt t="22994" x="8610600" y="2933700"/>
          <p14:tracePt t="23011" x="8616950" y="2933700"/>
          <p14:tracePt t="23027" x="8629650" y="2933700"/>
          <p14:tracePt t="23044" x="8642350" y="2933700"/>
          <p14:tracePt t="23061" x="8648700" y="2933700"/>
          <p14:tracePt t="23078" x="8661400" y="2933700"/>
          <p14:tracePt t="23341" x="0" y="0"/>
        </p14:tracePtLst>
        <p14:tracePtLst>
          <p14:tracePt t="24236" x="6140450" y="2927350"/>
          <p14:tracePt t="24275" x="6146800" y="2927350"/>
          <p14:tracePt t="24283" x="6172200" y="2927350"/>
          <p14:tracePt t="24293" x="6216650" y="2927350"/>
          <p14:tracePt t="24311" x="6369050" y="2927350"/>
          <p14:tracePt t="24327" x="6597650" y="2927350"/>
          <p14:tracePt t="24344" x="6927850" y="2927350"/>
          <p14:tracePt t="24360" x="7270750" y="2927350"/>
          <p14:tracePt t="24364" x="7467600" y="2927350"/>
          <p14:tracePt t="24377" x="7645400" y="2927350"/>
          <p14:tracePt t="24394" x="8064500" y="2927350"/>
          <p14:tracePt t="24410" x="8229600" y="2927350"/>
          <p14:tracePt t="24427" x="8350250" y="2927350"/>
          <p14:tracePt t="24445" x="8445500" y="2927350"/>
          <p14:tracePt t="24460" x="8502650" y="2927350"/>
          <p14:tracePt t="24477" x="8534400" y="2927350"/>
          <p14:tracePt t="24494" x="8559800" y="2927350"/>
          <p14:tracePt t="24510" x="8572500" y="2927350"/>
          <p14:tracePt t="24778" x="0" y="0"/>
        </p14:tracePtLst>
        <p14:tracePtLst>
          <p14:tracePt t="26420" x="6273800" y="3549650"/>
          <p14:tracePt t="26556" x="6292850" y="3549650"/>
          <p14:tracePt t="26565" x="6311900" y="3549650"/>
          <p14:tracePt t="26577" x="6330950" y="3549650"/>
          <p14:tracePt t="26594" x="6457950" y="3549650"/>
          <p14:tracePt t="26610" x="6578600" y="3549650"/>
          <p14:tracePt t="26627" x="6718300" y="3549650"/>
          <p14:tracePt t="26643" x="6851650" y="3562350"/>
          <p14:tracePt t="26660" x="6959600" y="3568700"/>
          <p14:tracePt t="26677" x="7029450" y="3568700"/>
          <p14:tracePt t="26694" x="7086600" y="3568700"/>
          <p14:tracePt t="26710" x="7118350" y="3568700"/>
          <p14:tracePt t="26726" x="7143750" y="3568700"/>
          <p14:tracePt t="26743" x="7162800" y="3568700"/>
          <p14:tracePt t="26759" x="7181850" y="3568700"/>
          <p14:tracePt t="26776" x="7194550" y="3568700"/>
          <p14:tracePt t="26793" x="7200900" y="3568700"/>
          <p14:tracePt t="26796" x="7207250" y="3568700"/>
          <p14:tracePt t="26811" x="7213600" y="3568700"/>
          <p14:tracePt t="26827" x="7219950" y="3568700"/>
          <p14:tracePt t="26843" x="7226300" y="3568700"/>
          <p14:tracePt t="26859" x="7232650" y="3568700"/>
          <p14:tracePt t="26876" x="7245350" y="3568700"/>
          <p14:tracePt t="26893" x="7251700" y="3568700"/>
          <p14:tracePt t="26926" x="7258050" y="3568700"/>
          <p14:tracePt t="27212" x="7264400" y="3568700"/>
          <p14:tracePt t="27244" x="7270750" y="3568700"/>
          <p14:tracePt t="27252" x="7277100" y="3568700"/>
          <p14:tracePt t="27260" x="7283450" y="3568700"/>
          <p14:tracePt t="27276" x="7308850" y="3568700"/>
          <p14:tracePt t="27293" x="7346950" y="3568700"/>
          <p14:tracePt t="27310" x="7410450" y="3568700"/>
          <p14:tracePt t="27326" x="7499350" y="3568700"/>
          <p14:tracePt t="27342" x="7600950" y="3568700"/>
          <p14:tracePt t="27359" x="7708900" y="3568700"/>
          <p14:tracePt t="27376" x="7816850" y="3568700"/>
          <p14:tracePt t="27393" x="7912100" y="3568700"/>
          <p14:tracePt t="27395" x="7956550" y="3568700"/>
          <p14:tracePt t="27409" x="8001000" y="3568700"/>
          <p14:tracePt t="27413" x="8045450" y="3568700"/>
          <p14:tracePt t="27426" x="8128000" y="3568700"/>
          <p14:tracePt t="27442" x="8216900" y="3568700"/>
          <p14:tracePt t="27459" x="8299450" y="3568700"/>
          <p14:tracePt t="27476" x="8375650" y="3568700"/>
          <p14:tracePt t="27493" x="8445500" y="3568700"/>
          <p14:tracePt t="27509" x="8521700" y="3575050"/>
          <p14:tracePt t="27526" x="8566150" y="3581400"/>
          <p14:tracePt t="27543" x="8610600" y="3587750"/>
          <p14:tracePt t="27559" x="8667750" y="3594100"/>
          <p14:tracePt t="27576" x="8699500" y="3594100"/>
          <p14:tracePt t="27593" x="8737600" y="3594100"/>
          <p14:tracePt t="27609" x="8769350" y="3594100"/>
          <p14:tracePt t="27626" x="8794750" y="3594100"/>
          <p14:tracePt t="27642" x="8801100" y="3594100"/>
          <p14:tracePt t="27659" x="8813800" y="3594100"/>
          <p14:tracePt t="28163" x="0" y="0"/>
        </p14:tracePtLst>
        <p14:tracePtLst>
          <p14:tracePt t="30019" x="6292850" y="4235450"/>
          <p14:tracePt t="30299" x="6299200" y="4235450"/>
          <p14:tracePt t="30308" x="6318250" y="4235450"/>
          <p14:tracePt t="30316" x="6330950" y="4235450"/>
          <p14:tracePt t="30326" x="6356350" y="4235450"/>
          <p14:tracePt t="30342" x="6419850" y="4235450"/>
          <p14:tracePt t="30358" x="6515100" y="4235450"/>
          <p14:tracePt t="30375" x="6635750" y="4235450"/>
          <p14:tracePt t="30391" x="6781800" y="4254500"/>
          <p14:tracePt t="30409" x="6934200" y="4260850"/>
          <p14:tracePt t="30412" x="7010400" y="4260850"/>
          <p14:tracePt t="30425" x="7105650" y="4273550"/>
          <p14:tracePt t="30442" x="7327900" y="4273550"/>
          <p14:tracePt t="30458" x="7461250" y="4273550"/>
          <p14:tracePt t="30475" x="7588250" y="4273550"/>
          <p14:tracePt t="30491" x="7683500" y="4273550"/>
          <p14:tracePt t="30508" x="7753350" y="4273550"/>
          <p14:tracePt t="30525" x="7797800" y="4273550"/>
          <p14:tracePt t="30541" x="7848600" y="4273550"/>
          <p14:tracePt t="30558" x="7893050" y="4273550"/>
          <p14:tracePt t="30575" x="7931150" y="4273550"/>
          <p14:tracePt t="30592" x="7969250" y="4273550"/>
          <p14:tracePt t="30608" x="7994650" y="4273550"/>
          <p14:tracePt t="30625" x="8013700" y="4273550"/>
          <p14:tracePt t="30641" x="8039100" y="4273550"/>
          <p14:tracePt t="30658" x="8058150" y="4273550"/>
          <p14:tracePt t="30674" x="8077200" y="4273550"/>
          <p14:tracePt t="30691" x="8102600" y="4273550"/>
          <p14:tracePt t="30708" x="8128000" y="4273550"/>
          <p14:tracePt t="30725" x="8147050" y="4273550"/>
          <p14:tracePt t="30741" x="8153400" y="4273550"/>
          <p14:tracePt t="30758" x="8159750" y="4273550"/>
          <p14:tracePt t="30805" x="8166100" y="4273550"/>
          <p14:tracePt t="30811" x="8172450" y="4273550"/>
          <p14:tracePt t="30828" x="8178800" y="4273550"/>
          <p14:tracePt t="30851" x="8185150" y="4273550"/>
          <p14:tracePt t="30858" x="8191500" y="4273550"/>
          <p14:tracePt t="30884" x="8197850" y="4273550"/>
          <p14:tracePt t="30891" x="8204200" y="4273550"/>
          <p14:tracePt t="30908" x="8216900" y="4273550"/>
          <p14:tracePt t="30925" x="8235950" y="4273550"/>
          <p14:tracePt t="30942" x="8255000" y="4273550"/>
          <p14:tracePt t="30958" x="8274050" y="4273550"/>
          <p14:tracePt t="30975" x="8280400" y="4273550"/>
          <p14:tracePt t="30991" x="8286750" y="4273550"/>
          <p14:tracePt t="31746" x="0" y="0"/>
        </p14:tracePtLst>
        <p14:tracePtLst>
          <p14:tracePt t="32395" x="6261100" y="4273550"/>
          <p14:tracePt t="32460" x="6267450" y="4273550"/>
          <p14:tracePt t="32468" x="6280150" y="4273550"/>
          <p14:tracePt t="32477" x="6305550" y="4273550"/>
          <p14:tracePt t="32491" x="6381750" y="4273550"/>
          <p14:tracePt t="32508" x="6508750" y="4273550"/>
          <p14:tracePt t="32525" x="6686550" y="4273550"/>
          <p14:tracePt t="32542" x="6889750" y="4273550"/>
          <p14:tracePt t="32558" x="7099300" y="4273550"/>
          <p14:tracePt t="32575" x="7296150" y="4273550"/>
          <p14:tracePt t="32580" x="7391400" y="4273550"/>
          <p14:tracePt t="32591" x="7473950" y="4273550"/>
          <p14:tracePt t="32609" x="7632700" y="4273550"/>
          <p14:tracePt t="32612" x="7708900" y="4273550"/>
          <p14:tracePt t="32624" x="7785100" y="4273550"/>
          <p14:tracePt t="32641" x="7912100" y="4273550"/>
          <p14:tracePt t="32658" x="8058150" y="4273550"/>
          <p14:tracePt t="32675" x="8147050" y="4273550"/>
          <p14:tracePt t="32691" x="8204200" y="4273550"/>
          <p14:tracePt t="32708" x="8229600" y="4273550"/>
          <p14:tracePt t="32725" x="8235950" y="4273550"/>
          <p14:tracePt t="32742" x="8242300" y="4273550"/>
          <p14:tracePt t="32757" x="8248650" y="4273550"/>
          <p14:tracePt t="32774" x="8261350" y="4273550"/>
          <p14:tracePt t="32791" x="8280400" y="4279900"/>
          <p14:tracePt t="32808" x="8305800" y="4279900"/>
          <p14:tracePt t="32824" x="8324850" y="4286250"/>
          <p14:tracePt t="32987" x="0" y="0"/>
        </p14:tracePtLst>
        <p14:tracePtLst>
          <p14:tracePt t="33676" x="6197600" y="4273550"/>
          <p14:tracePt t="33733" x="6203950" y="4273550"/>
          <p14:tracePt t="33739" x="6216650" y="4273550"/>
          <p14:tracePt t="33748" x="6235700" y="4273550"/>
          <p14:tracePt t="33757" x="6261100" y="4273550"/>
          <p14:tracePt t="33774" x="6330950" y="4273550"/>
          <p14:tracePt t="33791" x="6451600" y="4273550"/>
          <p14:tracePt t="33808" x="6610350" y="4273550"/>
          <p14:tracePt t="33824" x="6788150" y="4273550"/>
          <p14:tracePt t="33829" x="6896100" y="4273550"/>
          <p14:tracePt t="33841" x="6997700" y="4273550"/>
          <p14:tracePt t="33857" x="7226300" y="4273550"/>
          <p14:tracePt t="33862" x="7346950" y="4273550"/>
          <p14:tracePt t="33875" x="7562850" y="4273550"/>
          <p14:tracePt t="33891" x="7772400" y="4273550"/>
          <p14:tracePt t="33907" x="7943850" y="4273550"/>
          <p14:tracePt t="33924" x="8083550" y="4273550"/>
          <p14:tracePt t="33941" x="8153400" y="4273550"/>
          <p14:tracePt t="33957" x="8197850" y="4273550"/>
          <p14:tracePt t="33974" x="8223250" y="4273550"/>
          <p14:tracePt t="33991" x="8235950" y="4273550"/>
          <p14:tracePt t="34274" x="0" y="0"/>
        </p14:tracePtLst>
        <p14:tracePtLst>
          <p14:tracePt t="34965" x="6267450" y="4165600"/>
          <p14:tracePt t="35036" x="6273800" y="4165600"/>
          <p14:tracePt t="35045" x="6280150" y="4165600"/>
          <p14:tracePt t="35057" x="6299200" y="4165600"/>
          <p14:tracePt t="35075" x="6407150" y="4165600"/>
          <p14:tracePt t="35091" x="6527800" y="4165600"/>
          <p14:tracePt t="35107" x="6686550" y="4165600"/>
          <p14:tracePt t="35124" x="6864350" y="4165600"/>
          <p14:tracePt t="35141" x="7054850" y="4165600"/>
          <p14:tracePt t="35157" x="7232650" y="4165600"/>
          <p14:tracePt t="35174" x="7378700" y="4165600"/>
          <p14:tracePt t="35190" x="7518400" y="4165600"/>
          <p14:tracePt t="35207" x="7645400" y="4165600"/>
          <p14:tracePt t="35223" x="7753350" y="4165600"/>
          <p14:tracePt t="35240" x="7848600" y="4165600"/>
          <p14:tracePt t="35256" x="7937500" y="4165600"/>
          <p14:tracePt t="35258" x="7975600" y="4165600"/>
          <p14:tracePt t="35273" x="8020050" y="4165600"/>
          <p14:tracePt t="35290" x="8134350" y="4184650"/>
          <p14:tracePt t="35306" x="8210550" y="4197350"/>
          <p14:tracePt t="35323" x="8248650" y="4197350"/>
          <p14:tracePt t="35340" x="8299450" y="4197350"/>
          <p14:tracePt t="35356" x="8331200" y="4197350"/>
          <p14:tracePt t="35373" x="8350250" y="4197350"/>
          <p14:tracePt t="35390" x="8362950" y="4197350"/>
          <p14:tracePt t="35423" x="8369300" y="4197350"/>
          <p14:tracePt t="35440" x="8375650" y="4197350"/>
          <p14:tracePt t="36899" x="0" y="0"/>
        </p14:tracePtLst>
        <p14:tracePtLst>
          <p14:tracePt t="38717" x="6381750" y="4876800"/>
          <p14:tracePt t="38836" x="6388100" y="4883150"/>
          <p14:tracePt t="38853" x="6407150" y="4883150"/>
          <p14:tracePt t="38862" x="6426200" y="4889500"/>
          <p14:tracePt t="38872" x="6445250" y="4895850"/>
          <p14:tracePt t="38889" x="6527800" y="4914900"/>
          <p14:tracePt t="38907" x="6699250" y="4914900"/>
          <p14:tracePt t="38924" x="6845300" y="4914900"/>
          <p14:tracePt t="38940" x="6972300" y="4914900"/>
          <p14:tracePt t="38956" x="7067550" y="4914900"/>
          <p14:tracePt t="38972" x="7124700" y="4914900"/>
          <p14:tracePt t="38989" x="7150100" y="4914900"/>
          <p14:tracePt t="39006" x="7162800" y="4914900"/>
          <p14:tracePt t="39011" x="7169150" y="4914900"/>
          <p14:tracePt t="39039" x="7181850" y="4914900"/>
          <p14:tracePt t="39056" x="7194550" y="4914900"/>
          <p14:tracePt t="39072" x="7207250" y="4914900"/>
          <p14:tracePt t="39076" x="7213600" y="4914900"/>
          <p14:tracePt t="39089" x="7219950" y="4914900"/>
          <p14:tracePt t="39107" x="7232650" y="4914900"/>
          <p14:tracePt t="39124" x="7258050" y="4914900"/>
          <p14:tracePt t="39139" x="7277100" y="4914900"/>
          <p14:tracePt t="39155" x="7315200" y="4914900"/>
          <p14:tracePt t="39172" x="7366000" y="4914900"/>
          <p14:tracePt t="39188" x="7410450" y="4914900"/>
          <p14:tracePt t="39205" x="7473950" y="4914900"/>
          <p14:tracePt t="39222" x="7531100" y="4914900"/>
          <p14:tracePt t="39239" x="7594600" y="4914900"/>
          <p14:tracePt t="39256" x="7645400" y="4914900"/>
          <p14:tracePt t="39272" x="7689850" y="4914900"/>
          <p14:tracePt t="39277" x="7708900" y="4914900"/>
          <p14:tracePt t="39288" x="7727950" y="4914900"/>
          <p14:tracePt t="39305" x="7753350" y="4914900"/>
          <p14:tracePt t="39308" x="7766050" y="4914900"/>
          <p14:tracePt t="39325" x="7772400" y="4914900"/>
          <p14:tracePt t="39339" x="7778750" y="4914900"/>
          <p14:tracePt t="39355" x="7791450" y="4914900"/>
          <p14:tracePt t="39372" x="7804150" y="4902200"/>
          <p14:tracePt t="39389" x="7823200" y="4883150"/>
          <p14:tracePt t="39405" x="7835900" y="4857750"/>
          <p14:tracePt t="39422" x="7848600" y="4838700"/>
          <p14:tracePt t="39439" x="7861300" y="4819650"/>
          <p14:tracePt t="39455" x="7861300" y="4800600"/>
          <p14:tracePt t="39472" x="7861300" y="4781550"/>
          <p14:tracePt t="39476" x="7861300" y="4775200"/>
          <p14:tracePt t="39489" x="7861300" y="4768850"/>
          <p14:tracePt t="39505" x="7861300" y="4749800"/>
          <p14:tracePt t="39508" x="7861300" y="4743450"/>
          <p14:tracePt t="39523" x="7854950" y="4718050"/>
          <p14:tracePt t="39539" x="7842250" y="4705350"/>
          <p14:tracePt t="39556" x="7810500" y="4686300"/>
          <p14:tracePt t="39572" x="7778750" y="4667250"/>
          <p14:tracePt t="39589" x="7727950" y="4648200"/>
          <p14:tracePt t="39605" x="7677150" y="4635500"/>
          <p14:tracePt t="39622" x="7626350" y="4622800"/>
          <p14:tracePt t="39639" x="7581900" y="4610100"/>
          <p14:tracePt t="39655" x="7531100" y="4597400"/>
          <p14:tracePt t="39672" x="7473950" y="4584700"/>
          <p14:tracePt t="39675" x="7454900" y="4584700"/>
          <p14:tracePt t="39688" x="7423150" y="4578350"/>
          <p14:tracePt t="39705" x="7378700" y="4572000"/>
          <p14:tracePt t="39708" x="7346950" y="4565650"/>
          <p14:tracePt t="39723" x="7327900" y="4565650"/>
          <p14:tracePt t="39739" x="7308850" y="4565650"/>
          <p14:tracePt t="39756" x="7296150" y="4565650"/>
          <p14:tracePt t="39772" x="7277100" y="4565650"/>
          <p14:tracePt t="39789" x="7258050" y="4565650"/>
          <p14:tracePt t="39805" x="7239000" y="4578350"/>
          <p14:tracePt t="39822" x="7213600" y="4584700"/>
          <p14:tracePt t="39839" x="7194550" y="4610100"/>
          <p14:tracePt t="39855" x="7181850" y="4629150"/>
          <p14:tracePt t="39872" x="7169150" y="4654550"/>
          <p14:tracePt t="39875" x="7162800" y="4667250"/>
          <p14:tracePt t="39889" x="7162800" y="4673600"/>
          <p14:tracePt t="39905" x="7156450" y="4692650"/>
          <p14:tracePt t="39922" x="7156450" y="4718050"/>
          <p14:tracePt t="39939" x="7156450" y="4743450"/>
          <p14:tracePt t="39955" x="7156450" y="4756150"/>
          <p14:tracePt t="39972" x="7156450" y="4762500"/>
          <p14:tracePt t="39988" x="7156450" y="4768850"/>
          <p14:tracePt t="40011" x="7156450" y="4781550"/>
          <p14:tracePt t="40076" x="7156450" y="4787900"/>
          <p14:tracePt t="40093" x="7162800" y="4794250"/>
          <p14:tracePt t="40099" x="7169150" y="4800600"/>
          <p14:tracePt t="40107" x="7175500" y="4806950"/>
          <p14:tracePt t="40122" x="7200900" y="4819650"/>
          <p14:tracePt t="40139" x="7232650" y="4845050"/>
          <p14:tracePt t="40155" x="7270750" y="4870450"/>
          <p14:tracePt t="40172" x="7321550" y="4895850"/>
          <p14:tracePt t="40188" x="7372350" y="4908550"/>
          <p14:tracePt t="40205" x="7429500" y="4914900"/>
          <p14:tracePt t="40222" x="7486650" y="4914900"/>
          <p14:tracePt t="40238" x="7537450" y="4914900"/>
          <p14:tracePt t="40255" x="7607300" y="4914900"/>
          <p14:tracePt t="40272" x="7664450" y="4908550"/>
          <p14:tracePt t="40288" x="7708900" y="4895850"/>
          <p14:tracePt t="40292" x="7715250" y="4889500"/>
          <p14:tracePt t="40305" x="7721600" y="4883150"/>
          <p14:tracePt t="40322" x="7740650" y="4838700"/>
          <p14:tracePt t="40339" x="7747000" y="4806950"/>
          <p14:tracePt t="40355" x="7747000" y="4775200"/>
          <p14:tracePt t="40372" x="7747000" y="4743450"/>
          <p14:tracePt t="40388" x="7747000" y="4711700"/>
          <p14:tracePt t="40405" x="7727950" y="4673600"/>
          <p14:tracePt t="40422" x="7696200" y="4635500"/>
          <p14:tracePt t="40438" x="7651750" y="4597400"/>
          <p14:tracePt t="40443" x="7613650" y="4584700"/>
          <p14:tracePt t="40455" x="7581900" y="4572000"/>
          <p14:tracePt t="40472" x="7499350" y="4540250"/>
          <p14:tracePt t="40474" x="7461250" y="4533900"/>
          <p14:tracePt t="40488" x="7429500" y="4527550"/>
          <p14:tracePt t="40505" x="7385050" y="4527550"/>
          <p14:tracePt t="40507" x="7366000" y="4527550"/>
          <p14:tracePt t="40522" x="7327900" y="4527550"/>
          <p14:tracePt t="40539" x="7302500" y="4527550"/>
          <p14:tracePt t="40555" x="7277100" y="4533900"/>
          <p14:tracePt t="40572" x="7258050" y="4540250"/>
          <p14:tracePt t="40588" x="7245350" y="4559300"/>
          <p14:tracePt t="40605" x="7239000" y="4572000"/>
          <p14:tracePt t="40622" x="7226300" y="4597400"/>
          <p14:tracePt t="40638" x="7226300" y="4610100"/>
          <p14:tracePt t="40655" x="7226300" y="4629150"/>
          <p14:tracePt t="40672" x="7226300" y="4635500"/>
          <p14:tracePt t="40688" x="7226300" y="4641850"/>
          <p14:tracePt t="40811" x="0" y="0"/>
        </p14:tracePtLst>
        <p14:tracePtLst>
          <p14:tracePt t="41372" x="6299200" y="4908550"/>
          <p14:tracePt t="41464" x="6318250" y="4908550"/>
          <p14:tracePt t="41469" x="6330950" y="4908550"/>
          <p14:tracePt t="41476" x="6362700" y="4908550"/>
          <p14:tracePt t="41488" x="6419850" y="4908550"/>
          <p14:tracePt t="41505" x="6565900" y="4908550"/>
          <p14:tracePt t="41521" x="6775450" y="4908550"/>
          <p14:tracePt t="41523" x="6902450" y="4908550"/>
          <p14:tracePt t="41538" x="7207250" y="4908550"/>
          <p14:tracePt t="41555" x="7556500" y="4908550"/>
          <p14:tracePt t="41572" x="7842250" y="4908550"/>
          <p14:tracePt t="41588" x="8039100" y="4908550"/>
          <p14:tracePt t="41605" x="8178800" y="4921250"/>
          <p14:tracePt t="41622" x="8274050" y="4921250"/>
          <p14:tracePt t="41638" x="8331200" y="4921250"/>
          <p14:tracePt t="41656" x="8369300" y="4921250"/>
          <p14:tracePt t="41659" x="8382000" y="4921250"/>
          <p14:tracePt t="41671" x="8388350" y="4921250"/>
          <p14:tracePt t="41688" x="8394700" y="4921250"/>
          <p14:tracePt t="41765" x="8401050" y="4921250"/>
          <p14:tracePt t="41788" x="8407400" y="4921250"/>
          <p14:tracePt t="41813" x="8413750" y="4921250"/>
          <p14:tracePt t="41822" x="8420100" y="4921250"/>
          <p14:tracePt t="41838" x="8426450" y="4921250"/>
          <p14:tracePt t="41855" x="8432800" y="4921250"/>
          <p14:tracePt t="41872" x="8439150" y="4921250"/>
          <p14:tracePt t="41888" x="8445500" y="4921250"/>
          <p14:tracePt t="41905" x="8451850" y="4921250"/>
          <p14:tracePt t="41922" x="8458200" y="4921250"/>
          <p14:tracePt t="41939" x="8477250" y="4921250"/>
          <p14:tracePt t="41958" x="8489950" y="4921250"/>
          <p14:tracePt t="41972" x="8496300" y="4921250"/>
          <p14:tracePt t="41988" x="8502650" y="4921250"/>
          <p14:tracePt t="42516" x="0" y="0"/>
        </p14:tracePtLst>
        <p14:tracePtLst>
          <p14:tracePt t="44695" x="6299200" y="5556250"/>
          <p14:tracePt t="44772" x="6299200" y="5549900"/>
          <p14:tracePt t="44788" x="6305550" y="5549900"/>
          <p14:tracePt t="44796" x="6318250" y="5549900"/>
          <p14:tracePt t="44804" x="6330950" y="5549900"/>
          <p14:tracePt t="44820" x="6375400" y="5549900"/>
          <p14:tracePt t="44838" x="6432550" y="5549900"/>
          <p14:tracePt t="44855" x="6502400" y="5549900"/>
          <p14:tracePt t="44859" x="6546850" y="5549900"/>
          <p14:tracePt t="44870" x="6604000" y="5549900"/>
          <p14:tracePt t="44887" x="6731000" y="5549900"/>
          <p14:tracePt t="44893" x="6800850" y="5549900"/>
          <p14:tracePt t="44904" x="6864350" y="5549900"/>
          <p14:tracePt t="44920" x="6991350" y="5549900"/>
          <p14:tracePt t="44937" x="7099300" y="5549900"/>
          <p14:tracePt t="44941" x="7143750" y="5549900"/>
          <p14:tracePt t="44956" x="7200900" y="5549900"/>
          <p14:tracePt t="44970" x="7245350" y="5549900"/>
          <p14:tracePt t="44987" x="7283450" y="5549900"/>
          <p14:tracePt t="45003" x="7296150" y="5549900"/>
          <p14:tracePt t="45020" x="7302500" y="5549900"/>
          <p14:tracePt t="45037" x="7308850" y="5549900"/>
          <p14:tracePt t="45291" x="7315200" y="5549900"/>
          <p14:tracePt t="45310" x="7321550" y="5549900"/>
          <p14:tracePt t="45316" x="7327900" y="5543550"/>
          <p14:tracePt t="45332" x="7340600" y="5543550"/>
          <p14:tracePt t="45341" x="7353300" y="5537200"/>
          <p14:tracePt t="45355" x="7372350" y="5524500"/>
          <p14:tracePt t="45371" x="7410450" y="5505450"/>
          <p14:tracePt t="45387" x="7442200" y="5480050"/>
          <p14:tracePt t="45403" x="7461250" y="5461000"/>
          <p14:tracePt t="45420" x="7467600" y="5448300"/>
          <p14:tracePt t="45437" x="7473950" y="5435600"/>
          <p14:tracePt t="45454" x="7480300" y="5416550"/>
          <p14:tracePt t="45458" x="7480300" y="5403850"/>
          <p14:tracePt t="45470" x="7480300" y="5397500"/>
          <p14:tracePt t="45487" x="7480300" y="5378450"/>
          <p14:tracePt t="45491" x="7480300" y="5359400"/>
          <p14:tracePt t="45503" x="7473950" y="5340350"/>
          <p14:tracePt t="45520" x="7448550" y="5308600"/>
          <p14:tracePt t="45536" x="7423150" y="5276850"/>
          <p14:tracePt t="45553" x="7359650" y="5251450"/>
          <p14:tracePt t="45558" x="7321550" y="5232400"/>
          <p14:tracePt t="45570" x="7232650" y="5207000"/>
          <p14:tracePt t="45586" x="7143750" y="5175250"/>
          <p14:tracePt t="45603" x="7048500" y="5156200"/>
          <p14:tracePt t="45620" x="6985000" y="5143500"/>
          <p14:tracePt t="45636" x="6921500" y="5130800"/>
          <p14:tracePt t="45653" x="6864350" y="5118100"/>
          <p14:tracePt t="45670" x="6813550" y="5118100"/>
          <p14:tracePt t="45686" x="6762750" y="5118100"/>
          <p14:tracePt t="45703" x="6692900" y="5118100"/>
          <p14:tracePt t="45720" x="6629400" y="5118100"/>
          <p14:tracePt t="45737" x="6584950" y="5118100"/>
          <p14:tracePt t="45738" x="6572250" y="5118100"/>
          <p14:tracePt t="45753" x="6553200" y="5118100"/>
          <p14:tracePt t="45771" x="6527800" y="5124450"/>
          <p14:tracePt t="45787" x="6521450" y="5130800"/>
          <p14:tracePt t="45803" x="6508750" y="5143500"/>
          <p14:tracePt t="45820" x="6502400" y="5162550"/>
          <p14:tracePt t="45836" x="6489700" y="5181600"/>
          <p14:tracePt t="45853" x="6477000" y="5213350"/>
          <p14:tracePt t="45870" x="6470650" y="5251450"/>
          <p14:tracePt t="45886" x="6470650" y="5302250"/>
          <p14:tracePt t="45903" x="6470650" y="5346700"/>
          <p14:tracePt t="45920" x="6470650" y="5397500"/>
          <p14:tracePt t="45936" x="6470650" y="5429250"/>
          <p14:tracePt t="45953" x="6477000" y="5467350"/>
          <p14:tracePt t="45955" x="6483350" y="5473700"/>
          <p14:tracePt t="45970" x="6496050" y="5499100"/>
          <p14:tracePt t="45986" x="6521450" y="5511800"/>
          <p14:tracePt t="46003" x="6553200" y="5537200"/>
          <p14:tracePt t="46019" x="6597650" y="5562600"/>
          <p14:tracePt t="46036" x="6661150" y="5588000"/>
          <p14:tracePt t="46053" x="6718300" y="5600700"/>
          <p14:tracePt t="46070" x="6769100" y="5600700"/>
          <p14:tracePt t="46086" x="6813550" y="5600700"/>
          <p14:tracePt t="46103" x="6858000" y="5600700"/>
          <p14:tracePt t="46120" x="6896100" y="5600700"/>
          <p14:tracePt t="46136" x="6921500" y="5594350"/>
          <p14:tracePt t="46153" x="6940550" y="5575300"/>
          <p14:tracePt t="46155" x="6946900" y="5562600"/>
          <p14:tracePt t="46169" x="6953250" y="5556250"/>
          <p14:tracePt t="46187" x="6965950" y="5524500"/>
          <p14:tracePt t="46203" x="6972300" y="5505450"/>
          <p14:tracePt t="46219" x="6972300" y="5492750"/>
          <p14:tracePt t="46236" x="6978650" y="5473700"/>
          <p14:tracePt t="46253" x="6978650" y="5467350"/>
          <p14:tracePt t="46270" x="6978650" y="5454650"/>
          <p14:tracePt t="46286" x="6978650" y="5441950"/>
          <p14:tracePt t="46303" x="6978650" y="5435600"/>
          <p14:tracePt t="46319" x="6978650" y="5422900"/>
          <p14:tracePt t="46356" x="6978650" y="5416550"/>
          <p14:tracePt t="46369" x="6978650" y="5410200"/>
          <p14:tracePt t="46386" x="6978650" y="5403850"/>
          <p14:tracePt t="46403" x="6978650" y="5391150"/>
          <p14:tracePt t="46419" x="6978650" y="5372100"/>
          <p14:tracePt t="46436" x="6978650" y="5353050"/>
          <p14:tracePt t="46453" x="6978650" y="5334000"/>
          <p14:tracePt t="46471" x="6978650" y="5308600"/>
          <p14:tracePt t="46486" x="6972300" y="5289550"/>
          <p14:tracePt t="46503" x="6972300" y="5276850"/>
          <p14:tracePt t="46519" x="6972300" y="5270500"/>
          <p14:tracePt t="46536" x="6972300" y="5264150"/>
          <p14:tracePt t="46553" x="6965950" y="5251450"/>
          <p14:tracePt t="46555" x="6959600" y="5251450"/>
          <p14:tracePt t="46586" x="6946900" y="5232400"/>
          <p14:tracePt t="46603" x="6934200" y="5232400"/>
          <p14:tracePt t="46619" x="6908800" y="5226050"/>
          <p14:tracePt t="46636" x="6877050" y="5219700"/>
          <p14:tracePt t="46653" x="6838950" y="5213350"/>
          <p14:tracePt t="46669" x="6807200" y="5213350"/>
          <p14:tracePt t="46686" x="6788150" y="5213350"/>
          <p14:tracePt t="46703" x="6756400" y="5219700"/>
          <p14:tracePt t="46719" x="6737350" y="5226050"/>
          <p14:tracePt t="46736" x="6718300" y="5251450"/>
          <p14:tracePt t="46739" x="6705600" y="5270500"/>
          <p14:tracePt t="46753" x="6705600" y="5283200"/>
          <p14:tracePt t="46770" x="6686550" y="5314950"/>
          <p14:tracePt t="46786" x="6680200" y="5372100"/>
          <p14:tracePt t="46803" x="6680200" y="5403850"/>
          <p14:tracePt t="46819" x="6680200" y="5448300"/>
          <p14:tracePt t="46836" x="6692900" y="5486400"/>
          <p14:tracePt t="46853" x="6711950" y="5524500"/>
          <p14:tracePt t="46869" x="6743700" y="5562600"/>
          <p14:tracePt t="46886" x="6781800" y="5588000"/>
          <p14:tracePt t="46903" x="6826250" y="5613400"/>
          <p14:tracePt t="46919" x="6870700" y="5632450"/>
          <p14:tracePt t="46936" x="6902450" y="5651500"/>
          <p14:tracePt t="46953" x="6921500" y="5651500"/>
          <p14:tracePt t="46954" x="6940550" y="5651500"/>
          <p14:tracePt t="46970" x="6953250" y="5651500"/>
          <p14:tracePt t="46986" x="7010400" y="5619750"/>
          <p14:tracePt t="47002" x="7042150" y="5568950"/>
          <p14:tracePt t="47019" x="7073900" y="5505450"/>
          <p14:tracePt t="47036" x="7092950" y="5435600"/>
          <p14:tracePt t="47053" x="7105650" y="5384800"/>
          <p14:tracePt t="47069" x="7112000" y="5353050"/>
          <p14:tracePt t="47086" x="7112000" y="5321300"/>
          <p14:tracePt t="47103" x="7112000" y="5289550"/>
          <p14:tracePt t="47119" x="7112000" y="5264150"/>
          <p14:tracePt t="47136" x="7099300" y="5245100"/>
          <p14:tracePt t="47152" x="7086600" y="5219700"/>
          <p14:tracePt t="47170" x="7061200" y="5207000"/>
          <p14:tracePt t="47186" x="7035800" y="5194300"/>
          <p14:tracePt t="47202" x="7016750" y="5181600"/>
          <p14:tracePt t="47219" x="6991350" y="5175250"/>
          <p14:tracePt t="47236" x="6965950" y="5168900"/>
          <p14:tracePt t="47252" x="6940550" y="5162550"/>
          <p14:tracePt t="47269" x="6915150" y="5162550"/>
          <p14:tracePt t="47286" x="6883400" y="5162550"/>
          <p14:tracePt t="47302" x="6864350" y="5162550"/>
          <p14:tracePt t="47319" x="6832600" y="5162550"/>
          <p14:tracePt t="47336" x="6813550" y="5175250"/>
          <p14:tracePt t="47352" x="6800850" y="5175250"/>
          <p14:tracePt t="47369" x="6794500" y="5181600"/>
          <p14:tracePt t="47386" x="6769100" y="5194300"/>
          <p14:tracePt t="47402" x="6769100" y="5200650"/>
          <p14:tracePt t="47419" x="6762750" y="5219700"/>
          <p14:tracePt t="47436" x="6756400" y="5232400"/>
          <p14:tracePt t="47452" x="6756400" y="5238750"/>
          <p14:tracePt t="47470" x="6756400" y="5264150"/>
          <p14:tracePt t="47486" x="6756400" y="5270500"/>
          <p14:tracePt t="47502" x="6756400" y="5283200"/>
          <p14:tracePt t="47519" x="6756400" y="5295900"/>
          <p14:tracePt t="47536" x="6756400" y="5308600"/>
          <p14:tracePt t="47552" x="6756400" y="5314950"/>
          <p14:tracePt t="47569" x="6756400" y="5334000"/>
          <p14:tracePt t="47586" x="6756400" y="5346700"/>
          <p14:tracePt t="47602" x="6756400" y="5365750"/>
          <p14:tracePt t="47619" x="6756400" y="5372100"/>
          <p14:tracePt t="47636" x="6769100" y="5403850"/>
          <p14:tracePt t="47652" x="6769100" y="5422900"/>
          <p14:tracePt t="47670" x="6781800" y="5441950"/>
          <p14:tracePt t="47686" x="6794500" y="5467350"/>
          <p14:tracePt t="47703" x="6800850" y="5480050"/>
          <p14:tracePt t="47724" x="6800850" y="5492750"/>
          <p14:tracePt t="47750" x="6813550" y="5499100"/>
          <p14:tracePt t="47771" x="6832600" y="5505450"/>
          <p14:tracePt t="47780" x="6838950" y="5505450"/>
          <p14:tracePt t="47787" x="6845300" y="5505450"/>
          <p14:tracePt t="47802" x="6864350" y="5505450"/>
          <p14:tracePt t="47819" x="6889750" y="5505450"/>
          <p14:tracePt t="47836" x="6908800" y="5505450"/>
          <p14:tracePt t="47852" x="6927850" y="5505450"/>
          <p14:tracePt t="47869" x="6953250" y="5499100"/>
          <p14:tracePt t="47886" x="6985000" y="5473700"/>
          <p14:tracePt t="47903" x="7010400" y="5454650"/>
          <p14:tracePt t="47919" x="7023100" y="5422900"/>
          <p14:tracePt t="47936" x="7035800" y="5391150"/>
          <p14:tracePt t="47953" x="7042150" y="5353050"/>
          <p14:tracePt t="47955" x="7042150" y="5346700"/>
          <p14:tracePt t="47971" x="7042150" y="5321300"/>
          <p14:tracePt t="47986" x="7042150" y="5264150"/>
          <p14:tracePt t="48003" x="7035800" y="5219700"/>
          <p14:tracePt t="48019" x="7016750" y="5187950"/>
          <p14:tracePt t="48036" x="6997700" y="5162550"/>
          <p14:tracePt t="48052" x="6972300" y="5149850"/>
          <p14:tracePt t="48069" x="6946900" y="5143500"/>
          <p14:tracePt t="48086" x="6915150" y="5143500"/>
          <p14:tracePt t="48102" x="6864350" y="5143500"/>
          <p14:tracePt t="48119" x="6800850" y="5143500"/>
          <p14:tracePt t="48136" x="6750050" y="5156200"/>
          <p14:tracePt t="48152" x="6718300" y="5162550"/>
          <p14:tracePt t="48155" x="6699250" y="5175250"/>
          <p14:tracePt t="48169" x="6680200" y="5187950"/>
          <p14:tracePt t="48186" x="6642100" y="5226050"/>
          <p14:tracePt t="48202" x="6616700" y="5245100"/>
          <p14:tracePt t="48219" x="6597650" y="5283200"/>
          <p14:tracePt t="48235" x="6584950" y="5321300"/>
          <p14:tracePt t="48252" x="6584950" y="5365750"/>
          <p14:tracePt t="48269" x="6584950" y="5397500"/>
          <p14:tracePt t="48285" x="6584950" y="5429250"/>
          <p14:tracePt t="48302" x="6584950" y="5461000"/>
          <p14:tracePt t="48319" x="6584950" y="5486400"/>
          <p14:tracePt t="48336" x="6584950" y="5530850"/>
          <p14:tracePt t="48352" x="6597650" y="5556250"/>
          <p14:tracePt t="48355" x="6604000" y="5568950"/>
          <p14:tracePt t="48369" x="6610350" y="5575300"/>
          <p14:tracePt t="48371" x="6616700" y="5588000"/>
          <p14:tracePt t="48386" x="6623050" y="5600700"/>
          <p14:tracePt t="48389" x="6623050" y="5613400"/>
          <p14:tracePt t="48402" x="6642100" y="5626100"/>
          <p14:tracePt t="48419" x="6661150" y="5638800"/>
          <p14:tracePt t="48435" x="6692900" y="5651500"/>
          <p14:tracePt t="48452" x="6724650" y="5670550"/>
          <p14:tracePt t="48469" x="6769100" y="5683250"/>
          <p14:tracePt t="48486" x="6800850" y="5689600"/>
          <p14:tracePt t="48502" x="6838950" y="5689600"/>
          <p14:tracePt t="48519" x="6864350" y="5689600"/>
          <p14:tracePt t="48535" x="6889750" y="5683250"/>
          <p14:tracePt t="48552" x="6921500" y="5651500"/>
          <p14:tracePt t="48555" x="6934200" y="5638800"/>
          <p14:tracePt t="48569" x="6946900" y="5619750"/>
          <p14:tracePt t="48587" x="6965950" y="5549900"/>
          <p14:tracePt t="48603" x="6965950" y="5505450"/>
          <p14:tracePt t="48619" x="6965950" y="5435600"/>
          <p14:tracePt t="48635" x="6965950" y="5359400"/>
          <p14:tracePt t="48652" x="6953250" y="5289550"/>
          <p14:tracePt t="48668" x="6946900" y="5245100"/>
          <p14:tracePt t="48685" x="6934200" y="5213350"/>
          <p14:tracePt t="48702" x="6927850" y="5194300"/>
          <p14:tracePt t="48718" x="6915150" y="5181600"/>
          <p14:tracePt t="48735" x="6908800" y="5181600"/>
          <p14:tracePt t="48752" x="6877050" y="5168900"/>
          <p14:tracePt t="48768" x="6838950" y="5162550"/>
          <p14:tracePt t="48785" x="6807200" y="5156200"/>
          <p14:tracePt t="48787" x="6781800" y="5156200"/>
          <p14:tracePt t="48802" x="6737350" y="5156200"/>
          <p14:tracePt t="48818" x="6686550" y="5156200"/>
          <p14:tracePt t="48835" x="6648450" y="5156200"/>
          <p14:tracePt t="48852" x="6610350" y="5175250"/>
          <p14:tracePt t="48868" x="6584950" y="5194300"/>
          <p14:tracePt t="48885" x="6559550" y="5232400"/>
          <p14:tracePt t="48902" x="6540500" y="5270500"/>
          <p14:tracePt t="48918" x="6527800" y="5308600"/>
          <p14:tracePt t="48935" x="6515100" y="5346700"/>
          <p14:tracePt t="48952" x="6515100" y="5365750"/>
          <p14:tracePt t="48968" x="6515100" y="5391150"/>
          <p14:tracePt t="48985" x="6521450" y="5429250"/>
          <p14:tracePt t="49002" x="6540500" y="5473700"/>
          <p14:tracePt t="49018" x="6559550" y="5499100"/>
          <p14:tracePt t="49035" x="6584950" y="5530850"/>
          <p14:tracePt t="49052" x="6616700" y="5562600"/>
          <p14:tracePt t="49068" x="6642100" y="5581650"/>
          <p14:tracePt t="49085" x="6673850" y="5594350"/>
          <p14:tracePt t="49102" x="6699250" y="5607050"/>
          <p14:tracePt t="49118" x="6731000" y="5613400"/>
          <p14:tracePt t="49135" x="6762750" y="5619750"/>
          <p14:tracePt t="49152" x="6800850" y="5619750"/>
          <p14:tracePt t="49168" x="6858000" y="5613400"/>
          <p14:tracePt t="49185" x="6896100" y="5594350"/>
          <p14:tracePt t="49202" x="6940550" y="5549900"/>
          <p14:tracePt t="49218" x="6959600" y="5518150"/>
          <p14:tracePt t="49235" x="6972300" y="5480050"/>
          <p14:tracePt t="49252" x="6985000" y="5448300"/>
          <p14:tracePt t="49268" x="6985000" y="5422900"/>
          <p14:tracePt t="49285" x="6985000" y="5378450"/>
          <p14:tracePt t="49302" x="6985000" y="5334000"/>
          <p14:tracePt t="49318" x="6972300" y="5283200"/>
          <p14:tracePt t="49335" x="6959600" y="5245100"/>
          <p14:tracePt t="49352" x="6940550" y="5219700"/>
          <p14:tracePt t="49369" x="6921500" y="5194300"/>
          <p14:tracePt t="49371" x="6908800" y="5187950"/>
          <p14:tracePt t="49385" x="6896100" y="5175250"/>
          <p14:tracePt t="49402" x="6864350" y="5137150"/>
          <p14:tracePt t="49418" x="6845300" y="5130800"/>
          <p14:tracePt t="49435" x="6819900" y="5124450"/>
          <p14:tracePt t="49452" x="6813550" y="5124450"/>
          <p14:tracePt t="49468" x="6807200" y="5124450"/>
          <p14:tracePt t="49485" x="6781800" y="5124450"/>
          <p14:tracePt t="49502" x="6762750" y="5137150"/>
          <p14:tracePt t="49519" x="6750050" y="5162550"/>
          <p14:tracePt t="49535" x="6737350" y="5181600"/>
          <p14:tracePt t="49552" x="6731000" y="5207000"/>
          <p14:tracePt t="49568" x="6731000" y="5257800"/>
          <p14:tracePt t="49585" x="6731000" y="5302250"/>
          <p14:tracePt t="49602" x="6750050" y="5397500"/>
          <p14:tracePt t="49618" x="6769100" y="5429250"/>
          <p14:tracePt t="49635" x="6775450" y="5448300"/>
          <p14:tracePt t="49652" x="6788150" y="5454650"/>
          <p14:tracePt t="49668" x="6794500" y="5461000"/>
          <p14:tracePt t="49686" x="6800850" y="5467350"/>
          <p14:tracePt t="49702" x="6807200" y="5473700"/>
          <p14:tracePt t="49719" x="6813550" y="5480050"/>
          <p14:tracePt t="49735" x="6832600" y="5486400"/>
          <p14:tracePt t="49751" x="6858000" y="5492750"/>
          <p14:tracePt t="49768" x="6896100" y="5505450"/>
          <p14:tracePt t="49785" x="6921500" y="5505450"/>
          <p14:tracePt t="49802" x="6946900" y="5505450"/>
          <p14:tracePt t="49819" x="6965950" y="5505450"/>
          <p14:tracePt t="49835" x="6978650" y="5505450"/>
          <p14:tracePt t="49852" x="6991350" y="5499100"/>
          <p14:tracePt t="49869" x="7010400" y="5480050"/>
          <p14:tracePt t="49885" x="7023100" y="5441950"/>
          <p14:tracePt t="49902" x="7029450" y="5403850"/>
          <p14:tracePt t="49908" x="7035800" y="5384800"/>
          <p14:tracePt t="49919" x="7042150" y="5365750"/>
          <p14:tracePt t="49935" x="7042150" y="5340350"/>
          <p14:tracePt t="49952" x="7042150" y="5302250"/>
          <p14:tracePt t="49956" x="7042150" y="5270500"/>
          <p14:tracePt t="49969" x="7042150" y="5264150"/>
          <p14:tracePt t="49985" x="7029450" y="5226050"/>
          <p14:tracePt t="50002" x="7010400" y="5200650"/>
          <p14:tracePt t="50019" x="6985000" y="5187950"/>
          <p14:tracePt t="50035" x="6946900" y="5175250"/>
          <p14:tracePt t="50052" x="6908800" y="5175250"/>
          <p14:tracePt t="50068" x="6858000" y="5175250"/>
          <p14:tracePt t="50085" x="6807200" y="5175250"/>
          <p14:tracePt t="50102" x="6775450" y="5187950"/>
          <p14:tracePt t="50108" x="6756400" y="5194300"/>
          <p14:tracePt t="50118" x="6743700" y="5200650"/>
          <p14:tracePt t="50135" x="6724650" y="5219700"/>
          <p14:tracePt t="50152" x="6699250" y="5238750"/>
          <p14:tracePt t="50155" x="6692900" y="5257800"/>
          <p14:tracePt t="50168" x="6686550" y="5276850"/>
          <p14:tracePt t="50186" x="6667500" y="5321300"/>
          <p14:tracePt t="50190" x="6661150" y="5340350"/>
          <p14:tracePt t="50201" x="6654800" y="5378450"/>
          <p14:tracePt t="50218" x="6635750" y="5461000"/>
          <p14:tracePt t="50235" x="6635750" y="5511800"/>
          <p14:tracePt t="50251" x="6635750" y="5543550"/>
          <p14:tracePt t="50268" x="6635750" y="5562600"/>
          <p14:tracePt t="50285" x="6635750" y="5588000"/>
          <p14:tracePt t="50302" x="6642100" y="5613400"/>
          <p14:tracePt t="50318" x="6648450" y="5632450"/>
          <p14:tracePt t="50336" x="6654800" y="5632450"/>
          <p14:tracePt t="50352" x="6661150" y="5657850"/>
          <p14:tracePt t="50368" x="6673850" y="5664200"/>
          <p14:tracePt t="50371" x="6680200" y="5670550"/>
          <p14:tracePt t="50385" x="6686550" y="5676900"/>
          <p14:tracePt t="50401" x="6718300" y="5695950"/>
          <p14:tracePt t="50403" x="6731000" y="5702300"/>
          <p14:tracePt t="50418" x="6794500" y="5727700"/>
          <p14:tracePt t="50434" x="6851650" y="5740400"/>
          <p14:tracePt t="50451" x="6896100" y="5746750"/>
          <p14:tracePt t="50468" x="6921500" y="5746750"/>
          <p14:tracePt t="50485" x="6946900" y="5746750"/>
          <p14:tracePt t="50502" x="6972300" y="5721350"/>
          <p14:tracePt t="50518" x="7004050" y="5676900"/>
          <p14:tracePt t="50535" x="7042150" y="5600700"/>
          <p14:tracePt t="50538" x="7054850" y="5568950"/>
          <p14:tracePt t="50552" x="7067550" y="5530850"/>
          <p14:tracePt t="50568" x="7067550" y="5467350"/>
          <p14:tracePt t="50571" x="7067550" y="5435600"/>
          <p14:tracePt t="50585" x="7067550" y="5397500"/>
          <p14:tracePt t="50588" x="7067550" y="5353050"/>
          <p14:tracePt t="50602" x="7061200" y="5302250"/>
          <p14:tracePt t="50619" x="7042150" y="5245100"/>
          <p14:tracePt t="50635" x="7016750" y="5207000"/>
          <p14:tracePt t="50652" x="6997700" y="5181600"/>
          <p14:tracePt t="50669" x="6959600" y="5162550"/>
          <p14:tracePt t="50685" x="6915150" y="5143500"/>
          <p14:tracePt t="50702" x="6870700" y="5130800"/>
          <p14:tracePt t="50718" x="6832600" y="5130800"/>
          <p14:tracePt t="50735" x="6794500" y="5130800"/>
          <p14:tracePt t="50752" x="6769100" y="5130800"/>
          <p14:tracePt t="50756" x="6743700" y="5130800"/>
          <p14:tracePt t="50769" x="6731000" y="5143500"/>
          <p14:tracePt t="50785" x="6705600" y="5168900"/>
          <p14:tracePt t="50801" x="6686550" y="5200650"/>
          <p14:tracePt t="50803" x="6673850" y="5226050"/>
          <p14:tracePt t="50818" x="6661150" y="5295900"/>
          <p14:tracePt t="50835" x="6654800" y="5353050"/>
          <p14:tracePt t="50852" x="6654800" y="5416550"/>
          <p14:tracePt t="50868" x="6661150" y="5486400"/>
          <p14:tracePt t="50885" x="6686550" y="5537200"/>
          <p14:tracePt t="50901" x="6724650" y="5588000"/>
          <p14:tracePt t="50918" x="6769100" y="5626100"/>
          <p14:tracePt t="50935" x="6826250" y="5657850"/>
          <p14:tracePt t="50938" x="6838950" y="5670550"/>
          <p14:tracePt t="50952" x="6864350" y="5683250"/>
          <p14:tracePt t="50970" x="6896100" y="5689600"/>
          <p14:tracePt t="50973" x="6908800" y="5689600"/>
          <p14:tracePt t="50985" x="6927850" y="5689600"/>
          <p14:tracePt t="51001" x="6972300" y="5676900"/>
          <p14:tracePt t="51018" x="7029450" y="5600700"/>
          <p14:tracePt t="51034" x="7073900" y="5530850"/>
          <p14:tracePt t="51052" x="7086600" y="5473700"/>
          <p14:tracePt t="51068" x="7086600" y="5429250"/>
          <p14:tracePt t="51085" x="7086600" y="5391150"/>
          <p14:tracePt t="51101" x="7073900" y="5340350"/>
          <p14:tracePt t="51118" x="7061200" y="5308600"/>
          <p14:tracePt t="51135" x="7048500" y="5283200"/>
          <p14:tracePt t="51152" x="7016750" y="5257800"/>
          <p14:tracePt t="51154" x="6997700" y="5251450"/>
          <p14:tracePt t="51168" x="6985000" y="5238750"/>
          <p14:tracePt t="51185" x="6946900" y="5232400"/>
          <p14:tracePt t="51201" x="6902450" y="5213350"/>
          <p14:tracePt t="51203" x="6889750" y="5207000"/>
          <p14:tracePt t="51218" x="6851650" y="5194300"/>
          <p14:tracePt t="51235" x="6845300" y="5194300"/>
          <p14:tracePt t="51251" x="6832600" y="5194300"/>
          <p14:tracePt t="51268" x="6819900" y="5194300"/>
          <p14:tracePt t="51285" x="6800850" y="5213350"/>
          <p14:tracePt t="51301" x="6788150" y="5257800"/>
          <p14:tracePt t="51318" x="6762750" y="5308600"/>
          <p14:tracePt t="51335" x="6750050" y="5378450"/>
          <p14:tracePt t="51351" x="6750050" y="5422900"/>
          <p14:tracePt t="51368" x="6750050" y="5480050"/>
          <p14:tracePt t="51372" x="6756400" y="5505450"/>
          <p14:tracePt t="51385" x="6762750" y="5530850"/>
          <p14:tracePt t="51401" x="6788150" y="5568950"/>
          <p14:tracePt t="51407" x="6800850" y="5581650"/>
          <p14:tracePt t="51418" x="6819900" y="5607050"/>
          <p14:tracePt t="51434" x="6838950" y="5619750"/>
          <p14:tracePt t="51451" x="6845300" y="5619750"/>
          <p14:tracePt t="51470" x="6858000" y="5619750"/>
          <p14:tracePt t="51485" x="6877050" y="5619750"/>
          <p14:tracePt t="51501" x="6902450" y="5619750"/>
          <p14:tracePt t="51518" x="6927850" y="5588000"/>
          <p14:tracePt t="51535" x="6959600" y="5524500"/>
          <p14:tracePt t="51538" x="6972300" y="5492750"/>
          <p14:tracePt t="51551" x="6991350" y="5454650"/>
          <p14:tracePt t="51568" x="7004050" y="5384800"/>
          <p14:tracePt t="51571" x="7010400" y="5359400"/>
          <p14:tracePt t="51585" x="7010400" y="5346700"/>
          <p14:tracePt t="51587" x="7010400" y="5327650"/>
          <p14:tracePt t="51601" x="7010400" y="5308600"/>
          <p14:tracePt t="51604" x="7010400" y="5276850"/>
          <p14:tracePt t="51618" x="6991350" y="5245100"/>
          <p14:tracePt t="51634" x="6965950" y="5213350"/>
          <p14:tracePt t="51651" x="6940550" y="5187950"/>
          <p14:tracePt t="51669" x="6896100" y="5156200"/>
          <p14:tracePt t="51684" x="6845300" y="5143500"/>
          <p14:tracePt t="51701" x="6800850" y="5137150"/>
          <p14:tracePt t="51718" x="6775450" y="5137150"/>
          <p14:tracePt t="51734" x="6756400" y="5137150"/>
          <p14:tracePt t="51751" x="6731000" y="5137150"/>
          <p14:tracePt t="51768" x="6711950" y="5156200"/>
          <p14:tracePt t="51771" x="6705600" y="5175250"/>
          <p14:tracePt t="51784" x="6692900" y="5187950"/>
          <p14:tracePt t="51801" x="6680200" y="5238750"/>
          <p14:tracePt t="51803" x="6673850" y="5276850"/>
          <p14:tracePt t="51818" x="6673850" y="5327650"/>
          <p14:tracePt t="51835" x="6673850" y="5403850"/>
          <p14:tracePt t="51851" x="6686550" y="5467350"/>
          <p14:tracePt t="51868" x="6718300" y="5518150"/>
          <p14:tracePt t="51884" x="6756400" y="5556250"/>
          <p14:tracePt t="51901" x="6788150" y="5581650"/>
          <p14:tracePt t="51918" x="6819900" y="5600700"/>
          <p14:tracePt t="51934" x="6838950" y="5607050"/>
          <p14:tracePt t="51951" x="6864350" y="5607050"/>
          <p14:tracePt t="51956" x="6889750" y="5607050"/>
          <p14:tracePt t="51967" x="6908800" y="5600700"/>
          <p14:tracePt t="51984" x="6959600" y="5568950"/>
          <p14:tracePt t="52001" x="6997700" y="5537200"/>
          <p14:tracePt t="52002" x="7016750" y="5505450"/>
          <p14:tracePt t="52018" x="7042150" y="5448300"/>
          <p14:tracePt t="52034" x="7061200" y="5378450"/>
          <p14:tracePt t="52051" x="7067550" y="5334000"/>
          <p14:tracePt t="52068" x="7067550" y="5302250"/>
          <p14:tracePt t="52084" x="7067550" y="5270500"/>
          <p14:tracePt t="52101" x="7054850" y="5238750"/>
          <p14:tracePt t="52118" x="7042150" y="5226050"/>
          <p14:tracePt t="52134" x="7035800" y="5213350"/>
          <p14:tracePt t="52151" x="7023100" y="5213350"/>
          <p14:tracePt t="52168" x="7004050" y="5207000"/>
          <p14:tracePt t="52184" x="6965950" y="5207000"/>
          <p14:tracePt t="52201" x="6927850" y="5219700"/>
          <p14:tracePt t="52202" x="6908800" y="5226050"/>
          <p14:tracePt t="52218" x="6870700" y="5276850"/>
          <p14:tracePt t="52234" x="6851650" y="5327650"/>
          <p14:tracePt t="52251" x="6845300" y="5353050"/>
          <p14:tracePt t="52268" x="6845300" y="5365750"/>
          <p14:tracePt t="52285" x="6845300" y="5372100"/>
          <p14:tracePt t="52332" x="6845300" y="5378450"/>
          <p14:tracePt t="52340" x="6851650" y="5378450"/>
          <p14:tracePt t="52351" x="6864350" y="5365750"/>
          <p14:tracePt t="52368" x="6889750" y="5334000"/>
          <p14:tracePt t="52384" x="6902450" y="5295900"/>
          <p14:tracePt t="52387" x="6902450" y="5289550"/>
          <p14:tracePt t="52401" x="6902450" y="5283200"/>
          <p14:tracePt t="52404" x="6902450" y="5270500"/>
          <p14:tracePt t="52419" x="6902450" y="5264150"/>
          <p14:tracePt t="52699" x="0" y="0"/>
        </p14:tracePtLst>
        <p14:tracePtLst>
          <p14:tracePt t="54124" x="6318250" y="6159500"/>
          <p14:tracePt t="54330" x="6330950" y="6159500"/>
          <p14:tracePt t="54338" x="6337300" y="6159500"/>
          <p14:tracePt t="54350" x="6356350" y="6159500"/>
          <p14:tracePt t="54366" x="6394450" y="6159500"/>
          <p14:tracePt t="54383" x="6464300" y="6159500"/>
          <p14:tracePt t="54400" x="6534150" y="6159500"/>
          <p14:tracePt t="54417" x="6623050" y="6159500"/>
          <p14:tracePt t="54433" x="6686550" y="6159500"/>
          <p14:tracePt t="54434" x="6724650" y="6159500"/>
          <p14:tracePt t="54450" x="6788150" y="6159500"/>
          <p14:tracePt t="54466" x="6832600" y="6159500"/>
          <p14:tracePt t="54483" x="6889750" y="6159500"/>
          <p14:tracePt t="54500" x="6953250" y="6159500"/>
          <p14:tracePt t="54516" x="7023100" y="6159500"/>
          <p14:tracePt t="54533" x="7086600" y="6159500"/>
          <p14:tracePt t="54550" x="7150100" y="6159500"/>
          <p14:tracePt t="54566" x="7200900" y="6159500"/>
          <p14:tracePt t="54583" x="7245350" y="6159500"/>
          <p14:tracePt t="54600" x="7296150" y="6159500"/>
          <p14:tracePt t="54616" x="7327900" y="6159500"/>
          <p14:tracePt t="54633" x="7366000" y="6159500"/>
          <p14:tracePt t="54634" x="7385050" y="6159500"/>
          <p14:tracePt t="54650" x="7416800" y="6159500"/>
          <p14:tracePt t="54666" x="7454900" y="6159500"/>
          <p14:tracePt t="54683" x="7473950" y="6159500"/>
          <p14:tracePt t="54700" x="7499350" y="6159500"/>
          <p14:tracePt t="54717" x="7531100" y="6159500"/>
          <p14:tracePt t="54733" x="7550150" y="6159500"/>
          <p14:tracePt t="54750" x="7569200" y="6159500"/>
          <p14:tracePt t="54766" x="7588250" y="6159500"/>
          <p14:tracePt t="54783" x="7600950" y="6159500"/>
          <p14:tracePt t="54800" x="7607300" y="6159500"/>
          <p14:tracePt t="55099" x="0" y="0"/>
        </p14:tracePtLst>
        <p14:tracePtLst>
          <p14:tracePt t="55787" x="6229350" y="6153150"/>
          <p14:tracePt t="55867" x="6235700" y="6153150"/>
          <p14:tracePt t="55875" x="6254750" y="6153150"/>
          <p14:tracePt t="55883" x="6273800" y="6153150"/>
          <p14:tracePt t="55899" x="6337300" y="6153150"/>
          <p14:tracePt t="55917" x="6457950" y="6153150"/>
          <p14:tracePt t="55934" x="6597650" y="6153150"/>
          <p14:tracePt t="55950" x="6756400" y="6153150"/>
          <p14:tracePt t="55969" x="6908800" y="6153150"/>
          <p14:tracePt t="55985" x="7061200" y="6153150"/>
          <p14:tracePt t="56000" x="7175500" y="6153150"/>
          <p14:tracePt t="56003" x="7232650" y="6153150"/>
          <p14:tracePt t="56017" x="7270750" y="6153150"/>
          <p14:tracePt t="56034" x="7340600" y="6153150"/>
          <p14:tracePt t="56036" x="7372350" y="6153150"/>
          <p14:tracePt t="56050" x="7435850" y="6153150"/>
          <p14:tracePt t="56066" x="7512050" y="6153150"/>
          <p14:tracePt t="56083" x="7575550" y="6153150"/>
          <p14:tracePt t="56099" x="7645400" y="6153150"/>
          <p14:tracePt t="56116" x="7702550" y="6153150"/>
          <p14:tracePt t="56133" x="7740650" y="6153150"/>
          <p14:tracePt t="56149" x="7766050" y="6153150"/>
          <p14:tracePt t="56166" x="7785100" y="6153150"/>
          <p14:tracePt t="56183" x="7791450" y="6153150"/>
          <p14:tracePt t="56200" x="7804150" y="6153150"/>
          <p14:tracePt t="56539" x="0" y="0"/>
        </p14:tracePtLst>
        <p14:tracePtLst>
          <p14:tracePt t="57164" x="6369050" y="6153150"/>
          <p14:tracePt t="57262" x="6381750" y="6153150"/>
          <p14:tracePt t="57272" x="6394450" y="6153150"/>
          <p14:tracePt t="57283" x="6451600" y="6153150"/>
          <p14:tracePt t="57299" x="6540500" y="6153150"/>
          <p14:tracePt t="57316" x="6673850" y="6153150"/>
          <p14:tracePt t="57332" x="6832600" y="6153150"/>
          <p14:tracePt t="57349" x="6991350" y="6153150"/>
          <p14:tracePt t="57366" x="7131050" y="6153150"/>
          <p14:tracePt t="57382" x="7258050" y="6153150"/>
          <p14:tracePt t="57399" x="7366000" y="6153150"/>
          <p14:tracePt t="57416" x="7467600" y="6153150"/>
          <p14:tracePt t="57433" x="7556500" y="6153150"/>
          <p14:tracePt t="57435" x="7588250" y="6153150"/>
          <p14:tracePt t="57449" x="7620000" y="6153150"/>
          <p14:tracePt t="57466" x="7708900" y="6153150"/>
          <p14:tracePt t="57483" x="7740650" y="6153150"/>
          <p14:tracePt t="57499" x="7759700" y="6153150"/>
          <p14:tracePt t="57516" x="7772400" y="6153150"/>
          <p14:tracePt t="57532" x="7778750" y="6153150"/>
          <p14:tracePt t="57549" x="7785100" y="6153150"/>
          <p14:tracePt t="57587" x="7791450" y="6153150"/>
          <p14:tracePt t="58083" x="0" y="0"/>
        </p14:tracePtLst>
        <p14:tracePtLst>
          <p14:tracePt t="59587" x="6318250" y="6680200"/>
          <p14:tracePt t="59645" x="6324600" y="6680200"/>
          <p14:tracePt t="59655" x="6350000" y="6686550"/>
          <p14:tracePt t="59665" x="6356350" y="6692900"/>
          <p14:tracePt t="59683" x="6400800" y="6699250"/>
          <p14:tracePt t="59700" x="6451600" y="6711950"/>
          <p14:tracePt t="59716" x="6496050" y="6718300"/>
          <p14:tracePt t="59732" x="6559550" y="6731000"/>
          <p14:tracePt t="59749" x="6648450" y="6743700"/>
          <p14:tracePt t="59765" x="6756400" y="6762750"/>
          <p14:tracePt t="59782" x="6883400" y="6762750"/>
          <p14:tracePt t="59799" x="7035800" y="6762750"/>
          <p14:tracePt t="59815" x="7162800" y="6762750"/>
          <p14:tracePt t="59832" x="7277100" y="6762750"/>
          <p14:tracePt t="59848" x="7366000" y="6762750"/>
          <p14:tracePt t="59850" x="7410450" y="6762750"/>
          <p14:tracePt t="59865" x="7442200" y="6762750"/>
          <p14:tracePt t="59882" x="7518400" y="6762750"/>
          <p14:tracePt t="59898" x="7569200" y="6762750"/>
          <p14:tracePt t="59915" x="7600950" y="6750050"/>
          <p14:tracePt t="59931" x="7632700" y="6737350"/>
          <p14:tracePt t="59949" x="7651750" y="6711950"/>
          <p14:tracePt t="59966" x="7677150" y="6692900"/>
          <p14:tracePt t="59981" x="7702550" y="6667500"/>
          <p14:tracePt t="59998" x="7708900" y="6642100"/>
          <p14:tracePt t="60015" x="7708900" y="6623050"/>
          <p14:tracePt t="60032" x="7715250" y="6597650"/>
          <p14:tracePt t="60048" x="7715250" y="6591300"/>
          <p14:tracePt t="60065" x="7715250" y="6578600"/>
          <p14:tracePt t="60081" x="7715250" y="6565900"/>
          <p14:tracePt t="60098" x="7708900" y="6553200"/>
          <p14:tracePt t="60115" x="7696200" y="6527800"/>
          <p14:tracePt t="60132" x="7677150" y="6508750"/>
          <p14:tracePt t="60148" x="7639050" y="6483350"/>
          <p14:tracePt t="60165" x="7594600" y="6457950"/>
          <p14:tracePt t="60181" x="7543800" y="6432550"/>
          <p14:tracePt t="60198" x="7473950" y="6419850"/>
          <p14:tracePt t="60203" x="7429500" y="6413500"/>
          <p14:tracePt t="60216" x="7385050" y="6407150"/>
          <p14:tracePt t="60232" x="7283450" y="6381750"/>
          <p14:tracePt t="60235" x="7219950" y="6362700"/>
          <p14:tracePt t="60249" x="7156450" y="6356350"/>
          <p14:tracePt t="60266" x="7023100" y="6324600"/>
          <p14:tracePt t="60282" x="6883400" y="6299200"/>
          <p14:tracePt t="60284" x="6819900" y="6292850"/>
          <p14:tracePt t="60299" x="6686550" y="6267450"/>
          <p14:tracePt t="60315" x="6565900" y="6242050"/>
          <p14:tracePt t="60332" x="6470650" y="6229350"/>
          <p14:tracePt t="60348" x="6388100" y="6223000"/>
          <p14:tracePt t="60365" x="6311900" y="6223000"/>
          <p14:tracePt t="60381" x="6261100" y="6223000"/>
          <p14:tracePt t="60398" x="6210300" y="6223000"/>
          <p14:tracePt t="60415" x="6165850" y="6223000"/>
          <p14:tracePt t="60432" x="6140450" y="6229350"/>
          <p14:tracePt t="60435" x="6127750" y="6235700"/>
          <p14:tracePt t="60448" x="6127750" y="6242050"/>
          <p14:tracePt t="60467" x="6108700" y="6248400"/>
          <p14:tracePt t="60470" x="6108700" y="6254750"/>
          <p14:tracePt t="60483" x="6096000" y="6267450"/>
          <p14:tracePt t="60499" x="6096000" y="6286500"/>
          <p14:tracePt t="60515" x="6083300" y="6318250"/>
          <p14:tracePt t="60531" x="6083300" y="6362700"/>
          <p14:tracePt t="60549" x="6083300" y="6400800"/>
          <p14:tracePt t="60565" x="6083300" y="6445250"/>
          <p14:tracePt t="60581" x="6083300" y="6496050"/>
          <p14:tracePt t="60598" x="6089650" y="6534150"/>
          <p14:tracePt t="60615" x="6102350" y="6565900"/>
          <p14:tracePt t="60631" x="6127750" y="6604000"/>
          <p14:tracePt t="60635" x="6140450" y="6623050"/>
          <p14:tracePt t="60648" x="6159500" y="6642100"/>
          <p14:tracePt t="60651" x="6178550" y="6654800"/>
          <p14:tracePt t="60665" x="6197600" y="6673850"/>
          <p14:tracePt t="60681" x="6242050" y="6705600"/>
          <p14:tracePt t="60683" x="6254750" y="6718300"/>
          <p14:tracePt t="60699" x="6311900" y="6743700"/>
          <p14:tracePt t="60715" x="6362700" y="6762750"/>
          <p14:tracePt t="60732" x="6419850" y="6775450"/>
          <p14:tracePt t="60749" x="6496050" y="6794500"/>
          <p14:tracePt t="60765" x="6565900" y="6800850"/>
          <p14:tracePt t="60781" x="6635750" y="6800850"/>
          <p14:tracePt t="60799" x="6724650" y="6800850"/>
          <p14:tracePt t="60815" x="6845300" y="6788150"/>
          <p14:tracePt t="60831" x="6965950" y="6775450"/>
          <p14:tracePt t="60848" x="7086600" y="6743700"/>
          <p14:tracePt t="60865" x="7213600" y="6724650"/>
          <p14:tracePt t="60867" x="7270750" y="6711950"/>
          <p14:tracePt t="60881" x="7327900" y="6699250"/>
          <p14:tracePt t="60898" x="7429500" y="6667500"/>
          <p14:tracePt t="60915" x="7473950" y="6648450"/>
          <p14:tracePt t="60931" x="7499350" y="6629400"/>
          <p14:tracePt t="60949" x="7505700" y="6610350"/>
          <p14:tracePt t="60967" x="7524750" y="6578600"/>
          <p14:tracePt t="60982" x="7537450" y="6553200"/>
          <p14:tracePt t="60998" x="7550150" y="6515100"/>
          <p14:tracePt t="61015" x="7556500" y="6477000"/>
          <p14:tracePt t="61018" x="7556500" y="6464300"/>
          <p14:tracePt t="61032" x="7556500" y="6445250"/>
          <p14:tracePt t="61048" x="7550150" y="6413500"/>
          <p14:tracePt t="61051" x="7543800" y="6394450"/>
          <p14:tracePt t="61064" x="7531100" y="6381750"/>
          <p14:tracePt t="61081" x="7505700" y="6362700"/>
          <p14:tracePt t="61098" x="7461250" y="6324600"/>
          <p14:tracePt t="61114" x="7416800" y="6305550"/>
          <p14:tracePt t="61131" x="7359650" y="6292850"/>
          <p14:tracePt t="61148" x="7289800" y="6280150"/>
          <p14:tracePt t="61165" x="7194550" y="6267450"/>
          <p14:tracePt t="61181" x="7080250" y="6242050"/>
          <p14:tracePt t="61199" x="6965950" y="6235700"/>
          <p14:tracePt t="61215" x="6845300" y="6235700"/>
          <p14:tracePt t="61232" x="6731000" y="6235700"/>
          <p14:tracePt t="61236" x="6673850" y="6235700"/>
          <p14:tracePt t="61248" x="6635750" y="6235700"/>
          <p14:tracePt t="61265" x="6553200" y="6235700"/>
          <p14:tracePt t="61281" x="6515100" y="6248400"/>
          <p14:tracePt t="61298" x="6477000" y="6261100"/>
          <p14:tracePt t="61315" x="6451600" y="6280150"/>
          <p14:tracePt t="61331" x="6438900" y="6311900"/>
          <p14:tracePt t="61348" x="6419850" y="6343650"/>
          <p14:tracePt t="61365" x="6407150" y="6381750"/>
          <p14:tracePt t="61381" x="6394450" y="6413500"/>
          <p14:tracePt t="61398" x="6381750" y="6451600"/>
          <p14:tracePt t="61402" x="6375400" y="6464300"/>
          <p14:tracePt t="61415" x="6375400" y="6483350"/>
          <p14:tracePt t="61431" x="6369050" y="6515100"/>
          <p14:tracePt t="61448" x="6369050" y="6559550"/>
          <p14:tracePt t="61451" x="6369050" y="6584950"/>
          <p14:tracePt t="61466" x="6369050" y="6597650"/>
          <p14:tracePt t="61481" x="6369050" y="6635750"/>
          <p14:tracePt t="61484" x="6369050" y="6654800"/>
          <p14:tracePt t="61499" x="6369050" y="6692900"/>
          <p14:tracePt t="61514" x="6369050" y="6718300"/>
          <p14:tracePt t="61531" x="6381750" y="6743700"/>
          <p14:tracePt t="61548" x="6394450" y="6769100"/>
          <p14:tracePt t="61564" x="6407150" y="6775450"/>
          <p14:tracePt t="61582" x="6432550" y="6788150"/>
          <p14:tracePt t="61598" x="6477000" y="6800850"/>
          <p14:tracePt t="61614" x="6565900" y="6813550"/>
          <p14:tracePt t="61631" x="6673850" y="6826250"/>
          <p14:tracePt t="61647" x="6800850" y="6826250"/>
          <p14:tracePt t="61664" x="6927850" y="6826250"/>
          <p14:tracePt t="61681" x="7035800" y="6826250"/>
          <p14:tracePt t="61684" x="7080250" y="6826250"/>
          <p14:tracePt t="61698" x="7169150" y="6813550"/>
          <p14:tracePt t="61715" x="7226300" y="6800850"/>
          <p14:tracePt t="61731" x="7277100" y="6781800"/>
          <p14:tracePt t="61748" x="7315200" y="6756400"/>
          <p14:tracePt t="61765" x="7340600" y="6743700"/>
          <p14:tracePt t="61781" x="7366000" y="6711950"/>
          <p14:tracePt t="61798" x="7385050" y="6686550"/>
          <p14:tracePt t="61814" x="7397750" y="6648450"/>
          <p14:tracePt t="61831" x="7404100" y="6623050"/>
          <p14:tracePt t="61847" x="7410450" y="6578600"/>
          <p14:tracePt t="61864" x="7410450" y="6553200"/>
          <p14:tracePt t="61881" x="7410450" y="6521450"/>
          <p14:tracePt t="61897" x="7410450" y="6483350"/>
          <p14:tracePt t="61898" x="7404100" y="6470650"/>
          <p14:tracePt t="61914" x="7397750" y="6451600"/>
          <p14:tracePt t="61931" x="7385050" y="6432550"/>
          <p14:tracePt t="61948" x="7372350" y="6413500"/>
          <p14:tracePt t="61966" x="7366000" y="6400800"/>
          <p14:tracePt t="61981" x="7346950" y="6381750"/>
          <p14:tracePt t="61998" x="7315200" y="6369050"/>
          <p14:tracePt t="62015" x="7289800" y="6356350"/>
          <p14:tracePt t="62031" x="7239000" y="6343650"/>
          <p14:tracePt t="62048" x="7188200" y="6330950"/>
          <p14:tracePt t="62064" x="7131050" y="6318250"/>
          <p14:tracePt t="62066" x="7112000" y="6318250"/>
          <p14:tracePt t="62081" x="7080250" y="6311900"/>
          <p14:tracePt t="62097" x="7048500" y="6311900"/>
          <p14:tracePt t="62099" x="7023100" y="6311900"/>
          <p14:tracePt t="62114" x="6991350" y="6311900"/>
          <p14:tracePt t="62131" x="6953250" y="6311900"/>
          <p14:tracePt t="62147" x="6934200" y="6311900"/>
          <p14:tracePt t="62164" x="6908800" y="6318250"/>
          <p14:tracePt t="62181" x="6883400" y="6324600"/>
          <p14:tracePt t="62198" x="6870700" y="6337300"/>
          <p14:tracePt t="62214" x="6858000" y="6350000"/>
          <p14:tracePt t="62231" x="6838950" y="6356350"/>
          <p14:tracePt t="62235" x="6832600" y="6369050"/>
          <p14:tracePt t="62247" x="6832600" y="6375400"/>
          <p14:tracePt t="62265" x="6813550" y="6413500"/>
          <p14:tracePt t="62267" x="6807200" y="6432550"/>
          <p14:tracePt t="62281" x="6800850" y="6445250"/>
          <p14:tracePt t="62298" x="6775450" y="6496050"/>
          <p14:tracePt t="62314" x="6769100" y="6521450"/>
          <p14:tracePt t="62331" x="6769100" y="6553200"/>
          <p14:tracePt t="62347" x="6762750" y="6572250"/>
          <p14:tracePt t="62364" x="6762750" y="6597650"/>
          <p14:tracePt t="62381" x="6762750" y="6616700"/>
          <p14:tracePt t="62397" x="6762750" y="6629400"/>
          <p14:tracePt t="62414" x="6762750" y="6648450"/>
          <p14:tracePt t="62431" x="6762750" y="6661150"/>
          <p14:tracePt t="62448" x="6769100" y="6673850"/>
          <p14:tracePt t="62466" x="6775450" y="6686550"/>
          <p14:tracePt t="62481" x="6781800" y="6686550"/>
          <p14:tracePt t="62498" x="6788150" y="6705600"/>
          <p14:tracePt t="62514" x="6813550" y="6718300"/>
          <p14:tracePt t="62531" x="6845300" y="6731000"/>
          <p14:tracePt t="62548" x="6870700" y="6731000"/>
          <p14:tracePt t="62564" x="6902450" y="6731000"/>
          <p14:tracePt t="62580" x="6940550" y="6731000"/>
          <p14:tracePt t="62597" x="6972300" y="6731000"/>
          <p14:tracePt t="62614" x="7016750" y="6731000"/>
          <p14:tracePt t="62630" x="7054850" y="6718300"/>
          <p14:tracePt t="62647" x="7086600" y="6699250"/>
          <p14:tracePt t="62664" x="7105650" y="6686550"/>
          <p14:tracePt t="62680" x="7118350" y="6661150"/>
          <p14:tracePt t="62697" x="7124700" y="6654800"/>
          <p14:tracePt t="62714" x="7124700" y="6635750"/>
          <p14:tracePt t="62747" x="7124700" y="6623050"/>
          <p14:tracePt t="62780" x="7124700" y="6610350"/>
          <p14:tracePt t="62797" x="7124700" y="6597650"/>
          <p14:tracePt t="62831" x="7124700" y="6591300"/>
          <p14:tracePt t="62847" x="7124700" y="6584950"/>
          <p14:tracePt t="63020" x="0" y="0"/>
        </p14:tracePtLst>
        <p14:tracePtLst>
          <p14:tracePt t="64805" x="895350" y="800100"/>
          <p14:tracePt t="64943" x="908050" y="800100"/>
          <p14:tracePt t="64952" x="939800" y="800100"/>
          <p14:tracePt t="64966" x="1047750" y="800100"/>
          <p14:tracePt t="64981" x="1206500" y="800100"/>
          <p14:tracePt t="64997" x="1397000" y="806450"/>
          <p14:tracePt t="65014" x="1536700" y="819150"/>
          <p14:tracePt t="65030" x="1638300" y="838200"/>
          <p14:tracePt t="65047" x="1682750" y="850900"/>
          <p14:tracePt t="65064" x="1714500" y="857250"/>
          <p14:tracePt t="65068" x="1733550" y="857250"/>
          <p14:tracePt t="65080" x="1758950" y="857250"/>
          <p14:tracePt t="65097" x="1816100" y="857250"/>
          <p14:tracePt t="65099" x="1860550" y="857250"/>
          <p14:tracePt t="65113" x="1898650" y="857250"/>
          <p14:tracePt t="65130" x="2019300" y="857250"/>
          <p14:tracePt t="65147" x="2070100" y="857250"/>
          <p14:tracePt t="65163" x="2108200" y="857250"/>
          <p14:tracePt t="65180" x="2133600" y="857250"/>
          <p14:tracePt t="65197" x="2171700" y="857250"/>
          <p14:tracePt t="65214" x="2203450" y="857250"/>
          <p14:tracePt t="65231" x="2241550" y="857250"/>
          <p14:tracePt t="65248" x="2279650" y="857250"/>
          <p14:tracePt t="65251" x="2292350" y="857250"/>
          <p14:tracePt t="65264" x="2305050" y="857250"/>
          <p14:tracePt t="65281" x="2324100" y="857250"/>
          <p14:tracePt t="65297" x="2343150" y="857250"/>
          <p14:tracePt t="65313" x="2349500" y="857250"/>
          <p14:tracePt t="65330" x="2355850" y="857250"/>
          <p14:tracePt t="65346" x="2362200" y="857250"/>
          <p14:tracePt t="65626" x="0" y="0"/>
        </p14:tracePtLst>
        <p14:tracePtLst>
          <p14:tracePt t="66438" x="3670300" y="857250"/>
          <p14:tracePt t="66539" x="3689350" y="857250"/>
          <p14:tracePt t="66547" x="3702050" y="857250"/>
          <p14:tracePt t="66555" x="3727450" y="857250"/>
          <p14:tracePt t="66563" x="3759200" y="857250"/>
          <p14:tracePt t="66580" x="3835400" y="857250"/>
          <p14:tracePt t="66596" x="3962400" y="857250"/>
          <p14:tracePt t="66613" x="4108450" y="857250"/>
          <p14:tracePt t="66629" x="4260850" y="857250"/>
          <p14:tracePt t="66646" x="4375150" y="857250"/>
          <p14:tracePt t="66663" x="4451350" y="857250"/>
          <p14:tracePt t="66679" x="4489450" y="857250"/>
          <p14:tracePt t="66696" x="4508500" y="857250"/>
          <p14:tracePt t="66713" x="4514850" y="857250"/>
          <p14:tracePt t="66747" x="4521200" y="857250"/>
          <p14:tracePt t="66763" x="4527550" y="857250"/>
          <p14:tracePt t="66780" x="4540250" y="857250"/>
          <p14:tracePt t="66797" x="4559300" y="863600"/>
          <p14:tracePt t="66813" x="4578350" y="869950"/>
          <p14:tracePt t="66829" x="4603750" y="876300"/>
          <p14:tracePt t="66846" x="4629150" y="876300"/>
          <p14:tracePt t="66863" x="4667250" y="876300"/>
          <p14:tracePt t="66879" x="4699000" y="876300"/>
          <p14:tracePt t="66883" x="4724400" y="876300"/>
          <p14:tracePt t="66896" x="4743450" y="876300"/>
          <p14:tracePt t="66898" x="4768850" y="876300"/>
          <p14:tracePt t="66913" x="4787900" y="876300"/>
          <p14:tracePt t="66929" x="4832350" y="876300"/>
          <p14:tracePt t="66932" x="4857750" y="876300"/>
          <p14:tracePt t="66946" x="4902200" y="876300"/>
          <p14:tracePt t="66962" x="4940300" y="876300"/>
          <p14:tracePt t="66979" x="4972050" y="876300"/>
          <p14:tracePt t="66996" x="4991100" y="876300"/>
          <p14:tracePt t="67013" x="5016500" y="876300"/>
          <p14:tracePt t="67029" x="5022850" y="876300"/>
          <p14:tracePt t="67046" x="5029200" y="876300"/>
          <p14:tracePt t="67062" x="5035550" y="876300"/>
          <p14:tracePt t="67079" x="5048250" y="876300"/>
          <p14:tracePt t="67096" x="5054600" y="876300"/>
          <p14:tracePt t="67113" x="5060950" y="876300"/>
          <p14:tracePt t="67129" x="5067300" y="876300"/>
          <p14:tracePt t="67146" x="5073650" y="876300"/>
          <p14:tracePt t="67162" x="5080000" y="876300"/>
          <p14:tracePt t="67179" x="5086350" y="876300"/>
          <p14:tracePt t="67196" x="5092700" y="876300"/>
          <p14:tracePt t="67339" x="0" y="0"/>
        </p14:tracePtLst>
        <p14:tracePtLst>
          <p14:tracePt t="67727" x="5365750" y="869950"/>
          <p14:tracePt t="67789" x="5372100" y="869950"/>
          <p14:tracePt t="67803" x="5384800" y="869950"/>
          <p14:tracePt t="67813" x="5403850" y="869950"/>
          <p14:tracePt t="67830" x="5454650" y="869950"/>
          <p14:tracePt t="67846" x="5530850" y="869950"/>
          <p14:tracePt t="67862" x="5632450" y="869950"/>
          <p14:tracePt t="67879" x="5715000" y="869950"/>
          <p14:tracePt t="67883" x="5759450" y="869950"/>
          <p14:tracePt t="67896" x="5791200" y="869950"/>
          <p14:tracePt t="67899" x="5816600" y="869950"/>
          <p14:tracePt t="67912" x="5842000" y="869950"/>
          <p14:tracePt t="67929" x="5873750" y="869950"/>
          <p14:tracePt t="67931" x="5880100" y="869950"/>
          <p14:tracePt t="67946" x="5892800" y="869950"/>
          <p14:tracePt t="68283" x="0" y="0"/>
        </p14:tracePtLst>
        <p14:tracePtLst>
          <p14:tracePt t="68711" x="6280150" y="863600"/>
          <p14:tracePt t="68766" x="6286500" y="863600"/>
          <p14:tracePt t="68775" x="6292850" y="863600"/>
          <p14:tracePt t="68788" x="6299200" y="863600"/>
          <p14:tracePt t="68797" x="6311900" y="863600"/>
          <p14:tracePt t="68813" x="6356350" y="863600"/>
          <p14:tracePt t="68829" x="6419850" y="863600"/>
          <p14:tracePt t="68845" x="6483350" y="863600"/>
          <p14:tracePt t="68863" x="6559550" y="863600"/>
          <p14:tracePt t="68879" x="6623050" y="863600"/>
          <p14:tracePt t="68895" x="6692900" y="863600"/>
          <p14:tracePt t="68912" x="6737350" y="863600"/>
          <p14:tracePt t="68929" x="6781800" y="863600"/>
          <p14:tracePt t="68931" x="6794500" y="863600"/>
          <p14:tracePt t="68945" x="6813550" y="863600"/>
          <p14:tracePt t="68962" x="6870700" y="863600"/>
          <p14:tracePt t="68979" x="6902450" y="863600"/>
          <p14:tracePt t="68996" x="6940550" y="863600"/>
          <p14:tracePt t="69012" x="6953250" y="863600"/>
          <p14:tracePt t="69029" x="6959600" y="863600"/>
          <p14:tracePt t="69314" x="0" y="0"/>
        </p14:tracePtLst>
        <p14:tracePtLst>
          <p14:tracePt t="69868" x="5791200" y="749300"/>
          <p14:tracePt t="69956" x="5797550" y="749300"/>
          <p14:tracePt t="69963" x="5816600" y="749300"/>
          <p14:tracePt t="69971" x="5842000" y="749300"/>
          <p14:tracePt t="69981" x="5873750" y="749300"/>
          <p14:tracePt t="69995" x="5956300" y="749300"/>
          <p14:tracePt t="70012" x="6108700" y="755650"/>
          <p14:tracePt t="70029" x="6242050" y="755650"/>
          <p14:tracePt t="70045" x="6369050" y="755650"/>
          <p14:tracePt t="70062" x="6489700" y="755650"/>
          <p14:tracePt t="70079" x="6584950" y="755650"/>
          <p14:tracePt t="70083" x="6616700" y="755650"/>
          <p14:tracePt t="70095" x="6648450" y="755650"/>
          <p14:tracePt t="70112" x="6692900" y="755650"/>
          <p14:tracePt t="70128" x="6731000" y="755650"/>
          <p14:tracePt t="70132" x="6750050" y="755650"/>
          <p14:tracePt t="70145" x="6775450" y="755650"/>
          <p14:tracePt t="70161" x="6813550" y="755650"/>
          <p14:tracePt t="70179" x="6858000" y="762000"/>
          <p14:tracePt t="70195" x="6870700" y="762000"/>
          <p14:tracePt t="70404" x="0" y="0"/>
        </p14:tracePtLst>
        <p14:tracePtLst>
          <p14:tracePt t="72069" x="6546850" y="6413500"/>
          <p14:tracePt t="72083" x="6546850" y="6419850"/>
          <p14:tracePt t="72095" x="6546850" y="6426200"/>
          <p14:tracePt t="72109" x="6546850" y="6432550"/>
          <p14:tracePt t="72115" x="6546850" y="6438900"/>
          <p14:tracePt t="72128" x="6546850" y="6445250"/>
          <p14:tracePt t="72144" x="6546850" y="6489700"/>
          <p14:tracePt t="72161" x="6578600" y="6540500"/>
          <p14:tracePt t="72163" x="6604000" y="6565900"/>
          <p14:tracePt t="72177" x="6629400" y="6597650"/>
          <p14:tracePt t="72194" x="6769100" y="6686550"/>
          <p14:tracePt t="72211" x="6927850" y="6724650"/>
          <p14:tracePt t="72227" x="7105650" y="6762750"/>
          <p14:tracePt t="72244" x="7245350" y="6769100"/>
          <p14:tracePt t="72261" x="7340600" y="6769100"/>
          <p14:tracePt t="72278" x="7372350" y="6756400"/>
          <p14:tracePt t="72295" x="7378700" y="6743700"/>
          <p14:tracePt t="72311" x="7378700" y="6699250"/>
          <p14:tracePt t="72315" x="7378700" y="6673850"/>
          <p14:tracePt t="72328" x="7378700" y="6648450"/>
          <p14:tracePt t="72344" x="7366000" y="6597650"/>
          <p14:tracePt t="72361" x="7340600" y="6559550"/>
          <p14:tracePt t="72364" x="7327900" y="6534150"/>
          <p14:tracePt t="72377" x="7308850" y="6515100"/>
          <p14:tracePt t="72379" x="7289800" y="6496050"/>
          <p14:tracePt t="72394" x="7258050" y="6470650"/>
          <p14:tracePt t="72411" x="7232650" y="6457950"/>
          <p14:tracePt t="72427" x="7219950" y="6451600"/>
          <p14:tracePt t="72444" x="7213600" y="6451600"/>
          <p14:tracePt t="72461" x="7207250" y="6451600"/>
          <p14:tracePt t="72477" x="7200900" y="6451600"/>
          <p14:tracePt t="72511" x="7194550" y="6451600"/>
          <p14:tracePt t="72610" x="0" y="0"/>
        </p14:tracePtLst>
        <p14:tracePtLst>
          <p14:tracePt t="73453" x="6419850" y="285750"/>
          <p14:tracePt t="73500" x="6419850" y="292100"/>
          <p14:tracePt t="73508" x="6419850" y="298450"/>
          <p14:tracePt t="73517" x="6426200" y="323850"/>
          <p14:tracePt t="73528" x="6432550" y="349250"/>
          <p14:tracePt t="73545" x="6451600" y="419100"/>
          <p14:tracePt t="73562" x="6477000" y="488950"/>
          <p14:tracePt t="73565" x="6489700" y="527050"/>
          <p14:tracePt t="73578" x="6502400" y="552450"/>
          <p14:tracePt t="73594" x="6546850" y="622300"/>
          <p14:tracePt t="73610" x="6578600" y="660400"/>
          <p14:tracePt t="73627" x="6616700" y="685800"/>
          <p14:tracePt t="73644" x="6642100" y="698500"/>
          <p14:tracePt t="73660" x="6680200" y="711200"/>
          <p14:tracePt t="73677" x="6705600" y="717550"/>
          <p14:tracePt t="73694" x="6737350" y="717550"/>
          <p14:tracePt t="73710" x="6775450" y="717550"/>
          <p14:tracePt t="73727" x="6807200" y="717550"/>
          <p14:tracePt t="73743" x="6851650" y="704850"/>
          <p14:tracePt t="73760" x="6889750" y="698500"/>
          <p14:tracePt t="73763" x="6902450" y="698500"/>
          <p14:tracePt t="73777" x="6927850" y="692150"/>
          <p14:tracePt t="73780" x="6940550" y="685800"/>
          <p14:tracePt t="73794" x="6953250" y="685800"/>
          <p14:tracePt t="73811" x="7004050" y="679450"/>
          <p14:tracePt t="73827" x="7023100" y="673100"/>
          <p14:tracePt t="73844" x="7035800" y="660400"/>
          <p14:tracePt t="73860" x="7048500" y="654050"/>
          <p14:tracePt t="73877" x="7061200" y="654050"/>
          <p14:tracePt t="73894" x="7067550" y="641350"/>
          <p14:tracePt t="73910" x="7080250" y="635000"/>
          <p14:tracePt t="73927" x="7086600" y="615950"/>
          <p14:tracePt t="73943" x="7092950" y="603250"/>
          <p14:tracePt t="73960" x="7105650" y="584200"/>
          <p14:tracePt t="73963" x="7112000" y="577850"/>
          <p14:tracePt t="73977" x="7118350" y="565150"/>
          <p14:tracePt t="73994" x="7118350" y="552450"/>
          <p14:tracePt t="74010" x="7131050" y="508000"/>
          <p14:tracePt t="74027" x="7131050" y="482600"/>
          <p14:tracePt t="74044" x="7137400" y="463550"/>
          <p14:tracePt t="74061" x="7137400" y="450850"/>
          <p14:tracePt t="74077" x="7137400" y="438150"/>
          <p14:tracePt t="74094" x="7137400" y="431800"/>
          <p14:tracePt t="74111" x="7137400" y="419100"/>
          <p14:tracePt t="74127" x="7137400" y="412750"/>
          <p14:tracePt t="74143" x="7137400" y="400050"/>
          <p14:tracePt t="74160" x="7131050" y="381000"/>
          <p14:tracePt t="74177" x="7118350" y="361950"/>
          <p14:tracePt t="74179" x="7112000" y="355600"/>
          <p14:tracePt t="74194" x="7105650" y="355600"/>
          <p14:tracePt t="74210" x="7099300" y="342900"/>
          <p14:tracePt t="74227" x="7080250" y="342900"/>
          <p14:tracePt t="74244" x="7061200" y="336550"/>
          <p14:tracePt t="74261" x="7042150" y="336550"/>
          <p14:tracePt t="74277" x="7023100" y="330200"/>
          <p14:tracePt t="74294" x="7004050" y="323850"/>
          <p14:tracePt t="74310" x="6965950" y="317500"/>
          <p14:tracePt t="74327" x="6946900" y="317500"/>
          <p14:tracePt t="74344" x="6927850" y="317500"/>
          <p14:tracePt t="74360" x="6908800" y="317500"/>
          <p14:tracePt t="74377" x="6889750" y="317500"/>
          <p14:tracePt t="74393" x="6864350" y="317500"/>
          <p14:tracePt t="74394" x="6858000" y="317500"/>
          <p14:tracePt t="74410" x="6845300" y="317500"/>
          <p14:tracePt t="74426" x="6832600" y="317500"/>
          <p14:tracePt t="74443" x="6826250" y="317500"/>
          <p14:tracePt t="74460" x="6813550" y="317500"/>
          <p14:tracePt t="74476" x="6807200" y="317500"/>
          <p14:tracePt t="74493" x="6794500" y="317500"/>
          <p14:tracePt t="74510" x="6788150" y="317500"/>
          <p14:tracePt t="74527" x="6775450" y="317500"/>
          <p14:tracePt t="74544" x="6769100" y="323850"/>
          <p14:tracePt t="74560" x="6762750" y="323850"/>
          <p14:tracePt t="74707" x="0" y="0"/>
        </p14:tracePtLst>
        <p14:tracePtLst>
          <p14:tracePt t="75952" x="1035050" y="749300"/>
          <p14:tracePt t="76004" x="1035050" y="755650"/>
          <p14:tracePt t="76014" x="1054100" y="762000"/>
          <p14:tracePt t="76028" x="1143000" y="774700"/>
          <p14:tracePt t="76044" x="1327150" y="800100"/>
          <p14:tracePt t="76061" x="1676400" y="844550"/>
          <p14:tracePt t="76077" x="2178050" y="927100"/>
          <p14:tracePt t="76094" x="2597150" y="996950"/>
          <p14:tracePt t="76109" x="2806700" y="1016000"/>
          <p14:tracePt t="76126" x="2901950" y="1016000"/>
          <p14:tracePt t="76143" x="2927350" y="1016000"/>
          <p14:tracePt t="76159" x="2940050" y="1016000"/>
          <p14:tracePt t="76176" x="2946400" y="1016000"/>
          <p14:tracePt t="76196" x="2952750" y="1016000"/>
          <p14:tracePt t="76315" x="0" y="0"/>
        </p14:tracePtLst>
        <p14:tracePtLst>
          <p14:tracePt t="77035" x="5365750" y="1320800"/>
          <p14:tracePt t="77068" x="5365750" y="1327150"/>
          <p14:tracePt t="77076" x="5365750" y="1339850"/>
          <p14:tracePt t="77083" x="5365750" y="1365250"/>
          <p14:tracePt t="77092" x="5365750" y="1403350"/>
          <p14:tracePt t="77109" x="5365750" y="1530350"/>
          <p14:tracePt t="77126" x="5365750" y="1720850"/>
          <p14:tracePt t="77142" x="5365750" y="1981200"/>
          <p14:tracePt t="77159" x="5365750" y="2349500"/>
          <p14:tracePt t="77177" x="5365750" y="2800350"/>
          <p14:tracePt t="77179" x="5365750" y="3060700"/>
          <p14:tracePt t="77192" x="5410200" y="3352800"/>
          <p14:tracePt t="77209" x="5473700" y="3848100"/>
          <p14:tracePt t="77226" x="5613400" y="4483100"/>
          <p14:tracePt t="77242" x="5683250" y="4838700"/>
          <p14:tracePt t="77259" x="5759450" y="5156200"/>
          <p14:tracePt t="77276" x="5816600" y="5429250"/>
          <p14:tracePt t="77293" x="5867400" y="5683250"/>
          <p14:tracePt t="77309" x="5905500" y="5911850"/>
          <p14:tracePt t="77326" x="5918200" y="6121400"/>
          <p14:tracePt t="77342" x="5956300" y="6305550"/>
          <p14:tracePt t="77359" x="5981700" y="6451600"/>
          <p14:tracePt t="77375" x="6007100" y="6565900"/>
          <p14:tracePt t="77393" x="6026150" y="6642100"/>
          <p14:tracePt t="77398" x="6038850" y="6680200"/>
          <p14:tracePt t="77409" x="6051550" y="6705600"/>
          <p14:tracePt t="77426" x="6083300" y="6781800"/>
          <p14:tracePt t="77442" x="6127750" y="6838950"/>
          <p14:tracePt t="77459" x="6178550" y="6851650"/>
          <p14:tracePt t="77475" x="6261100" y="6851650"/>
          <p14:tracePt t="77492" x="6388100" y="6851650"/>
          <p14:tracePt t="77509" x="6572250" y="6851650"/>
          <p14:tracePt t="77526" x="6819900" y="6851650"/>
          <p14:tracePt t="77543" x="7067550" y="6851650"/>
          <p14:tracePt t="77559" x="7315200" y="6851650"/>
          <p14:tracePt t="77576" x="7575550" y="6851650"/>
          <p14:tracePt t="77578" x="7727950" y="6851650"/>
          <p14:tracePt t="77592" x="7880350" y="6851650"/>
          <p14:tracePt t="77609" x="8223250" y="6813550"/>
          <p14:tracePt t="77612" x="8369300" y="6794500"/>
          <p14:tracePt t="77626" x="8667750" y="6718300"/>
          <p14:tracePt t="77643" x="8864600" y="6648450"/>
          <p14:tracePt t="77659" x="8978900" y="6591300"/>
          <p14:tracePt t="77675" x="9029700" y="6553200"/>
          <p14:tracePt t="77692" x="9055100" y="6515100"/>
          <p14:tracePt t="77709" x="9080500" y="6464300"/>
          <p14:tracePt t="77725" x="9105900" y="6394450"/>
          <p14:tracePt t="77742" x="9124950" y="6330950"/>
          <p14:tracePt t="77759" x="9156700" y="6261100"/>
          <p14:tracePt t="77776" x="9175750" y="6178550"/>
          <p14:tracePt t="77793" x="9201150" y="6057900"/>
          <p14:tracePt t="77795" x="9213850" y="5981700"/>
          <p14:tracePt t="77809" x="9232900" y="5886450"/>
          <p14:tracePt t="77826" x="9258300" y="5549900"/>
          <p14:tracePt t="77842" x="9245600" y="5130800"/>
          <p14:tracePt t="77859" x="9124950" y="4457700"/>
          <p14:tracePt t="77876" x="8940800" y="3625850"/>
          <p14:tracePt t="77892" x="8763000" y="3003550"/>
          <p14:tracePt t="77909" x="8661400" y="2654300"/>
          <p14:tracePt t="77925" x="8616950" y="2463800"/>
          <p14:tracePt t="77942" x="8597900" y="2343150"/>
          <p14:tracePt t="77959" x="8585200" y="2266950"/>
          <p14:tracePt t="77976" x="8578850" y="2209800"/>
          <p14:tracePt t="77992" x="8566150" y="2133600"/>
          <p14:tracePt t="78009" x="8559800" y="2044700"/>
          <p14:tracePt t="78011" x="8547100" y="1987550"/>
          <p14:tracePt t="78025" x="8540750" y="1955800"/>
          <p14:tracePt t="78042" x="8521700" y="1873250"/>
          <p14:tracePt t="78059" x="8515350" y="1835150"/>
          <p14:tracePt t="78076" x="8509000" y="1816100"/>
          <p14:tracePt t="78092" x="8509000" y="1797050"/>
          <p14:tracePt t="78115" x="8509000" y="1790700"/>
          <p14:tracePt t="78125" x="8509000" y="1784350"/>
          <p14:tracePt t="78405" x="8509000" y="1778000"/>
          <p14:tracePt t="78412" x="8502650" y="1758950"/>
          <p14:tracePt t="78428" x="8496300" y="1739900"/>
          <p14:tracePt t="78443" x="8489950" y="1708150"/>
          <p14:tracePt t="78459" x="8483600" y="1682750"/>
          <p14:tracePt t="78475" x="8477250" y="1651000"/>
          <p14:tracePt t="78492" x="8470900" y="1625600"/>
          <p14:tracePt t="78509" x="8464550" y="1606550"/>
          <p14:tracePt t="78525" x="8464550" y="1581150"/>
          <p14:tracePt t="78548" x="8464550" y="1574800"/>
          <p14:tracePt t="78560" x="8464550" y="1568450"/>
          <p14:tracePt t="78575" x="8464550" y="1562100"/>
          <p14:tracePt t="78592" x="8458200" y="1562100"/>
          <p14:tracePt t="78610" x="8458200" y="1555750"/>
          <p14:tracePt t="78626" x="8458200" y="1549400"/>
          <p14:tracePt t="79051" x="8451850" y="1549400"/>
          <p14:tracePt t="79061" x="8445500" y="1549400"/>
          <p14:tracePt t="79067" x="8413750" y="1549400"/>
          <p14:tracePt t="79077" x="8350250" y="1549400"/>
          <p14:tracePt t="79093" x="8140700" y="1549400"/>
          <p14:tracePt t="79109" x="7797800" y="1549400"/>
          <p14:tracePt t="79125" x="7366000" y="1549400"/>
          <p14:tracePt t="79143" x="6965950" y="1524000"/>
          <p14:tracePt t="79158" x="6680200" y="1485900"/>
          <p14:tracePt t="79175" x="6508750" y="1447800"/>
          <p14:tracePt t="79192" x="6388100" y="1422400"/>
          <p14:tracePt t="79195" x="6337300" y="1416050"/>
          <p14:tracePt t="79208" x="6299200" y="1409700"/>
          <p14:tracePt t="79225" x="6242050" y="1397000"/>
          <p14:tracePt t="79228" x="6223000" y="1390650"/>
          <p14:tracePt t="79243" x="6216650" y="1390650"/>
          <p14:tracePt t="79258" x="6210300" y="1390650"/>
          <p14:tracePt t="79883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数组的复制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7424" y="1278987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直接使用赋值语句不能实现数组复制，结果是两个数组引用变量指向同一个数组对象（浅拷贝赋值）。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复制数组的方法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使用循环来复制每个元素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System.arraycopy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方法：两个数组都预先实例化了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调用数组的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方法复制：被复制的数组变量可以没有实例化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2052884" y="2381715"/>
            <a:ext cx="2433638" cy="1960562"/>
            <a:chOff x="612" y="2069"/>
            <a:chExt cx="1533" cy="1235"/>
          </a:xfrm>
        </p:grpSpPr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x: 1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y : 1</a:t>
              </a:r>
            </a:p>
          </p:txBody>
        </p:sp>
        <p:cxnSp>
          <p:nvCxnSpPr>
            <p:cNvPr id="11" name="AutoShape 22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156" y="3071"/>
              <a:ext cx="9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基本类型</a:t>
              </a:r>
              <a:r>
                <a:rPr lang="zh-CN" altLang="en-US" dirty="0">
                  <a:latin typeface="Verdana" pitchFamily="34" charset="0"/>
                </a:rPr>
                <a:t>赋值</a:t>
              </a:r>
              <a:endParaRPr lang="zh-CN" altLang="en-US" sz="1800" dirty="0">
                <a:latin typeface="Verdana" pitchFamily="34" charset="0"/>
              </a:endParaRPr>
            </a:p>
          </p:txBody>
        </p: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4998882" y="2388065"/>
            <a:ext cx="3887788" cy="1954212"/>
            <a:chOff x="2744" y="2069"/>
            <a:chExt cx="2449" cy="1231"/>
          </a:xfrm>
        </p:grpSpPr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 : ref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y : ref</a:t>
              </a:r>
            </a:p>
          </p:txBody>
        </p:sp>
        <p:cxnSp>
          <p:nvCxnSpPr>
            <p:cNvPr id="17" name="AutoShape 28"/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9" name="Oval 30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20" name="AutoShape 31"/>
            <p:cNvCxnSpPr>
              <a:cxnSpLocks noChangeShapeType="1"/>
              <a:stCxn id="15" idx="3"/>
              <a:endCxn id="19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1" name="AutoShape 32"/>
            <p:cNvCxnSpPr>
              <a:cxnSpLocks noChangeShapeType="1"/>
              <a:stCxn id="16" idx="3"/>
              <a:endCxn id="19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3288" y="3067"/>
              <a:ext cx="1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数组类型引用变量赋值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246AE6F-E0F4-49DA-8193-98185C0A09F2}"/>
              </a:ext>
            </a:extLst>
          </p:cNvPr>
          <p:cNvSpPr txBox="1"/>
          <p:nvPr/>
        </p:nvSpPr>
        <p:spPr>
          <a:xfrm>
            <a:off x="9383697" y="2461090"/>
            <a:ext cx="1973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int[] x = new int[1];</a:t>
            </a:r>
          </a:p>
          <a:p>
            <a:r>
              <a:rPr lang="en-US" altLang="zh-CN" dirty="0"/>
              <a:t>int[] y=  new int[1];</a:t>
            </a:r>
          </a:p>
          <a:p>
            <a:r>
              <a:rPr lang="en-US" altLang="zh-CN" dirty="0"/>
              <a:t> y = x;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FE0C1A-B1C5-4AC5-B10D-4DEC454BAEBD}"/>
              </a:ext>
            </a:extLst>
          </p:cNvPr>
          <p:cNvSpPr txBox="1"/>
          <p:nvPr/>
        </p:nvSpPr>
        <p:spPr>
          <a:xfrm>
            <a:off x="511192" y="2617260"/>
            <a:ext cx="929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x = 1</a:t>
            </a:r>
          </a:p>
          <a:p>
            <a:r>
              <a:rPr lang="en-US" altLang="zh-CN" dirty="0"/>
              <a:t>int y=  2</a:t>
            </a:r>
          </a:p>
          <a:p>
            <a:r>
              <a:rPr lang="en-US" altLang="zh-CN" dirty="0"/>
              <a:t> y = x;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27"/>
    </mc:Choice>
    <mc:Fallback xmlns="">
      <p:transition spd="slow" advTm="152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  <p:extLst>
    <p:ext uri="{3A86A75C-4F4B-4683-9AE1-C65F6400EC91}">
      <p14:laserTraceLst xmlns:p14="http://schemas.microsoft.com/office/powerpoint/2010/main">
        <p14:tracePtLst>
          <p14:tracePt t="3160" x="1720850" y="793750"/>
          <p14:tracePt t="3227" x="1962150" y="819150"/>
          <p14:tracePt t="3237" x="2108200" y="831850"/>
          <p14:tracePt t="3254" x="2279650" y="831850"/>
          <p14:tracePt t="3271" x="2476500" y="831850"/>
          <p14:tracePt t="3287" x="2686050" y="831850"/>
          <p14:tracePt t="3304" x="2921000" y="831850"/>
          <p14:tracePt t="3320" x="3149600" y="831850"/>
          <p14:tracePt t="3337" x="3409950" y="831850"/>
          <p14:tracePt t="3354" x="3657600" y="831850"/>
          <p14:tracePt t="3370" x="3854450" y="831850"/>
          <p14:tracePt t="3387" x="4000500" y="831850"/>
          <p14:tracePt t="3404" x="4070350" y="831850"/>
          <p14:tracePt t="3420" x="4083050" y="831850"/>
          <p14:tracePt t="3437" x="4095750" y="831850"/>
          <p14:tracePt t="4262" x="0" y="0"/>
        </p14:tracePtLst>
        <p14:tracePtLst>
          <p14:tracePt t="5018" x="1695450" y="844550"/>
          <p14:tracePt t="5091" x="1708150" y="844550"/>
          <p14:tracePt t="5105" x="1733550" y="844550"/>
          <p14:tracePt t="5121" x="1784350" y="844550"/>
          <p14:tracePt t="5127" x="1822450" y="844550"/>
          <p14:tracePt t="5140" x="1866900" y="844550"/>
          <p14:tracePt t="5153" x="2006600" y="844550"/>
          <p14:tracePt t="5170" x="2159000" y="844550"/>
          <p14:tracePt t="5187" x="2362200" y="844550"/>
          <p14:tracePt t="5203" x="2571750" y="844550"/>
          <p14:tracePt t="5220" x="2794000" y="844550"/>
          <p14:tracePt t="5236" x="2990850" y="844550"/>
          <p14:tracePt t="5253" x="3263900" y="844550"/>
          <p14:tracePt t="5269" x="3409950" y="844550"/>
          <p14:tracePt t="5287" x="3543300" y="844550"/>
          <p14:tracePt t="5303" x="3638550" y="844550"/>
          <p14:tracePt t="5320" x="3721100" y="844550"/>
          <p14:tracePt t="5337" x="3790950" y="844550"/>
          <p14:tracePt t="5353" x="3854450" y="844550"/>
          <p14:tracePt t="5370" x="3911600" y="844550"/>
          <p14:tracePt t="5387" x="3962400" y="857250"/>
          <p14:tracePt t="5403" x="4000500" y="863600"/>
          <p14:tracePt t="5420" x="4038600" y="869950"/>
          <p14:tracePt t="5436" x="4070350" y="876300"/>
          <p14:tracePt t="5453" x="4121150" y="876300"/>
          <p14:tracePt t="5469" x="4140200" y="876300"/>
          <p14:tracePt t="5486" x="4159250" y="876300"/>
          <p14:tracePt t="5503" x="4165600" y="876300"/>
          <p14:tracePt t="5520" x="4171950" y="876300"/>
          <p14:tracePt t="5536" x="4178300" y="876300"/>
          <p14:tracePt t="5553" x="4184650" y="876300"/>
          <p14:tracePt t="5829" x="0" y="0"/>
        </p14:tracePtLst>
        <p14:tracePtLst>
          <p14:tracePt t="6462" x="1822450" y="844550"/>
          <p14:tracePt t="6510" x="1835150" y="844550"/>
          <p14:tracePt t="6518" x="1841500" y="844550"/>
          <p14:tracePt t="6529" x="1860550" y="844550"/>
          <p14:tracePt t="6537" x="1885950" y="844550"/>
          <p14:tracePt t="6554" x="1949450" y="844550"/>
          <p14:tracePt t="6570" x="2063750" y="844550"/>
          <p14:tracePt t="6586" x="2222500" y="844550"/>
          <p14:tracePt t="6603" x="2413000" y="844550"/>
          <p14:tracePt t="6619" x="2622550" y="844550"/>
          <p14:tracePt t="6622" x="2730500" y="844550"/>
          <p14:tracePt t="6636" x="2819400" y="844550"/>
          <p14:tracePt t="6652" x="3009900" y="844550"/>
          <p14:tracePt t="6670" x="3263900" y="844550"/>
          <p14:tracePt t="6686" x="3390900" y="844550"/>
          <p14:tracePt t="6702" x="3517900" y="844550"/>
          <p14:tracePt t="6719" x="3644900" y="844550"/>
          <p14:tracePt t="6736" x="3765550" y="844550"/>
          <p14:tracePt t="6752" x="3848100" y="844550"/>
          <p14:tracePt t="6769" x="3924300" y="844550"/>
          <p14:tracePt t="6786" x="3981450" y="844550"/>
          <p14:tracePt t="6803" x="4038600" y="844550"/>
          <p14:tracePt t="6819" x="4083050" y="844550"/>
          <p14:tracePt t="6836" x="4121150" y="844550"/>
          <p14:tracePt t="6838" x="4127500" y="844550"/>
          <p14:tracePt t="6853" x="4140200" y="844550"/>
          <p14:tracePt t="6869" x="4146550" y="844550"/>
          <p14:tracePt t="7767" x="0" y="0"/>
        </p14:tracePtLst>
        <p14:tracePtLst>
          <p14:tracePt t="10343" x="1200150" y="1727200"/>
          <p14:tracePt t="10472" x="1212850" y="1727200"/>
          <p14:tracePt t="10480" x="1225550" y="1727200"/>
          <p14:tracePt t="10488" x="1244600" y="1727200"/>
          <p14:tracePt t="10502" x="1301750" y="1727200"/>
          <p14:tracePt t="10518" x="1397000" y="1727200"/>
          <p14:tracePt t="10535" x="1530350" y="1727200"/>
          <p14:tracePt t="10552" x="1682750" y="1727200"/>
          <p14:tracePt t="10568" x="1828800" y="1727200"/>
          <p14:tracePt t="10585" x="1955800" y="1727200"/>
          <p14:tracePt t="10602" x="2044700" y="1727200"/>
          <p14:tracePt t="10618" x="2101850" y="1727200"/>
          <p14:tracePt t="10635" x="2146300" y="1727200"/>
          <p14:tracePt t="10638" x="2178050" y="1727200"/>
          <p14:tracePt t="10651" x="2209800" y="1727200"/>
          <p14:tracePt t="10668" x="2279650" y="1727200"/>
          <p14:tracePt t="10670" x="2317750" y="1727200"/>
          <p14:tracePt t="10685" x="2362200" y="1727200"/>
          <p14:tracePt t="10701" x="2482850" y="1727200"/>
          <p14:tracePt t="10718" x="2546350" y="1727200"/>
          <p14:tracePt t="10734" x="2590800" y="1727200"/>
          <p14:tracePt t="10751" x="2616200" y="1727200"/>
          <p14:tracePt t="10768" x="2628900" y="1727200"/>
          <p14:tracePt t="10784" x="2641600" y="1727200"/>
          <p14:tracePt t="10801" x="2654300" y="1727200"/>
          <p14:tracePt t="10818" x="2667000" y="1727200"/>
          <p14:tracePt t="10834" x="2692400" y="1727200"/>
          <p14:tracePt t="10851" x="2730500" y="1727200"/>
          <p14:tracePt t="10853" x="2743200" y="1727200"/>
          <p14:tracePt t="10868" x="2768600" y="1727200"/>
          <p14:tracePt t="10885" x="2825750" y="1727200"/>
          <p14:tracePt t="10886" x="2844800" y="1727200"/>
          <p14:tracePt t="10901" x="2895600" y="1727200"/>
          <p14:tracePt t="10918" x="2952750" y="1727200"/>
          <p14:tracePt t="10934" x="3003550" y="1727200"/>
          <p14:tracePt t="10951" x="3054350" y="1727200"/>
          <p14:tracePt t="10968" x="3098800" y="1727200"/>
          <p14:tracePt t="10984" x="3149600" y="1727200"/>
          <p14:tracePt t="11001" x="3194050" y="1727200"/>
          <p14:tracePt t="11018" x="3244850" y="1727200"/>
          <p14:tracePt t="11034" x="3282950" y="1727200"/>
          <p14:tracePt t="11052" x="3321050" y="1727200"/>
          <p14:tracePt t="11068" x="3340100" y="1727200"/>
          <p14:tracePt t="11071" x="3346450" y="1727200"/>
          <p14:tracePt t="11084" x="3352800" y="1727200"/>
          <p14:tracePt t="11102" x="3371850" y="1727200"/>
          <p14:tracePt t="11118" x="3384550" y="1727200"/>
          <p14:tracePt t="11135" x="3397250" y="1727200"/>
          <p14:tracePt t="11151" x="3422650" y="1727200"/>
          <p14:tracePt t="11168" x="3435350" y="1727200"/>
          <p14:tracePt t="11184" x="3441700" y="1727200"/>
          <p14:tracePt t="11201" x="3454400" y="1727200"/>
          <p14:tracePt t="11218" x="3467100" y="1727200"/>
          <p14:tracePt t="11234" x="3479800" y="1727200"/>
          <p14:tracePt t="11251" x="3492500" y="1727200"/>
          <p14:tracePt t="11267" x="3505200" y="1727200"/>
          <p14:tracePt t="11284" x="3511550" y="1727200"/>
          <p14:tracePt t="11302" x="3517900" y="1727200"/>
          <p14:tracePt t="12206" x="0" y="0"/>
        </p14:tracePtLst>
        <p14:tracePtLst>
          <p14:tracePt t="13081" x="2298700" y="1765300"/>
          <p14:tracePt t="13163" x="2305050" y="1765300"/>
          <p14:tracePt t="13183" x="2362200" y="1765300"/>
          <p14:tracePt t="13194" x="2393950" y="1765300"/>
          <p14:tracePt t="13204" x="2438400" y="1765300"/>
          <p14:tracePt t="13217" x="2546350" y="1765300"/>
          <p14:tracePt t="13234" x="2673350" y="1765300"/>
          <p14:tracePt t="13250" x="2806700" y="1765300"/>
          <p14:tracePt t="13267" x="2946400" y="1765300"/>
          <p14:tracePt t="13283" x="3041650" y="1765300"/>
          <p14:tracePt t="13300" x="3105150" y="1765300"/>
          <p14:tracePt t="13318" x="3181350" y="1765300"/>
          <p14:tracePt t="13334" x="3219450" y="1765300"/>
          <p14:tracePt t="13350" x="3251200" y="1765300"/>
          <p14:tracePt t="13367" x="3289300" y="1765300"/>
          <p14:tracePt t="13384" x="3321050" y="1765300"/>
          <p14:tracePt t="13401" x="3340100" y="1765300"/>
          <p14:tracePt t="13417" x="3371850" y="1765300"/>
          <p14:tracePt t="13433" x="3384550" y="1765300"/>
          <p14:tracePt t="13450" x="3390900" y="1765300"/>
          <p14:tracePt t="13467" x="3403600" y="1765300"/>
          <p14:tracePt t="13483" x="3409950" y="1765300"/>
          <p14:tracePt t="13500" x="3416300" y="1765300"/>
          <p14:tracePt t="13517" x="3435350" y="1765300"/>
          <p14:tracePt t="13550" x="3441700" y="1765300"/>
          <p14:tracePt t="13567" x="3448050" y="1765300"/>
          <p14:tracePt t="13606" x="3454400" y="1765300"/>
          <p14:tracePt t="13648" x="3460750" y="1765300"/>
          <p14:tracePt t="13686" x="3467100" y="1752600"/>
          <p14:tracePt t="13729" x="3467100" y="1746250"/>
          <p14:tracePt t="13741" x="3467100" y="1739900"/>
          <p14:tracePt t="13752" x="3467100" y="1733550"/>
          <p14:tracePt t="13767" x="3467100" y="1727200"/>
          <p14:tracePt t="13783" x="3467100" y="1720850"/>
          <p14:tracePt t="13800" x="3467100" y="1714500"/>
          <p14:tracePt t="13824" x="3467100" y="1708150"/>
          <p14:tracePt t="13847" x="3467100" y="1701800"/>
          <p14:tracePt t="13854" x="3467100" y="1695450"/>
          <p14:tracePt t="13867" x="3467100" y="1689100"/>
          <p14:tracePt t="13884" x="3467100" y="1682750"/>
          <p14:tracePt t="13900" x="3467100" y="1670050"/>
          <p14:tracePt t="13917" x="3460750" y="1651000"/>
          <p14:tracePt t="13920" x="3454400" y="1644650"/>
          <p14:tracePt t="13933" x="3441700" y="1625600"/>
          <p14:tracePt t="13950" x="3435350" y="1612900"/>
          <p14:tracePt t="13967" x="3416300" y="1593850"/>
          <p14:tracePt t="13983" x="3397250" y="1574800"/>
          <p14:tracePt t="14000" x="3365500" y="1549400"/>
          <p14:tracePt t="14017" x="3327400" y="1530350"/>
          <p14:tracePt t="14033" x="3295650" y="1511300"/>
          <p14:tracePt t="14050" x="3263900" y="1492250"/>
          <p14:tracePt t="14067" x="3238500" y="1479550"/>
          <p14:tracePt t="14071" x="3219450" y="1479550"/>
          <p14:tracePt t="14084" x="3213100" y="1473200"/>
          <p14:tracePt t="14101" x="3175000" y="1460500"/>
          <p14:tracePt t="14117" x="3124200" y="1441450"/>
          <p14:tracePt t="14134" x="3086100" y="1422400"/>
          <p14:tracePt t="14151" x="3048000" y="1409700"/>
          <p14:tracePt t="14167" x="3009900" y="1403350"/>
          <p14:tracePt t="14183" x="2978150" y="1397000"/>
          <p14:tracePt t="14200" x="2940050" y="1390650"/>
          <p14:tracePt t="14217" x="2908300" y="1384300"/>
          <p14:tracePt t="14233" x="2870200" y="1377950"/>
          <p14:tracePt t="14250" x="2844800" y="1377950"/>
          <p14:tracePt t="14267" x="2825750" y="1377950"/>
          <p14:tracePt t="14270" x="2813050" y="1377950"/>
          <p14:tracePt t="14300" x="2794000" y="1377950"/>
          <p14:tracePt t="14317" x="2768600" y="1377950"/>
          <p14:tracePt t="14318" x="2762250" y="1377950"/>
          <p14:tracePt t="14334" x="2743200" y="1390650"/>
          <p14:tracePt t="14350" x="2724150" y="1403350"/>
          <p14:tracePt t="14367" x="2705100" y="1409700"/>
          <p14:tracePt t="14384" x="2692400" y="1422400"/>
          <p14:tracePt t="14400" x="2679700" y="1441450"/>
          <p14:tracePt t="14417" x="2667000" y="1466850"/>
          <p14:tracePt t="14433" x="2654300" y="1492250"/>
          <p14:tracePt t="14450" x="2641600" y="1530350"/>
          <p14:tracePt t="14467" x="2628900" y="1555750"/>
          <p14:tracePt t="14469" x="2628900" y="1568450"/>
          <p14:tracePt t="14483" x="2628900" y="1574800"/>
          <p14:tracePt t="14500" x="2628900" y="1593850"/>
          <p14:tracePt t="14503" x="2628900" y="1600200"/>
          <p14:tracePt t="14516" x="2628900" y="1612900"/>
          <p14:tracePt t="14533" x="2628900" y="1631950"/>
          <p14:tracePt t="14550" x="2628900" y="1638300"/>
          <p14:tracePt t="14567" x="2628900" y="1651000"/>
          <p14:tracePt t="14584" x="2628900" y="1670050"/>
          <p14:tracePt t="14601" x="2628900" y="1682750"/>
          <p14:tracePt t="14617" x="2628900" y="1695450"/>
          <p14:tracePt t="14634" x="2635250" y="1714500"/>
          <p14:tracePt t="14650" x="2641600" y="1727200"/>
          <p14:tracePt t="14667" x="2647950" y="1733550"/>
          <p14:tracePt t="14683" x="2660650" y="1746250"/>
          <p14:tracePt t="14686" x="2673350" y="1752600"/>
          <p14:tracePt t="14700" x="2686050" y="1758950"/>
          <p14:tracePt t="14716" x="2705100" y="1771650"/>
          <p14:tracePt t="14733" x="2755900" y="1790700"/>
          <p14:tracePt t="14750" x="2800350" y="1797050"/>
          <p14:tracePt t="14766" x="2844800" y="1797050"/>
          <p14:tracePt t="14783" x="2889250" y="1797050"/>
          <p14:tracePt t="14800" x="2927350" y="1797050"/>
          <p14:tracePt t="14817" x="2965450" y="1797050"/>
          <p14:tracePt t="14833" x="2984500" y="1797050"/>
          <p14:tracePt t="14850" x="2990850" y="1797050"/>
          <p14:tracePt t="14867" x="3009900" y="1797050"/>
          <p14:tracePt t="14883" x="3016250" y="1797050"/>
          <p14:tracePt t="14900" x="3022600" y="1797050"/>
          <p14:tracePt t="14902" x="3028950" y="1797050"/>
          <p14:tracePt t="14922" x="3035300" y="1797050"/>
          <p14:tracePt t="14933" x="3041650" y="1797050"/>
          <p14:tracePt t="14950" x="3054350" y="1797050"/>
          <p14:tracePt t="14966" x="3060700" y="1797050"/>
          <p14:tracePt t="14983" x="3079750" y="1790700"/>
          <p14:tracePt t="15000" x="3092450" y="1784350"/>
          <p14:tracePt t="15016" x="3105150" y="1771650"/>
          <p14:tracePt t="15033" x="3117850" y="1765300"/>
          <p14:tracePt t="15050" x="3130550" y="1752600"/>
          <p14:tracePt t="15066" x="3143250" y="1739900"/>
          <p14:tracePt t="15084" x="3149600" y="1727200"/>
          <p14:tracePt t="15101" x="3162300" y="1714500"/>
          <p14:tracePt t="15103" x="3162300" y="1708150"/>
          <p14:tracePt t="15117" x="3168650" y="1695450"/>
          <p14:tracePt t="15134" x="3181350" y="1676400"/>
          <p14:tracePt t="15150" x="3181350" y="1663700"/>
          <p14:tracePt t="15166" x="3187700" y="1651000"/>
          <p14:tracePt t="15184" x="3187700" y="1631950"/>
          <p14:tracePt t="15200" x="3187700" y="1606550"/>
          <p14:tracePt t="15216" x="3187700" y="1587500"/>
          <p14:tracePt t="15233" x="3187700" y="1568450"/>
          <p14:tracePt t="15250" x="3187700" y="1549400"/>
          <p14:tracePt t="15266" x="3187700" y="1524000"/>
          <p14:tracePt t="15270" x="3187700" y="1517650"/>
          <p14:tracePt t="15283" x="3181350" y="1504950"/>
          <p14:tracePt t="15300" x="3175000" y="1485900"/>
          <p14:tracePt t="15302" x="3168650" y="1479550"/>
          <p14:tracePt t="15316" x="3155950" y="1473200"/>
          <p14:tracePt t="15334" x="3117850" y="1447800"/>
          <p14:tracePt t="15350" x="3086100" y="1435100"/>
          <p14:tracePt t="15367" x="3035300" y="1416050"/>
          <p14:tracePt t="15383" x="2965450" y="1403350"/>
          <p14:tracePt t="15400" x="2908300" y="1390650"/>
          <p14:tracePt t="15416" x="2863850" y="1390650"/>
          <p14:tracePt t="15433" x="2832100" y="1390650"/>
          <p14:tracePt t="15450" x="2813050" y="1390650"/>
          <p14:tracePt t="15466" x="2794000" y="1390650"/>
          <p14:tracePt t="15483" x="2768600" y="1390650"/>
          <p14:tracePt t="15500" x="2755900" y="1397000"/>
          <p14:tracePt t="15516" x="2743200" y="1403350"/>
          <p14:tracePt t="15533" x="2724150" y="1428750"/>
          <p14:tracePt t="15534" x="2717800" y="1441450"/>
          <p14:tracePt t="15550" x="2711450" y="1460500"/>
          <p14:tracePt t="15566" x="2698750" y="1479550"/>
          <p14:tracePt t="15583" x="2686050" y="1511300"/>
          <p14:tracePt t="15600" x="2686050" y="1530350"/>
          <p14:tracePt t="15616" x="2686050" y="1562100"/>
          <p14:tracePt t="15633" x="2686050" y="1600200"/>
          <p14:tracePt t="15649" x="2686050" y="1631950"/>
          <p14:tracePt t="15666" x="2686050" y="1676400"/>
          <p14:tracePt t="15683" x="2698750" y="1714500"/>
          <p14:tracePt t="15686" x="2711450" y="1733550"/>
          <p14:tracePt t="15699" x="2717800" y="1752600"/>
          <p14:tracePt t="15716" x="2730500" y="1771650"/>
          <p14:tracePt t="15718" x="2736850" y="1778000"/>
          <p14:tracePt t="15733" x="2749550" y="1790700"/>
          <p14:tracePt t="15749" x="2774950" y="1803400"/>
          <p14:tracePt t="15766" x="2800350" y="1822450"/>
          <p14:tracePt t="15783" x="2838450" y="1835150"/>
          <p14:tracePt t="15799" x="2882900" y="1847850"/>
          <p14:tracePt t="15816" x="2933700" y="1854200"/>
          <p14:tracePt t="15833" x="2978150" y="1854200"/>
          <p14:tracePt t="15850" x="3016250" y="1854200"/>
          <p14:tracePt t="15866" x="3060700" y="1854200"/>
          <p14:tracePt t="15883" x="3092450" y="1847850"/>
          <p14:tracePt t="15900" x="3111500" y="1835150"/>
          <p14:tracePt t="15902" x="3117850" y="1828800"/>
          <p14:tracePt t="15916" x="3130550" y="1822450"/>
          <p14:tracePt t="15933" x="3155950" y="1778000"/>
          <p14:tracePt t="15949" x="3168650" y="1746250"/>
          <p14:tracePt t="15966" x="3187700" y="1708150"/>
          <p14:tracePt t="15983" x="3200400" y="1670050"/>
          <p14:tracePt t="15999" x="3200400" y="1631950"/>
          <p14:tracePt t="16016" x="3200400" y="1587500"/>
          <p14:tracePt t="16033" x="3200400" y="1543050"/>
          <p14:tracePt t="16049" x="3200400" y="1485900"/>
          <p14:tracePt t="16066" x="3194050" y="1447800"/>
          <p14:tracePt t="16083" x="3181350" y="1422400"/>
          <p14:tracePt t="16100" x="3155950" y="1390650"/>
          <p14:tracePt t="16103" x="3149600" y="1377950"/>
          <p14:tracePt t="16116" x="3143250" y="1377950"/>
          <p14:tracePt t="16133" x="3124200" y="1358900"/>
          <p14:tracePt t="16150" x="3111500" y="1358900"/>
          <p14:tracePt t="16166" x="3105150" y="1358900"/>
          <p14:tracePt t="16183" x="3086100" y="1358900"/>
          <p14:tracePt t="16199" x="3060700" y="1358900"/>
          <p14:tracePt t="16216" x="3028950" y="1358900"/>
          <p14:tracePt t="16233" x="3003550" y="1371600"/>
          <p14:tracePt t="16249" x="2978150" y="1397000"/>
          <p14:tracePt t="16266" x="2952750" y="1428750"/>
          <p14:tracePt t="16283" x="2927350" y="1473200"/>
          <p14:tracePt t="16299" x="2914650" y="1530350"/>
          <p14:tracePt t="16316" x="2908300" y="1574800"/>
          <p14:tracePt t="16319" x="2908300" y="1600200"/>
          <p14:tracePt t="16332" x="2908300" y="1612900"/>
          <p14:tracePt t="16350" x="2914650" y="1670050"/>
          <p14:tracePt t="16366" x="2940050" y="1695450"/>
          <p14:tracePt t="16383" x="2971800" y="1720850"/>
          <p14:tracePt t="16400" x="3022600" y="1739900"/>
          <p14:tracePt t="16416" x="3086100" y="1752600"/>
          <p14:tracePt t="16433" x="3124200" y="1752600"/>
          <p14:tracePt t="16449" x="3162300" y="1752600"/>
          <p14:tracePt t="16466" x="3206750" y="1752600"/>
          <p14:tracePt t="16482" x="3232150" y="1746250"/>
          <p14:tracePt t="16486" x="3244850" y="1739900"/>
          <p14:tracePt t="16516" x="3257550" y="1727200"/>
          <p14:tracePt t="16532" x="3270250" y="1727200"/>
          <p14:tracePt t="16549" x="3276600" y="1720850"/>
          <p14:tracePt t="16742" x="0" y="0"/>
        </p14:tracePtLst>
        <p14:tracePtLst>
          <p14:tracePt t="17758" x="4343400" y="1746250"/>
          <p14:tracePt t="17798" x="4356100" y="1746250"/>
          <p14:tracePt t="17805" x="4368800" y="1746250"/>
          <p14:tracePt t="17815" x="4394200" y="1746250"/>
          <p14:tracePt t="17832" x="4476750" y="1746250"/>
          <p14:tracePt t="17849" x="4616450" y="1746250"/>
          <p14:tracePt t="17865" x="4775200" y="1746250"/>
          <p14:tracePt t="17882" x="4953000" y="1746250"/>
          <p14:tracePt t="17899" x="5143500" y="1746250"/>
          <p14:tracePt t="17915" x="5321300" y="1746250"/>
          <p14:tracePt t="17932" x="5480050" y="1746250"/>
          <p14:tracePt t="17934" x="5543550" y="1746250"/>
          <p14:tracePt t="17948" x="5600700" y="1746250"/>
          <p14:tracePt t="17965" x="5689600" y="1746250"/>
          <p14:tracePt t="17982" x="5702300" y="1746250"/>
          <p14:tracePt t="17998" x="5708650" y="1746250"/>
          <p14:tracePt t="18166" x="5715000" y="1746250"/>
          <p14:tracePt t="18839" x="0" y="0"/>
        </p14:tracePtLst>
        <p14:tracePtLst>
          <p14:tracePt t="20113" x="5016500" y="1778000"/>
          <p14:tracePt t="20168" x="5022850" y="1778000"/>
          <p14:tracePt t="20185" x="5060950" y="1778000"/>
          <p14:tracePt t="20200" x="5124450" y="1778000"/>
          <p14:tracePt t="20216" x="5226050" y="1778000"/>
          <p14:tracePt t="20231" x="5359400" y="1778000"/>
          <p14:tracePt t="20248" x="5518150" y="1778000"/>
          <p14:tracePt t="20265" x="5689600" y="1778000"/>
          <p14:tracePt t="20282" x="5822950" y="1778000"/>
          <p14:tracePt t="20298" x="5899150" y="1778000"/>
          <p14:tracePt t="20315" x="5924550" y="1778000"/>
          <p14:tracePt t="20390" x="0" y="0"/>
        </p14:tracePtLst>
        <p14:tracePtLst>
          <p14:tracePt t="20913" x="6629400" y="1778000"/>
          <p14:tracePt t="20996" x="6635750" y="1778000"/>
          <p14:tracePt t="21023" x="6762750" y="1778000"/>
          <p14:tracePt t="21044" x="6858000" y="1778000"/>
          <p14:tracePt t="21045" x="6908800" y="1778000"/>
          <p14:tracePt t="21055" x="6972300" y="1778000"/>
          <p14:tracePt t="21064" x="7035800" y="1778000"/>
          <p14:tracePt t="21081" x="7156450" y="1778000"/>
          <p14:tracePt t="21098" x="7270750" y="1778000"/>
          <p14:tracePt t="21115" x="7366000" y="1778000"/>
          <p14:tracePt t="21131" x="7435850" y="1778000"/>
          <p14:tracePt t="21134" x="7461250" y="1778000"/>
          <p14:tracePt t="21148" x="7467600" y="1778000"/>
          <p14:tracePt t="21165" x="7480300" y="1778000"/>
          <p14:tracePt t="21182" x="0" y="0"/>
        </p14:tracePtLst>
        <p14:tracePtLst>
          <p14:tracePt t="21968" x="7397750" y="1809750"/>
          <p14:tracePt t="22040" x="7404100" y="1809750"/>
          <p14:tracePt t="22054" x="7423150" y="1809750"/>
          <p14:tracePt t="22068" x="7499350" y="1809750"/>
          <p14:tracePt t="22081" x="7626350" y="1809750"/>
          <p14:tracePt t="22097" x="7778750" y="1809750"/>
          <p14:tracePt t="22114" x="7937500" y="1809750"/>
          <p14:tracePt t="22131" x="8102600" y="1809750"/>
          <p14:tracePt t="22148" x="8274050" y="1809750"/>
          <p14:tracePt t="22150" x="8356600" y="1809750"/>
          <p14:tracePt t="22164" x="8439150" y="1809750"/>
          <p14:tracePt t="22181" x="8655050" y="1809750"/>
          <p14:tracePt t="22197" x="8769350" y="1809750"/>
          <p14:tracePt t="22214" x="8864600" y="1809750"/>
          <p14:tracePt t="22231" x="8940800" y="1809750"/>
          <p14:tracePt t="22247" x="9004300" y="1809750"/>
          <p14:tracePt t="22264" x="9061450" y="1809750"/>
          <p14:tracePt t="22281" x="9124950" y="1809750"/>
          <p14:tracePt t="22297" x="9182100" y="1809750"/>
          <p14:tracePt t="22314" x="9232900" y="1809750"/>
          <p14:tracePt t="22331" x="9283700" y="1809750"/>
          <p14:tracePt t="22347" x="9353550" y="1809750"/>
          <p14:tracePt t="22364" x="9417050" y="1809750"/>
          <p14:tracePt t="22366" x="9448800" y="1809750"/>
          <p14:tracePt t="22381" x="9474200" y="1809750"/>
          <p14:tracePt t="22383" x="9499600" y="1809750"/>
          <p14:tracePt t="22398" x="9563100" y="1809750"/>
          <p14:tracePt t="22414" x="9626600" y="1809750"/>
          <p14:tracePt t="22430" x="9690100" y="1809750"/>
          <p14:tracePt t="22448" x="9740900" y="1809750"/>
          <p14:tracePt t="22464" x="9766300" y="1809750"/>
          <p14:tracePt t="22481" x="9779000" y="1809750"/>
          <p14:tracePt t="22718" x="0" y="0"/>
        </p14:tracePtLst>
        <p14:tracePtLst>
          <p14:tracePt t="23682" x="1143000" y="2165350"/>
          <p14:tracePt t="23698" x="1149350" y="2165350"/>
          <p14:tracePt t="23711" x="1187450" y="2165350"/>
          <p14:tracePt t="23721" x="1219200" y="2165350"/>
          <p14:tracePt t="23730" x="1276350" y="2165350"/>
          <p14:tracePt t="23747" x="1409700" y="2165350"/>
          <p14:tracePt t="23751" x="1498600" y="2165350"/>
          <p14:tracePt t="23764" x="1581150" y="2165350"/>
          <p14:tracePt t="23780" x="1790700" y="2165350"/>
          <p14:tracePt t="23784" x="1892300" y="2165350"/>
          <p14:tracePt t="23797" x="2127250" y="2165350"/>
          <p14:tracePt t="23814" x="2343150" y="2165350"/>
          <p14:tracePt t="23830" x="2546350" y="2165350"/>
          <p14:tracePt t="23847" x="2705100" y="2165350"/>
          <p14:tracePt t="23864" x="2832100" y="2165350"/>
          <p14:tracePt t="23881" x="2940050" y="2178050"/>
          <p14:tracePt t="23897" x="2990850" y="2184400"/>
          <p14:tracePt t="23914" x="3028950" y="2184400"/>
          <p14:tracePt t="23931" x="3041650" y="2184400"/>
          <p14:tracePt t="23948" x="3048000" y="2184400"/>
          <p14:tracePt t="24728" x="0" y="0"/>
        </p14:tracePtLst>
        <p14:tracePtLst>
          <p14:tracePt t="25495" x="3746500" y="2330450"/>
          <p14:tracePt t="25541" x="3752850" y="2330450"/>
          <p14:tracePt t="25550" x="3765550" y="2330450"/>
          <p14:tracePt t="25558" x="3797300" y="2330450"/>
          <p14:tracePt t="25567" x="3829050" y="2330450"/>
          <p14:tracePt t="25579" x="3886200" y="2330450"/>
          <p14:tracePt t="25596" x="4013200" y="2330450"/>
          <p14:tracePt t="25613" x="4267200" y="2330450"/>
          <p14:tracePt t="25630" x="4451350" y="2330450"/>
          <p14:tracePt t="25646" x="4667250" y="2330450"/>
          <p14:tracePt t="25663" x="4876800" y="2330450"/>
          <p14:tracePt t="25680" x="5060950" y="2330450"/>
          <p14:tracePt t="25696" x="5232400" y="2330450"/>
          <p14:tracePt t="25713" x="5346700" y="2330450"/>
          <p14:tracePt t="25730" x="5403850" y="2330450"/>
          <p14:tracePt t="25746" x="5429250" y="2330450"/>
          <p14:tracePt t="26127" x="0" y="0"/>
        </p14:tracePtLst>
        <p14:tracePtLst>
          <p14:tracePt t="26561" x="3854450" y="2286000"/>
          <p14:tracePt t="26608" x="3873500" y="2286000"/>
          <p14:tracePt t="26625" x="3949700" y="2286000"/>
          <p14:tracePt t="26635" x="4013200" y="2286000"/>
          <p14:tracePt t="26647" x="4203700" y="2286000"/>
          <p14:tracePt t="26663" x="4432300" y="2286000"/>
          <p14:tracePt t="26680" x="4692650" y="2286000"/>
          <p14:tracePt t="26696" x="4914900" y="2286000"/>
          <p14:tracePt t="26713" x="5080000" y="2286000"/>
          <p14:tracePt t="26730" x="5168900" y="2286000"/>
          <p14:tracePt t="26746" x="5200650" y="2286000"/>
          <p14:tracePt t="26762" x="5207000" y="2286000"/>
          <p14:tracePt t="26998" x="0" y="0"/>
        </p14:tracePtLst>
        <p14:tracePtLst>
          <p14:tracePt t="27408" x="4102100" y="2286000"/>
          <p14:tracePt t="27497" x="4114800" y="2286000"/>
          <p14:tracePt t="27505" x="4146550" y="2286000"/>
          <p14:tracePt t="27513" x="4191000" y="2286000"/>
          <p14:tracePt t="27529" x="4337050" y="2286000"/>
          <p14:tracePt t="27545" x="4540250" y="2286000"/>
          <p14:tracePt t="27562" x="4756150" y="2286000"/>
          <p14:tracePt t="27579" x="4978400" y="2286000"/>
          <p14:tracePt t="27596" x="5156200" y="2286000"/>
          <p14:tracePt t="27598" x="5232400" y="2286000"/>
          <p14:tracePt t="27612" x="5295900" y="2286000"/>
          <p14:tracePt t="27629" x="5397500" y="2286000"/>
          <p14:tracePt t="27646" x="5416550" y="2286000"/>
          <p14:tracePt t="27854" x="0" y="0"/>
        </p14:tracePtLst>
        <p14:tracePtLst>
          <p14:tracePt t="28249" x="4006850" y="2254250"/>
          <p14:tracePt t="28295" x="4013200" y="2254250"/>
          <p14:tracePt t="28306" x="4038600" y="2254250"/>
          <p14:tracePt t="28317" x="4070350" y="2254250"/>
          <p14:tracePt t="28328" x="4178300" y="2254250"/>
          <p14:tracePt t="28345" x="4337050" y="2254250"/>
          <p14:tracePt t="28362" x="4533900" y="2254250"/>
          <p14:tracePt t="28378" x="4711700" y="2254250"/>
          <p14:tracePt t="28396" x="4864100" y="2254250"/>
          <p14:tracePt t="28398" x="4914900" y="2254250"/>
          <p14:tracePt t="28412" x="4959350" y="2254250"/>
          <p14:tracePt t="28429" x="5022850" y="2254250"/>
          <p14:tracePt t="28446" x="5041900" y="2254250"/>
          <p14:tracePt t="28463" x="5060950" y="2254250"/>
          <p14:tracePt t="28479" x="5073650" y="2254250"/>
          <p14:tracePt t="28496" x="5086350" y="2254250"/>
          <p14:tracePt t="28512" x="5092700" y="2254250"/>
          <p14:tracePt t="28528" x="5099050" y="2254250"/>
          <p14:tracePt t="28742" x="0" y="0"/>
        </p14:tracePtLst>
        <p14:tracePtLst>
          <p14:tracePt t="29574" x="4025900" y="2254250"/>
          <p14:tracePt t="29702" x="4044950" y="2254250"/>
          <p14:tracePt t="29712" x="4076700" y="2254250"/>
          <p14:tracePt t="29728" x="4159250" y="2254250"/>
          <p14:tracePt t="29745" x="4292600" y="2254250"/>
          <p14:tracePt t="29761" x="4425950" y="2254250"/>
          <p14:tracePt t="29778" x="4584700" y="2254250"/>
          <p14:tracePt t="29795" x="4730750" y="2254250"/>
          <p14:tracePt t="29812" x="4851400" y="2254250"/>
          <p14:tracePt t="29814" x="4895850" y="2254250"/>
          <p14:tracePt t="29828" x="4927600" y="2254250"/>
          <p14:tracePt t="29845" x="5016500" y="2254250"/>
          <p14:tracePt t="29862" x="5054600" y="2254250"/>
          <p14:tracePt t="29878" x="5092700" y="2254250"/>
          <p14:tracePt t="29896" x="5111750" y="2254250"/>
          <p14:tracePt t="29912" x="5124450" y="2254250"/>
          <p14:tracePt t="29929" x="5137150" y="2254250"/>
          <p14:tracePt t="29945" x="5143500" y="2254250"/>
          <p14:tracePt t="29962" x="5149850" y="2254250"/>
          <p14:tracePt t="29978" x="5156200" y="2254250"/>
          <p14:tracePt t="29995" x="5162550" y="2254250"/>
          <p14:tracePt t="30012" x="5168900" y="2254250"/>
          <p14:tracePt t="30398" x="0" y="0"/>
        </p14:tracePtLst>
        <p14:tracePtLst>
          <p14:tracePt t="30904" x="4121150" y="2254250"/>
          <p14:tracePt t="30960" x="4127500" y="2254250"/>
          <p14:tracePt t="30971" x="4146550" y="2254250"/>
          <p14:tracePt t="30982" x="4222750" y="2254250"/>
          <p14:tracePt t="30996" x="4267200" y="2254250"/>
          <p14:tracePt t="30999" x="4330700" y="2254250"/>
          <p14:tracePt t="31011" x="4394200" y="2254250"/>
          <p14:tracePt t="31028" x="4540250" y="2254250"/>
          <p14:tracePt t="31031" x="4616450" y="2254250"/>
          <p14:tracePt t="31044" x="4686300" y="2254250"/>
          <p14:tracePt t="31061" x="4902200" y="2254250"/>
          <p14:tracePt t="31078" x="4997450" y="2254250"/>
          <p14:tracePt t="31094" x="5060950" y="2254250"/>
          <p14:tracePt t="31111" x="5105400" y="2254250"/>
          <p14:tracePt t="31127" x="5137150" y="2254250"/>
          <p14:tracePt t="31145" x="5156200" y="2254250"/>
          <p14:tracePt t="31161" x="5175250" y="2254250"/>
          <p14:tracePt t="31178" x="5187950" y="2254250"/>
          <p14:tracePt t="31534" x="0" y="0"/>
        </p14:tracePtLst>
        <p14:tracePtLst>
          <p14:tracePt t="32121" x="4083050" y="2254250"/>
          <p14:tracePt t="32224" x="4102100" y="2254250"/>
          <p14:tracePt t="32237" x="4127500" y="2254250"/>
          <p14:tracePt t="32249" x="4178300" y="2254250"/>
          <p14:tracePt t="32262" x="4235450" y="2254250"/>
          <p14:tracePt t="32265" x="4286250" y="2254250"/>
          <p14:tracePt t="32282" x="4425950" y="2254250"/>
          <p14:tracePt t="32294" x="4591050" y="2254250"/>
          <p14:tracePt t="32311" x="4762500" y="2254250"/>
          <p14:tracePt t="32327" x="4908550" y="2254250"/>
          <p14:tracePt t="32344" x="5003800" y="2254250"/>
          <p14:tracePt t="32361" x="5060950" y="2254250"/>
          <p14:tracePt t="32377" x="5099050" y="2254250"/>
          <p14:tracePt t="32394" x="5111750" y="2254250"/>
          <p14:tracePt t="37023" x="0" y="0"/>
        </p14:tracePtLst>
        <p14:tracePtLst>
          <p14:tracePt t="40895" x="2978150" y="4222750"/>
          <p14:tracePt t="40903" x="2978150" y="4229100"/>
          <p14:tracePt t="40918" x="2997200" y="4229100"/>
          <p14:tracePt t="40934" x="3022600" y="4235450"/>
          <p14:tracePt t="40943" x="3048000" y="4241800"/>
          <p14:tracePt t="40958" x="3111500" y="4248150"/>
          <p14:tracePt t="40975" x="3232150" y="4267200"/>
          <p14:tracePt t="40992" x="3384550" y="4279900"/>
          <p14:tracePt t="41009" x="3556000" y="4318000"/>
          <p14:tracePt t="41024" x="3759200" y="4349750"/>
          <p14:tracePt t="41041" x="3962400" y="4387850"/>
          <p14:tracePt t="41058" x="4127500" y="4413250"/>
          <p14:tracePt t="41074" x="4229100" y="4413250"/>
          <p14:tracePt t="41091" x="4260850" y="4413250"/>
          <p14:tracePt t="41094" x="4267200" y="4413250"/>
          <p14:tracePt t="41208" x="4267200" y="4406900"/>
          <p14:tracePt t="41215" x="4267200" y="4400550"/>
          <p14:tracePt t="41224" x="4267200" y="4394200"/>
          <p14:tracePt t="41241" x="4267200" y="4381500"/>
          <p14:tracePt t="41258" x="4273550" y="4362450"/>
          <p14:tracePt t="41275" x="4279900" y="4337050"/>
          <p14:tracePt t="41278" x="4279900" y="4324350"/>
          <p14:tracePt t="41291" x="4279900" y="4318000"/>
          <p14:tracePt t="41307" x="4279900" y="4298950"/>
          <p14:tracePt t="41324" x="4279900" y="4286250"/>
          <p14:tracePt t="41341" x="4279900" y="4279900"/>
          <p14:tracePt t="41342" x="4279900" y="4273550"/>
          <p14:tracePt t="41357" x="4273550" y="4248150"/>
          <p14:tracePt t="41374" x="4254500" y="4222750"/>
          <p14:tracePt t="41391" x="4222750" y="4203700"/>
          <p14:tracePt t="41407" x="4197350" y="4178300"/>
          <p14:tracePt t="41424" x="4159250" y="4159250"/>
          <p14:tracePt t="41441" x="4133850" y="4146550"/>
          <p14:tracePt t="41457" x="4095750" y="4140200"/>
          <p14:tracePt t="41475" x="4064000" y="4127500"/>
          <p14:tracePt t="41478" x="4044950" y="4121150"/>
          <p14:tracePt t="41491" x="4025900" y="4121150"/>
          <p14:tracePt t="41497" x="3994150" y="4114800"/>
          <p14:tracePt t="41508" x="3968750" y="4108450"/>
          <p14:tracePt t="41524" x="3917950" y="4102100"/>
          <p14:tracePt t="41528" x="3898900" y="4095750"/>
          <p14:tracePt t="41541" x="3879850" y="4095750"/>
          <p14:tracePt t="41559" x="3803650" y="4089400"/>
          <p14:tracePt t="41574" x="3778250" y="4089400"/>
          <p14:tracePt t="41591" x="3771900" y="4089400"/>
          <p14:tracePt t="41750" x="0" y="0"/>
        </p14:tracePtLst>
        <p14:tracePtLst>
          <p14:tracePt t="42554" x="717550" y="2921000"/>
          <p14:tracePt t="42622" x="736600" y="2921000"/>
          <p14:tracePt t="42632" x="768350" y="2921000"/>
          <p14:tracePt t="42640" x="793750" y="2927350"/>
          <p14:tracePt t="42657" x="863600" y="2940050"/>
          <p14:tracePt t="42674" x="952500" y="2952750"/>
          <p14:tracePt t="42690" x="1028700" y="2965450"/>
          <p14:tracePt t="42708" x="1092200" y="2978150"/>
          <p14:tracePt t="42712" x="1111250" y="2984500"/>
          <p14:tracePt t="42724" x="1130300" y="2984500"/>
          <p14:tracePt t="42741" x="1162050" y="2990850"/>
          <p14:tracePt t="42758" x="1193800" y="2997200"/>
          <p14:tracePt t="42774" x="1219200" y="2997200"/>
          <p14:tracePt t="42791" x="1231900" y="2997200"/>
          <p14:tracePt t="42807" x="1244600" y="2997200"/>
          <p14:tracePt t="42823" x="1250950" y="2997200"/>
          <p14:tracePt t="43118" x="0" y="0"/>
        </p14:tracePtLst>
        <p14:tracePtLst>
          <p14:tracePt t="43611" x="736600" y="3187700"/>
          <p14:tracePt t="43677" x="755650" y="3187700"/>
          <p14:tracePt t="43697" x="882650" y="3187700"/>
          <p14:tracePt t="43718" x="1117600" y="3200400"/>
          <p14:tracePt t="43731" x="1193800" y="3213100"/>
          <p14:tracePt t="43741" x="1301750" y="3232150"/>
          <p14:tracePt t="43757" x="1346200" y="3238500"/>
          <p14:tracePt t="43774" x="1358900" y="3238500"/>
          <p14:tracePt t="44119" x="0" y="0"/>
        </p14:tracePtLst>
        <p14:tracePtLst>
          <p14:tracePt t="44537" x="755650" y="3371850"/>
          <p14:tracePt t="44635" x="755650" y="3378200"/>
          <p14:tracePt t="44656" x="787400" y="3384550"/>
          <p14:tracePt t="44676" x="850900" y="3397250"/>
          <p14:tracePt t="44679" x="882650" y="3403600"/>
          <p14:tracePt t="44696" x="971550" y="3422650"/>
          <p14:tracePt t="44710" x="1022350" y="3435350"/>
          <p14:tracePt t="44723" x="1028700" y="3435350"/>
          <p14:tracePt t="44740" x="1054100" y="3435350"/>
          <p14:tracePt t="44743" x="1060450" y="3441700"/>
          <p14:tracePt t="44767" x="1066800" y="3441700"/>
          <p14:tracePt t="45031" x="0" y="0"/>
        </p14:tracePtLst>
        <p14:tracePtLst>
          <p14:tracePt t="45904" x="901700" y="2705100"/>
          <p14:tracePt t="45921" x="901700" y="2730500"/>
          <p14:tracePt t="45938" x="895350" y="2749550"/>
          <p14:tracePt t="45948" x="889000" y="2768600"/>
          <p14:tracePt t="45956" x="889000" y="2781300"/>
          <p14:tracePt t="45973" x="889000" y="2825750"/>
          <p14:tracePt t="45976" x="889000" y="2844800"/>
          <p14:tracePt t="45989" x="889000" y="2895600"/>
          <p14:tracePt t="46006" x="889000" y="2933700"/>
          <p14:tracePt t="46023" x="889000" y="2978150"/>
          <p14:tracePt t="46039" x="889000" y="3016250"/>
          <p14:tracePt t="46056" x="889000" y="3035300"/>
          <p14:tracePt t="46072" x="895350" y="3079750"/>
          <p14:tracePt t="46089" x="901700" y="3098800"/>
          <p14:tracePt t="46106" x="914400" y="3117850"/>
          <p14:tracePt t="46122" x="920750" y="3130550"/>
          <p14:tracePt t="46139" x="927100" y="3143250"/>
          <p14:tracePt t="46172" x="927100" y="3155950"/>
          <p14:tracePt t="46189" x="933450" y="3162300"/>
          <p14:tracePt t="46206" x="939800" y="3168650"/>
          <p14:tracePt t="46232" x="952500" y="3175000"/>
          <p14:tracePt t="46262" x="958850" y="3175000"/>
          <p14:tracePt t="46270" x="965200" y="3175000"/>
          <p14:tracePt t="46294" x="971550" y="3175000"/>
          <p14:tracePt t="46310" x="977900" y="3175000"/>
          <p14:tracePt t="46319" x="984250" y="3175000"/>
          <p14:tracePt t="46326" x="990600" y="3175000"/>
          <p14:tracePt t="46339" x="996950" y="3175000"/>
          <p14:tracePt t="46356" x="1009650" y="3149600"/>
          <p14:tracePt t="46372" x="1022350" y="3117850"/>
          <p14:tracePt t="46374" x="1022350" y="3098800"/>
          <p14:tracePt t="46389" x="1035050" y="3041650"/>
          <p14:tracePt t="46406" x="1047750" y="2990850"/>
          <p14:tracePt t="46422" x="1060450" y="2952750"/>
          <p14:tracePt t="46439" x="1066800" y="2908300"/>
          <p14:tracePt t="46456" x="1066800" y="2876550"/>
          <p14:tracePt t="46472" x="1066800" y="2832100"/>
          <p14:tracePt t="46489" x="1066800" y="2800350"/>
          <p14:tracePt t="46506" x="1066800" y="2774950"/>
          <p14:tracePt t="46523" x="1066800" y="2743200"/>
          <p14:tracePt t="46543" x="1060450" y="2730500"/>
          <p14:tracePt t="46559" x="1060450" y="2724150"/>
          <p14:tracePt t="46638" x="0" y="0"/>
        </p14:tracePtLst>
        <p14:tracePtLst>
          <p14:tracePt t="47009" x="622300" y="2711450"/>
          <p14:tracePt t="47023" x="609600" y="2736850"/>
          <p14:tracePt t="47039" x="596900" y="2755900"/>
          <p14:tracePt t="47056" x="577850" y="2787650"/>
          <p14:tracePt t="47072" x="571500" y="2819400"/>
          <p14:tracePt t="47089" x="558800" y="2863850"/>
          <p14:tracePt t="47105" x="552450" y="2895600"/>
          <p14:tracePt t="47122" x="552450" y="2933700"/>
          <p14:tracePt t="47139" x="552450" y="2971800"/>
          <p14:tracePt t="47155" x="552450" y="3003550"/>
          <p14:tracePt t="47172" x="552450" y="3028950"/>
          <p14:tracePt t="47189" x="558800" y="3067050"/>
          <p14:tracePt t="47205" x="571500" y="3079750"/>
          <p14:tracePt t="47222" x="590550" y="3098800"/>
          <p14:tracePt t="47239" x="628650" y="3105150"/>
          <p14:tracePt t="47256" x="673100" y="3124200"/>
          <p14:tracePt t="47272" x="711200" y="3136900"/>
          <p14:tracePt t="47289" x="736600" y="3136900"/>
          <p14:tracePt t="47306" x="768350" y="3136900"/>
          <p14:tracePt t="47322" x="781050" y="3136900"/>
          <p14:tracePt t="47339" x="793750" y="3136900"/>
          <p14:tracePt t="47355" x="812800" y="3117850"/>
          <p14:tracePt t="47372" x="819150" y="3098800"/>
          <p14:tracePt t="47374" x="825500" y="3079750"/>
          <p14:tracePt t="47389" x="831850" y="3067050"/>
          <p14:tracePt t="47405" x="844550" y="3009900"/>
          <p14:tracePt t="47422" x="844550" y="2971800"/>
          <p14:tracePt t="47439" x="844550" y="2933700"/>
          <p14:tracePt t="47455" x="844550" y="2882900"/>
          <p14:tracePt t="47472" x="844550" y="2851150"/>
          <p14:tracePt t="47489" x="844550" y="2806700"/>
          <p14:tracePt t="47505" x="838200" y="2768600"/>
          <p14:tracePt t="47522" x="831850" y="2749550"/>
          <p14:tracePt t="47539" x="831850" y="2724150"/>
          <p14:tracePt t="47555" x="825500" y="2711450"/>
          <p14:tracePt t="47573" x="825500" y="2705100"/>
          <p14:tracePt t="47606" x="819150" y="2705100"/>
          <p14:tracePt t="47734" x="812800" y="2698750"/>
          <p14:tracePt t="47750" x="806450" y="2692400"/>
          <p14:tracePt t="47759" x="800100" y="2692400"/>
          <p14:tracePt t="47772" x="787400" y="2686050"/>
          <p14:tracePt t="47789" x="762000" y="2679700"/>
          <p14:tracePt t="47805" x="723900" y="2673350"/>
          <p14:tracePt t="47822" x="704850" y="2673350"/>
          <p14:tracePt t="47839" x="698500" y="2673350"/>
          <p14:tracePt t="47855" x="685800" y="2673350"/>
          <p14:tracePt t="47872" x="679450" y="2673350"/>
          <p14:tracePt t="47888" x="654050" y="2679700"/>
          <p14:tracePt t="47905" x="635000" y="2705100"/>
          <p14:tracePt t="47922" x="615950" y="2736850"/>
          <p14:tracePt t="47938" x="596900" y="2762250"/>
          <p14:tracePt t="47955" x="590550" y="2787650"/>
          <p14:tracePt t="47972" x="577850" y="2819400"/>
          <p14:tracePt t="47988" x="577850" y="2844800"/>
          <p14:tracePt t="47990" x="577850" y="2863850"/>
          <p14:tracePt t="48006" x="577850" y="2901950"/>
          <p14:tracePt t="48022" x="577850" y="2946400"/>
          <p14:tracePt t="48039" x="577850" y="2990850"/>
          <p14:tracePt t="48055" x="577850" y="3048000"/>
          <p14:tracePt t="48072" x="584200" y="3073400"/>
          <p14:tracePt t="48089" x="596900" y="3105150"/>
          <p14:tracePt t="48105" x="603250" y="3124200"/>
          <p14:tracePt t="48122" x="622300" y="3143250"/>
          <p14:tracePt t="48138" x="628650" y="3155950"/>
          <p14:tracePt t="48155" x="641350" y="3162300"/>
          <p14:tracePt t="48172" x="647700" y="3175000"/>
          <p14:tracePt t="48188" x="654050" y="3175000"/>
          <p14:tracePt t="48205" x="660400" y="3181350"/>
          <p14:tracePt t="48358" x="0" y="0"/>
        </p14:tracePtLst>
        <p14:tracePtLst>
          <p14:tracePt t="48841" x="901700" y="2730500"/>
          <p14:tracePt t="48862" x="901700" y="2743200"/>
          <p14:tracePt t="48871" x="901700" y="2755900"/>
          <p14:tracePt t="48878" x="901700" y="2774950"/>
          <p14:tracePt t="48888" x="901700" y="2800350"/>
          <p14:tracePt t="48905" x="901700" y="2844800"/>
          <p14:tracePt t="48922" x="901700" y="2908300"/>
          <p14:tracePt t="48938" x="895350" y="2997200"/>
          <p14:tracePt t="48955" x="895350" y="3060700"/>
          <p14:tracePt t="48971" x="895350" y="3111500"/>
          <p14:tracePt t="48988" x="895350" y="3155950"/>
          <p14:tracePt t="48990" x="901700" y="3175000"/>
          <p14:tracePt t="49005" x="908050" y="3194050"/>
          <p14:tracePt t="49022" x="920750" y="3219450"/>
          <p14:tracePt t="49039" x="933450" y="3232150"/>
          <p14:tracePt t="49055" x="939800" y="3232150"/>
          <p14:tracePt t="49072" x="946150" y="3232150"/>
          <p14:tracePt t="49089" x="952500" y="3232150"/>
          <p14:tracePt t="49105" x="965200" y="3232150"/>
          <p14:tracePt t="49121" x="990600" y="3213100"/>
          <p14:tracePt t="49138" x="1009650" y="3162300"/>
          <p14:tracePt t="49155" x="1022350" y="3105150"/>
          <p14:tracePt t="49171" x="1028700" y="3060700"/>
          <p14:tracePt t="49188" x="1028700" y="3022600"/>
          <p14:tracePt t="49190" x="1028700" y="2997200"/>
          <p14:tracePt t="49205" x="1028700" y="2978150"/>
          <p14:tracePt t="49221" x="1028700" y="2933700"/>
          <p14:tracePt t="49238" x="1016000" y="2895600"/>
          <p14:tracePt t="49255" x="1009650" y="2870200"/>
          <p14:tracePt t="49272" x="1009650" y="2851150"/>
          <p14:tracePt t="49288" x="1009650" y="2844800"/>
          <p14:tracePt t="49305" x="1003300" y="2825750"/>
          <p14:tracePt t="50222" x="0" y="0"/>
        </p14:tracePtLst>
        <p14:tracePtLst>
          <p14:tracePt t="50752" x="558800" y="3429000"/>
          <p14:tracePt t="50800" x="558800" y="3435350"/>
          <p14:tracePt t="50818" x="565150" y="3441700"/>
          <p14:tracePt t="50831" x="584200" y="3448050"/>
          <p14:tracePt t="50844" x="603250" y="3454400"/>
          <p14:tracePt t="50858" x="654050" y="3467100"/>
          <p14:tracePt t="50871" x="742950" y="3479800"/>
          <p14:tracePt t="50887" x="850900" y="3479800"/>
          <p14:tracePt t="50904" x="946150" y="3479800"/>
          <p14:tracePt t="50921" x="1022350" y="3479800"/>
          <p14:tracePt t="50937" x="1079500" y="3479800"/>
          <p14:tracePt t="50954" x="1117600" y="3479800"/>
          <p14:tracePt t="50971" x="1162050" y="3479800"/>
          <p14:tracePt t="50987" x="1193800" y="3479800"/>
          <p14:tracePt t="51004" x="1219200" y="3479800"/>
          <p14:tracePt t="51021" x="1238250" y="3467100"/>
          <p14:tracePt t="51038" x="1250950" y="3454400"/>
          <p14:tracePt t="51055" x="1257300" y="3454400"/>
          <p14:tracePt t="51071" x="1257300" y="3435350"/>
          <p14:tracePt t="51087" x="1263650" y="3416300"/>
          <p14:tracePt t="51104" x="1263650" y="3409950"/>
          <p14:tracePt t="51121" x="1263650" y="3397250"/>
          <p14:tracePt t="51137" x="1263650" y="3384550"/>
          <p14:tracePt t="51154" x="1263650" y="3371850"/>
          <p14:tracePt t="51171" x="1257300" y="3352800"/>
          <p14:tracePt t="51187" x="1244600" y="3340100"/>
          <p14:tracePt t="51204" x="1231900" y="3321050"/>
          <p14:tracePt t="51221" x="1193800" y="3295650"/>
          <p14:tracePt t="51221" x="1168400" y="3282950"/>
          <p14:tracePt t="51237" x="1111250" y="3270250"/>
          <p14:tracePt t="51254" x="1060450" y="3257550"/>
          <p14:tracePt t="51271" x="1009650" y="3251200"/>
          <p14:tracePt t="51288" x="971550" y="3251200"/>
          <p14:tracePt t="51304" x="927100" y="3251200"/>
          <p14:tracePt t="51321" x="889000" y="3251200"/>
          <p14:tracePt t="51337" x="850900" y="3263900"/>
          <p14:tracePt t="51354" x="819150" y="3270250"/>
          <p14:tracePt t="51370" x="793750" y="3282950"/>
          <p14:tracePt t="51387" x="774700" y="3295650"/>
          <p14:tracePt t="51404" x="762000" y="3302000"/>
          <p14:tracePt t="51421" x="749300" y="3314700"/>
          <p14:tracePt t="51422" x="742950" y="3314700"/>
          <p14:tracePt t="51437" x="736600" y="3327400"/>
          <p14:tracePt t="51454" x="723900" y="3333750"/>
          <p14:tracePt t="51471" x="711200" y="3346450"/>
          <p14:tracePt t="51487" x="711200" y="3359150"/>
          <p14:tracePt t="51504" x="704850" y="3371850"/>
          <p14:tracePt t="51520" x="698500" y="3397250"/>
          <p14:tracePt t="51541" x="698500" y="3403600"/>
          <p14:tracePt t="51554" x="698500" y="3409950"/>
          <p14:tracePt t="51597" x="698500" y="3416300"/>
          <p14:tracePt t="51621" x="698500" y="3429000"/>
          <p14:tracePt t="51654" x="704850" y="3435350"/>
          <p14:tracePt t="51669" x="717550" y="3435350"/>
          <p14:tracePt t="51686" x="723900" y="3441700"/>
          <p14:tracePt t="51742" x="0" y="0"/>
        </p14:tracePtLst>
        <p14:tracePtLst>
          <p14:tracePt t="52094" x="1543050" y="3505200"/>
          <p14:tracePt t="52198" x="0" y="0"/>
        </p14:tracePtLst>
        <p14:tracePtLst>
          <p14:tracePt t="53657" x="2133600" y="2622550"/>
          <p14:tracePt t="53670" x="2146300" y="2641600"/>
          <p14:tracePt t="53687" x="2159000" y="2654300"/>
          <p14:tracePt t="53703" x="2184400" y="2667000"/>
          <p14:tracePt t="53720" x="2203450" y="2679700"/>
          <p14:tracePt t="53737" x="2241550" y="2692400"/>
          <p14:tracePt t="53753" x="2298700" y="2705100"/>
          <p14:tracePt t="53770" x="2374900" y="2705100"/>
          <p14:tracePt t="53787" x="2463800" y="2705100"/>
          <p14:tracePt t="53804" x="2533650" y="2705100"/>
          <p14:tracePt t="53806" x="2571750" y="2705100"/>
          <p14:tracePt t="53820" x="2603500" y="2705100"/>
          <p14:tracePt t="53837" x="2647950" y="2705100"/>
          <p14:tracePt t="53853" x="2686050" y="2692400"/>
          <p14:tracePt t="53870" x="2698750" y="2686050"/>
          <p14:tracePt t="53886" x="2705100" y="2667000"/>
          <p14:tracePt t="53903" x="2705100" y="2660650"/>
          <p14:tracePt t="53920" x="2705100" y="2641600"/>
          <p14:tracePt t="53936" x="2705100" y="2616200"/>
          <p14:tracePt t="53953" x="2705100" y="2590800"/>
          <p14:tracePt t="53970" x="2698750" y="2565400"/>
          <p14:tracePt t="53986" x="2673350" y="2533650"/>
          <p14:tracePt t="54003" x="2647950" y="2508250"/>
          <p14:tracePt t="54020" x="2622550" y="2482850"/>
          <p14:tracePt t="54023" x="2603500" y="2476500"/>
          <p14:tracePt t="54038" x="2571750" y="2463800"/>
          <p14:tracePt t="54055" x="2540000" y="2451100"/>
          <p14:tracePt t="54070" x="2508250" y="2444750"/>
          <p14:tracePt t="54087" x="2489200" y="2444750"/>
          <p14:tracePt t="54104" x="2463800" y="2444750"/>
          <p14:tracePt t="54120" x="2444750" y="2444750"/>
          <p14:tracePt t="54136" x="2438400" y="2444750"/>
          <p14:tracePt t="54153" x="2419350" y="2444750"/>
          <p14:tracePt t="54170" x="2406650" y="2457450"/>
          <p14:tracePt t="54186" x="2393950" y="2476500"/>
          <p14:tracePt t="54203" x="2393950" y="2489200"/>
          <p14:tracePt t="54220" x="2387600" y="2501900"/>
          <p14:tracePt t="54236" x="2387600" y="2508250"/>
          <p14:tracePt t="54253" x="2387600" y="2527300"/>
          <p14:tracePt t="54270" x="2387600" y="2540000"/>
          <p14:tracePt t="54287" x="2387600" y="2559050"/>
          <p14:tracePt t="54303" x="2387600" y="2584450"/>
          <p14:tracePt t="54320" x="2393950" y="2609850"/>
          <p14:tracePt t="54336" x="2406650" y="2622550"/>
          <p14:tracePt t="54353" x="2425700" y="2641600"/>
          <p14:tracePt t="54370" x="2451100" y="2647950"/>
          <p14:tracePt t="54386" x="2470150" y="2660650"/>
          <p14:tracePt t="54403" x="2476500" y="2667000"/>
          <p14:tracePt t="54420" x="2482850" y="2667000"/>
          <p14:tracePt t="54436" x="2489200" y="2667000"/>
          <p14:tracePt t="54558" x="0" y="0"/>
        </p14:tracePtLst>
        <p14:tracePtLst>
          <p14:tracePt t="55650" x="3632200" y="3511550"/>
          <p14:tracePt t="55662" x="3632200" y="3530600"/>
          <p14:tracePt t="55675" x="3632200" y="3568700"/>
          <p14:tracePt t="55686" x="3638550" y="3594100"/>
          <p14:tracePt t="55702" x="3657600" y="3619500"/>
          <p14:tracePt t="55719" x="3683000" y="3644900"/>
          <p14:tracePt t="55736" x="3714750" y="3657600"/>
          <p14:tracePt t="55753" x="3771900" y="3676650"/>
          <p14:tracePt t="55770" x="3854450" y="3695700"/>
          <p14:tracePt t="55786" x="3930650" y="3695700"/>
          <p14:tracePt t="55803" x="3987800" y="3695700"/>
          <p14:tracePt t="55806" x="4006850" y="3689350"/>
          <p14:tracePt t="55819" x="4013200" y="3683000"/>
          <p14:tracePt t="55836" x="4025900" y="3670300"/>
          <p14:tracePt t="55838" x="4025900" y="3663950"/>
          <p14:tracePt t="55853" x="4025900" y="3651250"/>
          <p14:tracePt t="55870" x="4025900" y="3625850"/>
          <p14:tracePt t="55886" x="4013200" y="3600450"/>
          <p14:tracePt t="55902" x="4006850" y="3581400"/>
          <p14:tracePt t="55919" x="3981450" y="3562350"/>
          <p14:tracePt t="55936" x="3956050" y="3543300"/>
          <p14:tracePt t="55952" x="3930650" y="3536950"/>
          <p14:tracePt t="55969" x="3911600" y="3524250"/>
          <p14:tracePt t="55986" x="3892550" y="3517900"/>
          <p14:tracePt t="56019" x="3879850" y="3517900"/>
          <p14:tracePt t="56053" x="3873500" y="3517900"/>
          <p14:tracePt t="56070" x="3854450" y="3524250"/>
          <p14:tracePt t="56087" x="3841750" y="3543300"/>
          <p14:tracePt t="56103" x="3829050" y="3568700"/>
          <p14:tracePt t="56119" x="3829050" y="3594100"/>
          <p14:tracePt t="56136" x="3829050" y="3613150"/>
          <p14:tracePt t="56152" x="3829050" y="3644900"/>
          <p14:tracePt t="56169" x="3829050" y="3683000"/>
          <p14:tracePt t="56186" x="3841750" y="3708400"/>
          <p14:tracePt t="56202" x="3867150" y="3740150"/>
          <p14:tracePt t="56219" x="3905250" y="3765550"/>
          <p14:tracePt t="56236" x="3930650" y="3778250"/>
          <p14:tracePt t="56238" x="3943350" y="3784600"/>
          <p14:tracePt t="56260" x="3949700" y="3784600"/>
          <p14:tracePt t="56269" x="3962400" y="3784600"/>
          <p14:tracePt t="56557" x="0" y="0"/>
        </p14:tracePtLst>
        <p14:tracePtLst>
          <p14:tracePt t="57105" x="2330450" y="2641600"/>
          <p14:tracePt t="57206" x="0" y="0"/>
        </p14:tracePtLst>
        <p14:tracePtLst>
          <p14:tracePt t="57578" x="3422650" y="3670300"/>
          <p14:tracePt t="57662" x="0" y="0"/>
        </p14:tracePtLst>
        <p14:tracePtLst>
          <p14:tracePt t="58057" x="2406650" y="2686050"/>
          <p14:tracePt t="58150" x="0" y="0"/>
        </p14:tracePtLst>
        <p14:tracePtLst>
          <p14:tracePt t="58503" x="3327400" y="3530600"/>
          <p14:tracePt t="58598" x="0" y="0"/>
        </p14:tracePtLst>
        <p14:tracePtLst>
          <p14:tracePt t="58943" x="2520950" y="2540000"/>
          <p14:tracePt t="59030" x="0" y="0"/>
        </p14:tracePtLst>
        <p14:tracePtLst>
          <p14:tracePt t="59327" x="3270250" y="3562350"/>
          <p14:tracePt t="59422" x="0" y="0"/>
        </p14:tracePtLst>
        <p14:tracePtLst>
          <p14:tracePt t="64698" x="6229350" y="4362450"/>
          <p14:tracePt t="64704" x="6318250" y="4381500"/>
          <p14:tracePt t="64716" x="6426200" y="4387850"/>
          <p14:tracePt t="64733" x="6845300" y="4400550"/>
          <p14:tracePt t="64749" x="7258050" y="4400550"/>
          <p14:tracePt t="64766" x="7664450" y="4400550"/>
          <p14:tracePt t="64783" x="7956550" y="4400550"/>
          <p14:tracePt t="64800" x="8115300" y="4400550"/>
          <p14:tracePt t="64816" x="8172450" y="4400550"/>
          <p14:tracePt t="64833" x="8178800" y="4400550"/>
          <p14:tracePt t="64866" x="8197850" y="4387850"/>
          <p14:tracePt t="64883" x="8197850" y="4381500"/>
          <p14:tracePt t="64886" x="8204200" y="4368800"/>
          <p14:tracePt t="64900" x="8210550" y="4356100"/>
          <p14:tracePt t="64917" x="8223250" y="4337050"/>
          <p14:tracePt t="64919" x="8229600" y="4324350"/>
          <p14:tracePt t="64933" x="8235950" y="4305300"/>
          <p14:tracePt t="64950" x="8235950" y="4286250"/>
          <p14:tracePt t="64966" x="8235950" y="4279900"/>
          <p14:tracePt t="64983" x="8242300" y="4260850"/>
          <p14:tracePt t="64999" x="8242300" y="4254500"/>
          <p14:tracePt t="65016" x="8248650" y="4248150"/>
          <p14:tracePt t="65033" x="8248650" y="4235450"/>
          <p14:tracePt t="65049" x="8248650" y="4222750"/>
          <p14:tracePt t="65066" x="8248650" y="4210050"/>
          <p14:tracePt t="65083" x="8248650" y="4197350"/>
          <p14:tracePt t="65086" x="8242300" y="4178300"/>
          <p14:tracePt t="65100" x="8229600" y="4165600"/>
          <p14:tracePt t="65116" x="8204200" y="4140200"/>
          <p14:tracePt t="65118" x="8178800" y="4127500"/>
          <p14:tracePt t="65133" x="8140700" y="4108450"/>
          <p14:tracePt t="65150" x="7962900" y="4051300"/>
          <p14:tracePt t="65166" x="7823200" y="4025900"/>
          <p14:tracePt t="65183" x="7734300" y="4019550"/>
          <p14:tracePt t="65199" x="7670800" y="4019550"/>
          <p14:tracePt t="65216" x="7626350" y="4019550"/>
          <p14:tracePt t="65233" x="7594600" y="4019550"/>
          <p14:tracePt t="65249" x="7562850" y="4019550"/>
          <p14:tracePt t="65266" x="7550150" y="4025900"/>
          <p14:tracePt t="65283" x="7531100" y="4038600"/>
          <p14:tracePt t="65299" x="7518400" y="4051300"/>
          <p14:tracePt t="65316" x="7505700" y="4083050"/>
          <p14:tracePt t="65318" x="7505700" y="4089400"/>
          <p14:tracePt t="65333" x="7499350" y="4108450"/>
          <p14:tracePt t="65350" x="7499350" y="4159250"/>
          <p14:tracePt t="65367" x="7512050" y="4203700"/>
          <p14:tracePt t="65383" x="7531100" y="4229100"/>
          <p14:tracePt t="65400" x="7562850" y="4254500"/>
          <p14:tracePt t="65416" x="7594600" y="4273550"/>
          <p14:tracePt t="65433" x="7626350" y="4279900"/>
          <p14:tracePt t="65449" x="7632700" y="4286250"/>
          <p14:tracePt t="65798" x="0" y="0"/>
        </p14:tracePtLst>
        <p14:tracePtLst>
          <p14:tracePt t="67427" x="9569450" y="2527300"/>
          <p14:tracePt t="67450" x="9569450" y="2533650"/>
          <p14:tracePt t="67459" x="9569450" y="2552700"/>
          <p14:tracePt t="67470" x="9569450" y="2565400"/>
          <p14:tracePt t="67482" x="9569450" y="2584450"/>
          <p14:tracePt t="67499" x="9569450" y="2616200"/>
          <p14:tracePt t="67515" x="9569450" y="2647950"/>
          <p14:tracePt t="67532" x="9569450" y="2686050"/>
          <p14:tracePt t="67535" x="9569450" y="2692400"/>
          <p14:tracePt t="67549" x="9575800" y="2705100"/>
          <p14:tracePt t="67566" x="9594850" y="2736850"/>
          <p14:tracePt t="67582" x="9607550" y="2762250"/>
          <p14:tracePt t="67599" x="9626600" y="2768600"/>
          <p14:tracePt t="67616" x="9652000" y="2781300"/>
          <p14:tracePt t="67633" x="9677400" y="2787650"/>
          <p14:tracePt t="67650" x="9709150" y="2787650"/>
          <p14:tracePt t="67665" x="9734550" y="2787650"/>
          <p14:tracePt t="67683" x="9766300" y="2787650"/>
          <p14:tracePt t="67699" x="9798050" y="2787650"/>
          <p14:tracePt t="67702" x="9810750" y="2787650"/>
          <p14:tracePt t="67715" x="9829800" y="2787650"/>
          <p14:tracePt t="67718" x="9855200" y="2787650"/>
          <p14:tracePt t="67732" x="9867900" y="2781300"/>
          <p14:tracePt t="67749" x="9880600" y="2768600"/>
          <p14:tracePt t="67752" x="9893300" y="2762250"/>
          <p14:tracePt t="67766" x="9899650" y="2749550"/>
          <p14:tracePt t="67782" x="9906000" y="2743200"/>
          <p14:tracePt t="67798" x="9912350" y="2724150"/>
          <p14:tracePt t="67815" x="9912350" y="2705100"/>
          <p14:tracePt t="67832" x="9912350" y="2679700"/>
          <p14:tracePt t="67849" x="9912350" y="2654300"/>
          <p14:tracePt t="67865" x="9912350" y="2628900"/>
          <p14:tracePt t="67882" x="9899650" y="2603500"/>
          <p14:tracePt t="67899" x="9893300" y="2590800"/>
          <p14:tracePt t="67915" x="9886950" y="2565400"/>
          <p14:tracePt t="67917" x="9880600" y="2559050"/>
          <p14:tracePt t="67932" x="9874250" y="2552700"/>
          <p14:tracePt t="67948" x="9867900" y="2540000"/>
          <p14:tracePt t="67965" x="9855200" y="2527300"/>
          <p14:tracePt t="67982" x="9848850" y="2520950"/>
          <p14:tracePt t="67998" x="9842500" y="2520950"/>
          <p14:tracePt t="68110" x="0" y="0"/>
        </p14:tracePtLst>
        <p14:tracePtLst>
          <p14:tracePt t="68624" x="9569450" y="2901950"/>
          <p14:tracePt t="68639" x="9569450" y="2908300"/>
          <p14:tracePt t="68658" x="9569450" y="2921000"/>
          <p14:tracePt t="68674" x="9569450" y="2933700"/>
          <p14:tracePt t="68684" x="9569450" y="2940050"/>
          <p14:tracePt t="68686" x="9569450" y="2952750"/>
          <p14:tracePt t="68698" x="9569450" y="2959100"/>
          <p14:tracePt t="68715" x="9569450" y="2965450"/>
          <p14:tracePt t="68731" x="9569450" y="2978150"/>
          <p14:tracePt t="68765" x="9582150" y="2990850"/>
          <p14:tracePt t="68781" x="9588500" y="2997200"/>
          <p14:tracePt t="68798" x="9601200" y="3003550"/>
          <p14:tracePt t="68815" x="9620250" y="3009900"/>
          <p14:tracePt t="68831" x="9639300" y="3009900"/>
          <p14:tracePt t="68848" x="9671050" y="3009900"/>
          <p14:tracePt t="68865" x="9709150" y="3009900"/>
          <p14:tracePt t="68882" x="9747250" y="3009900"/>
          <p14:tracePt t="68898" x="9766300" y="3003550"/>
          <p14:tracePt t="68915" x="9779000" y="2997200"/>
          <p14:tracePt t="68951" x="9785350" y="2997200"/>
          <p14:tracePt t="68992" x="0" y="0"/>
        </p14:tracePtLst>
        <p14:tracePtLst>
          <p14:tracePt t="70540" x="10725150" y="2533650"/>
          <p14:tracePt t="70561" x="10712450" y="2546350"/>
          <p14:tracePt t="70575" x="10706100" y="2559050"/>
          <p14:tracePt t="70587" x="10699750" y="2565400"/>
          <p14:tracePt t="70599" x="10693400" y="2584450"/>
          <p14:tracePt t="70614" x="10680700" y="2622550"/>
          <p14:tracePt t="70631" x="10661650" y="2647950"/>
          <p14:tracePt t="70648" x="10661650" y="2673350"/>
          <p14:tracePt t="70665" x="10661650" y="2692400"/>
          <p14:tracePt t="70681" x="10661650" y="2717800"/>
          <p14:tracePt t="70697" x="10668000" y="2730500"/>
          <p14:tracePt t="70714" x="10693400" y="2736850"/>
          <p14:tracePt t="70731" x="10731500" y="2755900"/>
          <p14:tracePt t="70747" x="10782300" y="2762250"/>
          <p14:tracePt t="70764" x="10845800" y="2762250"/>
          <p14:tracePt t="70765" x="10877550" y="2762250"/>
          <p14:tracePt t="70781" x="10953750" y="2762250"/>
          <p14:tracePt t="70797" x="10998200" y="2749550"/>
          <p14:tracePt t="70814" x="11017250" y="2736850"/>
          <p14:tracePt t="70831" x="11029950" y="2730500"/>
          <p14:tracePt t="70847" x="11036300" y="2717800"/>
          <p14:tracePt t="70864" x="11049000" y="2705100"/>
          <p14:tracePt t="70881" x="11055350" y="2692400"/>
          <p14:tracePt t="70898" x="11061700" y="2673350"/>
          <p14:tracePt t="70914" x="11061700" y="2660650"/>
          <p14:tracePt t="70931" x="11061700" y="2641600"/>
          <p14:tracePt t="70948" x="11061700" y="2628900"/>
          <p14:tracePt t="70950" x="11061700" y="2616200"/>
          <p14:tracePt t="70967" x="11061700" y="2603500"/>
          <p14:tracePt t="70981" x="11055350" y="2597150"/>
          <p14:tracePt t="70997" x="11049000" y="2578100"/>
          <p14:tracePt t="71014" x="11042650" y="2578100"/>
          <p14:tracePt t="71031" x="11042650" y="2571750"/>
          <p14:tracePt t="71047" x="11036300" y="2571750"/>
          <p14:tracePt t="71064" x="11029950" y="2565400"/>
          <p14:tracePt t="71110" x="11023600" y="2565400"/>
          <p14:tracePt t="71158" x="0" y="0"/>
        </p14:tracePtLst>
        <p14:tracePtLst>
          <p14:tracePt t="71777" x="10541000" y="2889250"/>
          <p14:tracePt t="71796" x="10534650" y="2889250"/>
          <p14:tracePt t="71811" x="10534650" y="2895600"/>
          <p14:tracePt t="71825" x="10534650" y="2914650"/>
          <p14:tracePt t="71834" x="10534650" y="2940050"/>
          <p14:tracePt t="71847" x="10547350" y="2971800"/>
          <p14:tracePt t="71864" x="10579100" y="3009900"/>
          <p14:tracePt t="71881" x="10617200" y="3035300"/>
          <p14:tracePt t="71898" x="10655300" y="3054350"/>
          <p14:tracePt t="71914" x="10718800" y="3073400"/>
          <p14:tracePt t="71931" x="10763250" y="3073400"/>
          <p14:tracePt t="71947" x="10814050" y="3073400"/>
          <p14:tracePt t="71950" x="10826750" y="3073400"/>
          <p14:tracePt t="71964" x="10845800" y="3073400"/>
          <p14:tracePt t="71981" x="10871200" y="3067050"/>
          <p14:tracePt t="71983" x="10877550" y="3060700"/>
          <p14:tracePt t="71997" x="10896600" y="3041650"/>
          <p14:tracePt t="72014" x="10902950" y="3022600"/>
          <p14:tracePt t="72030" x="10902950" y="2990850"/>
          <p14:tracePt t="72047" x="10902950" y="2984500"/>
          <p14:tracePt t="72064" x="10902950" y="2965450"/>
          <p14:tracePt t="73150" x="0" y="0"/>
        </p14:tracePtLst>
        <p14:tracePtLst>
          <p14:tracePt t="74624" x="9645650" y="3276600"/>
          <p14:tracePt t="74670" x="9652000" y="3282950"/>
          <p14:tracePt t="74678" x="9664700" y="3282950"/>
          <p14:tracePt t="74686" x="9671050" y="3282950"/>
          <p14:tracePt t="74696" x="9690100" y="3289300"/>
          <p14:tracePt t="74713" x="9715500" y="3289300"/>
          <p14:tracePt t="74730" x="9753600" y="3295650"/>
          <p14:tracePt t="74746" x="9759950" y="3295650"/>
          <p14:tracePt t="74763" x="9772650" y="3295650"/>
          <p14:tracePt t="74779" x="9785350" y="3295650"/>
          <p14:tracePt t="74796" x="9798050" y="3295650"/>
          <p14:tracePt t="74813" x="9817100" y="3295650"/>
          <p14:tracePt t="74829" x="9836150" y="3295650"/>
          <p14:tracePt t="74846" x="9842500" y="3295650"/>
          <p14:tracePt t="75438" x="0" y="0"/>
        </p14:tracePtLst>
        <p14:tracePtLst>
          <p14:tracePt t="77359" x="5035550" y="2559050"/>
          <p14:tracePt t="77370" x="5041900" y="2578100"/>
          <p14:tracePt t="77382" x="5054600" y="2597150"/>
          <p14:tracePt t="77396" x="5080000" y="2641600"/>
          <p14:tracePt t="77398" x="5099050" y="2660650"/>
          <p14:tracePt t="77412" x="5111750" y="2673350"/>
          <p14:tracePt t="77429" x="5162550" y="2724150"/>
          <p14:tracePt t="77445" x="5194300" y="2736850"/>
          <p14:tracePt t="77462" x="5200650" y="2743200"/>
          <p14:tracePt t="77479" x="5213350" y="2743200"/>
          <p14:tracePt t="77512" x="5226050" y="2743200"/>
          <p14:tracePt t="77528" x="5232400" y="2743200"/>
          <p14:tracePt t="77545" x="5238750" y="2743200"/>
          <p14:tracePt t="77562" x="5245100" y="2736850"/>
          <p14:tracePt t="77729" x="5245100" y="2730500"/>
          <p14:tracePt t="77746" x="5251450" y="2730500"/>
          <p14:tracePt t="77757" x="5257800" y="2724150"/>
          <p14:tracePt t="77768" x="5264150" y="2717800"/>
          <p14:tracePt t="77778" x="5264150" y="2711450"/>
          <p14:tracePt t="77795" x="5270500" y="2698750"/>
          <p14:tracePt t="77812" x="5276850" y="2673350"/>
          <p14:tracePt t="77814" x="5283200" y="2667000"/>
          <p14:tracePt t="77829" x="5289550" y="2647950"/>
          <p14:tracePt t="77846" x="5289550" y="2616200"/>
          <p14:tracePt t="77862" x="5289550" y="2590800"/>
          <p14:tracePt t="77879" x="5283200" y="2571750"/>
          <p14:tracePt t="77896" x="5270500" y="2552700"/>
          <p14:tracePt t="77929" x="5264150" y="2540000"/>
          <p14:tracePt t="77967" x="5251450" y="2533650"/>
          <p14:tracePt t="77983" x="5245100" y="2533650"/>
          <p14:tracePt t="77999" x="5232400" y="2527300"/>
          <p14:tracePt t="78015" x="5226050" y="2527300"/>
          <p14:tracePt t="78028" x="5219700" y="2527300"/>
          <p14:tracePt t="78045" x="5194300" y="2527300"/>
          <p14:tracePt t="78062" x="5181600" y="2527300"/>
          <p14:tracePt t="78079" x="5168900" y="2527300"/>
          <p14:tracePt t="78095" x="5149850" y="2527300"/>
          <p14:tracePt t="78111" x="5143500" y="2527300"/>
          <p14:tracePt t="78128" x="5130800" y="2527300"/>
          <p14:tracePt t="78145" x="5118100" y="2527300"/>
          <p14:tracePt t="78162" x="5111750" y="2540000"/>
          <p14:tracePt t="78178" x="5105400" y="2546350"/>
          <p14:tracePt t="78195" x="5099050" y="2552700"/>
          <p14:tracePt t="78211" x="5092700" y="2559050"/>
          <p14:tracePt t="78228" x="5092700" y="2571750"/>
          <p14:tracePt t="78301" x="0" y="0"/>
        </p14:tracePtLst>
        <p14:tracePtLst>
          <p14:tracePt t="78726" x="5568950" y="2463800"/>
          <p14:tracePt t="78733" x="5556250" y="2463800"/>
          <p14:tracePt t="78745" x="5556250" y="2470150"/>
          <p14:tracePt t="78761" x="5537200" y="2482850"/>
          <p14:tracePt t="78778" x="5530850" y="2501900"/>
          <p14:tracePt t="78794" x="5524500" y="2527300"/>
          <p14:tracePt t="78811" x="5518150" y="2559050"/>
          <p14:tracePt t="78828" x="5511800" y="2590800"/>
          <p14:tracePt t="78830" x="5511800" y="2597150"/>
          <p14:tracePt t="78845" x="5511800" y="2609850"/>
          <p14:tracePt t="78861" x="5511800" y="2628900"/>
          <p14:tracePt t="78878" x="5530850" y="2660650"/>
          <p14:tracePt t="78895" x="5575300" y="2692400"/>
          <p14:tracePt t="78911" x="5657850" y="2730500"/>
          <p14:tracePt t="78928" x="5765800" y="2755900"/>
          <p14:tracePt t="78945" x="5867400" y="2768600"/>
          <p14:tracePt t="78961" x="5905500" y="2768600"/>
          <p14:tracePt t="78978" x="5918200" y="2768600"/>
          <p14:tracePt t="78995" x="5930900" y="2768600"/>
          <p14:tracePt t="79011" x="5930900" y="2755900"/>
          <p14:tracePt t="79028" x="5930900" y="2736850"/>
          <p14:tracePt t="79031" x="5930900" y="2717800"/>
          <p14:tracePt t="79044" x="5924550" y="2705100"/>
          <p14:tracePt t="79061" x="5905500" y="2673350"/>
          <p14:tracePt t="79078" x="5892800" y="2660650"/>
          <p14:tracePt t="79095" x="5886450" y="2654300"/>
          <p14:tracePt t="79111" x="5873750" y="2647950"/>
          <p14:tracePt t="79128" x="5867400" y="2647950"/>
          <p14:tracePt t="79263" x="0" y="0"/>
        </p14:tracePtLst>
        <p14:tracePtLst>
          <p14:tracePt t="80740" x="6553200" y="3378200"/>
          <p14:tracePt t="80745" x="6553200" y="3384550"/>
          <p14:tracePt t="80762" x="6553200" y="3403600"/>
          <p14:tracePt t="80778" x="6553200" y="3416300"/>
          <p14:tracePt t="80794" x="6553200" y="3429000"/>
          <p14:tracePt t="80811" x="6553200" y="3441700"/>
          <p14:tracePt t="80828" x="6553200" y="3460750"/>
          <p14:tracePt t="80831" x="6553200" y="3486150"/>
          <p14:tracePt t="80844" x="6553200" y="3492500"/>
          <p14:tracePt t="80862" x="6572250" y="3549650"/>
          <p14:tracePt t="80878" x="6591300" y="3587750"/>
          <p14:tracePt t="80894" x="6610350" y="3619500"/>
          <p14:tracePt t="80912" x="6629400" y="3651250"/>
          <p14:tracePt t="80929" x="6667500" y="3670300"/>
          <p14:tracePt t="80945" x="6699250" y="3689350"/>
          <p14:tracePt t="80962" x="6718300" y="3695700"/>
          <p14:tracePt t="80978" x="6750050" y="3695700"/>
          <p14:tracePt t="80994" x="6788150" y="3695700"/>
          <p14:tracePt t="81011" x="6819900" y="3695700"/>
          <p14:tracePt t="81027" x="6838950" y="3695700"/>
          <p14:tracePt t="81030" x="6851650" y="3695700"/>
          <p14:tracePt t="81044" x="6864350" y="3695700"/>
          <p14:tracePt t="81061" x="6883400" y="3689350"/>
          <p14:tracePt t="81077" x="6896100" y="3683000"/>
          <p14:tracePt t="81094" x="6902450" y="3683000"/>
          <p14:tracePt t="81111" x="6902450" y="3670300"/>
          <p14:tracePt t="81127" x="6908800" y="3657600"/>
          <p14:tracePt t="81144" x="6908800" y="3644900"/>
          <p14:tracePt t="81161" x="6908800" y="3625850"/>
          <p14:tracePt t="81178" x="6908800" y="3613150"/>
          <p14:tracePt t="81194" x="6908800" y="3600450"/>
          <p14:tracePt t="81211" x="6908800" y="3587750"/>
          <p14:tracePt t="81213" x="6908800" y="3581400"/>
          <p14:tracePt t="81227" x="6908800" y="3575050"/>
          <p14:tracePt t="81244" x="6908800" y="3568700"/>
          <p14:tracePt t="81261" x="6908800" y="3556000"/>
          <p14:tracePt t="81277" x="6908800" y="3543300"/>
          <p14:tracePt t="81295" x="6908800" y="3530600"/>
          <p14:tracePt t="81326" x="6908800" y="3517900"/>
          <p14:tracePt t="81335" x="6902450" y="3517900"/>
          <p14:tracePt t="81344" x="6896100" y="3511550"/>
          <p14:tracePt t="81361" x="6889750" y="3498850"/>
          <p14:tracePt t="81377" x="6877050" y="3492500"/>
          <p14:tracePt t="81394" x="6851650" y="3479800"/>
          <p14:tracePt t="81410" x="6832600" y="3473450"/>
          <p14:tracePt t="81427" x="6807200" y="3460750"/>
          <p14:tracePt t="81444" x="6781800" y="3448050"/>
          <p14:tracePt t="81446" x="6762750" y="3441700"/>
          <p14:tracePt t="81461" x="6756400" y="3441700"/>
          <p14:tracePt t="81477" x="6718300" y="3435350"/>
          <p14:tracePt t="81494" x="6692900" y="3435350"/>
          <p14:tracePt t="81511" x="6661150" y="3435350"/>
          <p14:tracePt t="81527" x="6642100" y="3435350"/>
          <p14:tracePt t="81544" x="6616700" y="3435350"/>
          <p14:tracePt t="81560" x="6597650" y="3441700"/>
          <p14:tracePt t="81577" x="6591300" y="3448050"/>
          <p14:tracePt t="81594" x="6572250" y="3454400"/>
          <p14:tracePt t="81610" x="6565900" y="3467100"/>
          <p14:tracePt t="81627" x="6546850" y="3479800"/>
          <p14:tracePt t="81644" x="6540500" y="3498850"/>
          <p14:tracePt t="81660" x="6534150" y="3517900"/>
          <p14:tracePt t="81678" x="6521450" y="3543300"/>
          <p14:tracePt t="81694" x="6521450" y="3556000"/>
          <p14:tracePt t="81710" x="6521450" y="3562350"/>
          <p14:tracePt t="81727" x="6521450" y="3575050"/>
          <p14:tracePt t="81744" x="6521450" y="3581400"/>
          <p14:tracePt t="81761" x="6521450" y="3594100"/>
          <p14:tracePt t="81777" x="6521450" y="3606800"/>
          <p14:tracePt t="81794" x="6521450" y="3619500"/>
          <p14:tracePt t="81811" x="6527800" y="3638550"/>
          <p14:tracePt t="81827" x="6534150" y="3644900"/>
          <p14:tracePt t="81844" x="6546850" y="3663950"/>
          <p14:tracePt t="81860" x="6559550" y="3670300"/>
          <p14:tracePt t="81862" x="6572250" y="3676650"/>
          <p14:tracePt t="81877" x="6584950" y="3683000"/>
          <p14:tracePt t="81894" x="6610350" y="3695700"/>
          <p14:tracePt t="81911" x="6635750" y="3708400"/>
          <p14:tracePt t="81927" x="6667500" y="3721100"/>
          <p14:tracePt t="81944" x="6692900" y="3727450"/>
          <p14:tracePt t="81961" x="6724650" y="3727450"/>
          <p14:tracePt t="81978" x="6750050" y="3727450"/>
          <p14:tracePt t="81994" x="6781800" y="3727450"/>
          <p14:tracePt t="81998" x="6800850" y="3727450"/>
          <p14:tracePt t="82010" x="6813550" y="3721100"/>
          <p14:tracePt t="82027" x="6838950" y="3708400"/>
          <p14:tracePt t="82030" x="6845300" y="3695700"/>
          <p14:tracePt t="82043" x="6858000" y="3683000"/>
          <p14:tracePt t="82061" x="6883400" y="3657600"/>
          <p14:tracePt t="82063" x="6889750" y="3638550"/>
          <p14:tracePt t="82077" x="6902450" y="3606800"/>
          <p14:tracePt t="82094" x="6908800" y="3581400"/>
          <p14:tracePt t="82110" x="6908800" y="3562350"/>
          <p14:tracePt t="82127" x="6908800" y="3543300"/>
          <p14:tracePt t="82144" x="6908800" y="3530600"/>
          <p14:tracePt t="82160" x="6908800" y="3524250"/>
          <p14:tracePt t="82194" x="6908800" y="3517900"/>
          <p14:tracePt t="82871" x="0" y="0"/>
        </p14:tracePtLst>
        <p14:tracePtLst>
          <p14:tracePt t="83548" x="5099050" y="2533650"/>
          <p14:tracePt t="83550" x="5092700" y="2540000"/>
          <p14:tracePt t="83570" x="5086350" y="2546350"/>
          <p14:tracePt t="83588" x="5080000" y="2565400"/>
          <p14:tracePt t="83605" x="5080000" y="2584450"/>
          <p14:tracePt t="83620" x="5080000" y="2609850"/>
          <p14:tracePt t="83628" x="5080000" y="2628900"/>
          <p14:tracePt t="83630" x="5080000" y="2647950"/>
          <p14:tracePt t="83643" x="5080000" y="2667000"/>
          <p14:tracePt t="83660" x="5111750" y="2724150"/>
          <p14:tracePt t="83662" x="5124450" y="2749550"/>
          <p14:tracePt t="83677" x="5143500" y="2774950"/>
          <p14:tracePt t="83679" x="5162550" y="2806700"/>
          <p14:tracePt t="83694" x="5219700" y="2838450"/>
          <p14:tracePt t="83711" x="5270500" y="2857500"/>
          <p14:tracePt t="83726" x="5302250" y="2863850"/>
          <p14:tracePt t="83744" x="5340350" y="2863850"/>
          <p14:tracePt t="83760" x="5359400" y="2838450"/>
          <p14:tracePt t="83776" x="5372100" y="2813050"/>
          <p14:tracePt t="83793" x="5372100" y="2787650"/>
          <p14:tracePt t="83810" x="5372100" y="2749550"/>
          <p14:tracePt t="83826" x="5372100" y="2724150"/>
          <p14:tracePt t="83843" x="5372100" y="2705100"/>
          <p14:tracePt t="83860" x="5372100" y="2686050"/>
          <p14:tracePt t="83876" x="5372100" y="2673350"/>
          <p14:tracePt t="83910" x="5365750" y="2667000"/>
          <p14:tracePt t="83950" x="0" y="0"/>
        </p14:tracePtLst>
        <p14:tracePtLst>
          <p14:tracePt t="84535" x="6178550" y="3397250"/>
          <p14:tracePt t="84544" x="6172200" y="3403600"/>
          <p14:tracePt t="84560" x="6159500" y="3441700"/>
          <p14:tracePt t="84577" x="6146800" y="3473450"/>
          <p14:tracePt t="84593" x="6140450" y="3517900"/>
          <p14:tracePt t="84609" x="6134100" y="3562350"/>
          <p14:tracePt t="84626" x="6134100" y="3587750"/>
          <p14:tracePt t="84643" x="6134100" y="3613150"/>
          <p14:tracePt t="84646" x="6134100" y="3632200"/>
          <p14:tracePt t="84660" x="6140450" y="3644900"/>
          <p14:tracePt t="84677" x="6153150" y="3657600"/>
          <p14:tracePt t="84679" x="6159500" y="3670300"/>
          <p14:tracePt t="84694" x="6191250" y="3676650"/>
          <p14:tracePt t="84711" x="6235700" y="3689350"/>
          <p14:tracePt t="84727" x="6286500" y="3695700"/>
          <p14:tracePt t="84743" x="6350000" y="3695700"/>
          <p14:tracePt t="84760" x="6381750" y="3676650"/>
          <p14:tracePt t="84776" x="6407150" y="3651250"/>
          <p14:tracePt t="84793" x="6407150" y="3625850"/>
          <p14:tracePt t="84809" x="6407150" y="3587750"/>
          <p14:tracePt t="84826" x="6407150" y="3543300"/>
          <p14:tracePt t="84843" x="6400800" y="3511550"/>
          <p14:tracePt t="84859" x="6388100" y="3473450"/>
          <p14:tracePt t="84861" x="6381750" y="3467100"/>
          <p14:tracePt t="84876" x="6369050" y="3454400"/>
          <p14:tracePt t="84893" x="6356350" y="3441700"/>
          <p14:tracePt t="84909" x="6337300" y="3422650"/>
          <p14:tracePt t="84927" x="6324600" y="3416300"/>
          <p14:tracePt t="84959" x="6318250" y="3409950"/>
          <p14:tracePt t="84976" x="6305550" y="3403600"/>
          <p14:tracePt t="84976" x="0" y="0"/>
        </p14:tracePtLst>
        <p14:tracePtLst>
          <p14:tracePt t="85448" x="5099050" y="2584450"/>
          <p14:tracePt t="85486" x="5086350" y="2584450"/>
          <p14:tracePt t="85502" x="5086350" y="2603500"/>
          <p14:tracePt t="85518" x="5080000" y="2628900"/>
          <p14:tracePt t="85527" x="5080000" y="2635250"/>
          <p14:tracePt t="85542" x="5080000" y="2673350"/>
          <p14:tracePt t="85559" x="5080000" y="2705100"/>
          <p14:tracePt t="85576" x="5092700" y="2755900"/>
          <p14:tracePt t="85592" x="5130800" y="2794000"/>
          <p14:tracePt t="85609" x="5181600" y="2832100"/>
          <p14:tracePt t="85626" x="5232400" y="2851150"/>
          <p14:tracePt t="85642" x="5276850" y="2870200"/>
          <p14:tracePt t="85659" x="5308600" y="2876550"/>
          <p14:tracePt t="85660" x="0" y="0"/>
        </p14:tracePtLst>
        <p14:tracePtLst>
          <p14:tracePt t="86151" x="6432550" y="3587750"/>
          <p14:tracePt t="86304" x="0" y="0"/>
        </p14:tracePtLst>
        <p14:tracePtLst>
          <p14:tracePt t="86799" x="6794500" y="3638550"/>
          <p14:tracePt t="86918" x="0" y="0"/>
        </p14:tracePtLst>
        <p14:tracePtLst>
          <p14:tracePt t="88610" x="7004050" y="4254500"/>
          <p14:tracePt t="88625" x="7004050" y="4260850"/>
          <p14:tracePt t="88642" x="7010400" y="4260850"/>
          <p14:tracePt t="88658" x="7035800" y="4267200"/>
          <p14:tracePt t="88675" x="7105650" y="4279900"/>
          <p14:tracePt t="88678" x="7162800" y="4292600"/>
          <p14:tracePt t="88692" x="7239000" y="4305300"/>
          <p14:tracePt t="88709" x="7429500" y="4343400"/>
          <p14:tracePt t="88712" x="7562850" y="4349750"/>
          <p14:tracePt t="88726" x="7816850" y="4362450"/>
          <p14:tracePt t="88742" x="8032750" y="4362450"/>
          <p14:tracePt t="88759" x="8185150" y="4362450"/>
          <p14:tracePt t="88775" x="8242300" y="4362450"/>
          <p14:tracePt t="88791" x="8255000" y="4362450"/>
          <p14:tracePt t="89295" x="0" y="0"/>
        </p14:tracePtLst>
        <p14:tracePtLst>
          <p14:tracePt t="89998" x="5753100" y="2609850"/>
          <p14:tracePt t="90118" x="0" y="0"/>
        </p14:tracePtLst>
        <p14:tracePtLst>
          <p14:tracePt t="90504" x="6508750" y="3536950"/>
          <p14:tracePt t="90598" x="0" y="0"/>
        </p14:tracePtLst>
        <p14:tracePtLst>
          <p14:tracePt t="91120" x="5581650" y="2654300"/>
          <p14:tracePt t="91222" x="0" y="0"/>
        </p14:tracePtLst>
        <p14:tracePtLst>
          <p14:tracePt t="91671" x="6578600" y="3556000"/>
          <p14:tracePt t="91889" x="6584950" y="3556000"/>
          <p14:tracePt t="91907" x="6597650" y="3556000"/>
          <p14:tracePt t="91926" x="6661150" y="3568700"/>
          <p14:tracePt t="91940" x="6686550" y="3568700"/>
          <p14:tracePt t="91944" x="6718300" y="3568700"/>
          <p14:tracePt t="91958" x="6762750" y="3568700"/>
          <p14:tracePt t="91974" x="6813550" y="3568700"/>
          <p14:tracePt t="91991" x="6851650" y="3568700"/>
          <p14:tracePt t="92007" x="6896100" y="3568700"/>
          <p14:tracePt t="92024" x="6927850" y="3562350"/>
          <p14:tracePt t="92040" x="6946900" y="3556000"/>
          <p14:tracePt t="92058" x="6953250" y="3543300"/>
          <p14:tracePt t="92073" x="6959600" y="3536950"/>
          <p14:tracePt t="92090" x="6959600" y="3530600"/>
          <p14:tracePt t="92107" x="6959600" y="3524250"/>
          <p14:tracePt t="92286" x="0" y="0"/>
        </p14:tracePtLst>
        <p14:tracePtLst>
          <p14:tracePt t="92827" x="5499100" y="2489200"/>
          <p14:tracePt t="92840" x="5492750" y="2501900"/>
          <p14:tracePt t="92857" x="5486400" y="2514600"/>
          <p14:tracePt t="92873" x="5480050" y="2559050"/>
          <p14:tracePt t="92890" x="5480050" y="2590800"/>
          <p14:tracePt t="92907" x="5480050" y="2647950"/>
          <p14:tracePt t="92923" x="5505450" y="2692400"/>
          <p14:tracePt t="92928" x="5530850" y="2711450"/>
          <p14:tracePt t="92940" x="5556250" y="2730500"/>
          <p14:tracePt t="92957" x="5619750" y="2768600"/>
          <p14:tracePt t="92974" x="5727700" y="2794000"/>
          <p14:tracePt t="92991" x="5765800" y="2800350"/>
          <p14:tracePt t="93007" x="5797550" y="2800350"/>
          <p14:tracePt t="93024" x="5816600" y="2800350"/>
          <p14:tracePt t="93040" x="5829300" y="2794000"/>
          <p14:tracePt t="93058" x="5842000" y="2787650"/>
          <p14:tracePt t="93073" x="5848350" y="2768600"/>
          <p14:tracePt t="93090" x="5854700" y="2743200"/>
          <p14:tracePt t="93107" x="5854700" y="2724150"/>
          <p14:tracePt t="93110" x="5854700" y="2717800"/>
          <p14:tracePt t="93123" x="5854700" y="2705100"/>
          <p14:tracePt t="93140" x="5854700" y="2692400"/>
          <p14:tracePt t="93142" x="5854700" y="2686050"/>
          <p14:tracePt t="93157" x="5854700" y="2679700"/>
          <p14:tracePt t="93173" x="5854700" y="2660650"/>
          <p14:tracePt t="93294" x="0" y="0"/>
        </p14:tracePtLst>
        <p14:tracePtLst>
          <p14:tracePt t="93841" x="6553200" y="3473450"/>
          <p14:tracePt t="93913" x="6553200" y="3486150"/>
          <p14:tracePt t="93922" x="6553200" y="3498850"/>
          <p14:tracePt t="93931" x="6559550" y="3505200"/>
          <p14:tracePt t="93940" x="6572250" y="3524250"/>
          <p14:tracePt t="93956" x="6597650" y="3568700"/>
          <p14:tracePt t="93974" x="6648450" y="3632200"/>
          <p14:tracePt t="93991" x="6699250" y="3657600"/>
          <p14:tracePt t="94007" x="6756400" y="3676650"/>
          <p14:tracePt t="94024" x="6826250" y="3689350"/>
          <p14:tracePt t="94040" x="6883400" y="3689350"/>
          <p14:tracePt t="94057" x="6940550" y="3689350"/>
          <p14:tracePt t="94074" x="6978650" y="3689350"/>
          <p14:tracePt t="94090" x="7004050" y="3683000"/>
          <p14:tracePt t="94106" x="7016750" y="3657600"/>
          <p14:tracePt t="94123" x="7023100" y="3638550"/>
          <p14:tracePt t="94140" x="7029450" y="3619500"/>
          <p14:tracePt t="94156" x="7029450" y="3613150"/>
          <p14:tracePt t="94173" x="7029450" y="3594100"/>
          <p14:tracePt t="94190" x="7029450" y="3581400"/>
          <p14:tracePt t="94206" x="7029450" y="3575050"/>
          <p14:tracePt t="94224" x="7023100" y="3562350"/>
          <p14:tracePt t="94240" x="7016750" y="3556000"/>
          <p14:tracePt t="94257" x="6991350" y="3543300"/>
          <p14:tracePt t="94274" x="6965950" y="3530600"/>
          <p14:tracePt t="94290" x="6921500" y="3517900"/>
          <p14:tracePt t="94307" x="6870700" y="3505200"/>
          <p14:tracePt t="94323" x="6826250" y="3492500"/>
          <p14:tracePt t="94326" x="6807200" y="3492500"/>
          <p14:tracePt t="94340" x="6788150" y="3492500"/>
          <p14:tracePt t="94356" x="6762750" y="3492500"/>
          <p14:tracePt t="94358" x="6750050" y="3492500"/>
          <p14:tracePt t="94373" x="6743700" y="3492500"/>
          <p14:tracePt t="94389" x="6724650" y="3492500"/>
          <p14:tracePt t="94406" x="6699250" y="3492500"/>
          <p14:tracePt t="94423" x="6680200" y="3492500"/>
          <p14:tracePt t="94439" x="6661150" y="3505200"/>
          <p14:tracePt t="94456" x="6648450" y="3511550"/>
          <p14:tracePt t="94473" x="6635750" y="3517900"/>
          <p14:tracePt t="94490" x="6623050" y="3524250"/>
          <p14:tracePt t="94506" x="6616700" y="3530600"/>
          <p14:tracePt t="94523" x="6604000" y="3549650"/>
          <p14:tracePt t="94527" x="6597650" y="3549650"/>
          <p14:tracePt t="94540" x="6597650" y="3556000"/>
          <p14:tracePt t="94557" x="6591300" y="3562350"/>
          <p14:tracePt t="94573" x="6591300" y="3568700"/>
          <p14:tracePt t="94590" x="6591300" y="3575050"/>
          <p14:tracePt t="94607" x="6591300" y="3581400"/>
          <p14:tracePt t="94623" x="6591300" y="3587750"/>
          <p14:tracePt t="94639" x="6591300" y="3600450"/>
          <p14:tracePt t="94656" x="6591300" y="3606800"/>
          <p14:tracePt t="94673" x="6591300" y="3619500"/>
          <p14:tracePt t="94689" x="6597650" y="3638550"/>
          <p14:tracePt t="94706" x="6610350" y="3651250"/>
          <p14:tracePt t="94723" x="6629400" y="3663950"/>
          <p14:tracePt t="94740" x="6667500" y="3683000"/>
          <p14:tracePt t="94756" x="6699250" y="3695700"/>
          <p14:tracePt t="94758" x="6718300" y="3702050"/>
          <p14:tracePt t="94773" x="6737350" y="3708400"/>
          <p14:tracePt t="94790" x="6788150" y="3714750"/>
          <p14:tracePt t="94806" x="6826250" y="3714750"/>
          <p14:tracePt t="94823" x="6870700" y="3714750"/>
          <p14:tracePt t="94840" x="6908800" y="3708400"/>
          <p14:tracePt t="94856" x="6940550" y="3689350"/>
          <p14:tracePt t="94872" x="6953250" y="3670300"/>
          <p14:tracePt t="94889" x="6978650" y="3638550"/>
          <p14:tracePt t="94906" x="6985000" y="3613150"/>
          <p14:tracePt t="94923" x="6991350" y="3587750"/>
          <p14:tracePt t="94939" x="6997700" y="3562350"/>
          <p14:tracePt t="94956" x="6997700" y="3549650"/>
          <p14:tracePt t="94959" x="6997700" y="3543300"/>
          <p14:tracePt t="94972" x="6997700" y="3536950"/>
          <p14:tracePt t="94990" x="6991350" y="3517900"/>
          <p14:tracePt t="95006" x="6985000" y="3498850"/>
          <p14:tracePt t="95023" x="6959600" y="3492500"/>
          <p14:tracePt t="95039" x="6934200" y="3479800"/>
          <p14:tracePt t="95056" x="6889750" y="3467100"/>
          <p14:tracePt t="95073" x="6858000" y="3467100"/>
          <p14:tracePt t="95089" x="6813550" y="3467100"/>
          <p14:tracePt t="95106" x="6769100" y="3467100"/>
          <p14:tracePt t="95122" x="6731000" y="3467100"/>
          <p14:tracePt t="95139" x="6692900" y="3479800"/>
          <p14:tracePt t="95156" x="6661150" y="3498850"/>
          <p14:tracePt t="95172" x="6629400" y="3511550"/>
          <p14:tracePt t="95174" x="6616700" y="3517900"/>
          <p14:tracePt t="95189" x="6610350" y="3530600"/>
          <p14:tracePt t="95206" x="6604000" y="3530600"/>
          <p14:tracePt t="95222" x="6591300" y="3543300"/>
          <p14:tracePt t="95239" x="6584950" y="3549650"/>
          <p14:tracePt t="95256" x="6578600" y="3562350"/>
          <p14:tracePt t="95273" x="6572250" y="3575050"/>
          <p14:tracePt t="95289" x="6572250" y="3581400"/>
          <p14:tracePt t="95306" x="6572250" y="3600450"/>
          <p14:tracePt t="95323" x="6572250" y="3606800"/>
          <p14:tracePt t="95339" x="6572250" y="3619500"/>
          <p14:tracePt t="95356" x="6578600" y="3644900"/>
          <p14:tracePt t="95372" x="6591300" y="3657600"/>
          <p14:tracePt t="95389" x="6623050" y="3683000"/>
          <p14:tracePt t="95406" x="6661150" y="3702050"/>
          <p14:tracePt t="95422" x="6705600" y="3714750"/>
          <p14:tracePt t="95439" x="6750050" y="3721100"/>
          <p14:tracePt t="95456" x="6794500" y="3721100"/>
          <p14:tracePt t="95472" x="6832600" y="3721100"/>
          <p14:tracePt t="95489" x="6864350" y="3714750"/>
          <p14:tracePt t="95506" x="6896100" y="3708400"/>
          <p14:tracePt t="95523" x="6908800" y="3695700"/>
          <p14:tracePt t="95539" x="6915150" y="3689350"/>
          <p14:tracePt t="95557" x="6921500" y="3683000"/>
          <p14:tracePt t="95572" x="6921500" y="3676650"/>
          <p14:tracePt t="95589" x="6921500" y="3663950"/>
          <p14:tracePt t="95606" x="6921500" y="3657600"/>
          <p14:tracePt t="95622" x="6921500" y="3644900"/>
          <p14:tracePt t="95639" x="6921500" y="3638550"/>
          <p14:tracePt t="95656" x="6921500" y="3632200"/>
          <p14:tracePt t="95689" x="6921500" y="3625850"/>
          <p14:tracePt t="96174" x="0" y="0"/>
        </p14:tracePtLst>
        <p14:tracePtLst>
          <p14:tracePt t="99152" x="5219700" y="2692400"/>
          <p14:tracePt t="99366" x="0" y="0"/>
        </p14:tracePtLst>
        <p14:tracePtLst>
          <p14:tracePt t="99735" x="6559550" y="3524250"/>
          <p14:tracePt t="99846" x="0" y="0"/>
        </p14:tracePtLst>
        <p14:tracePtLst>
          <p14:tracePt t="100231" x="5454650" y="2673350"/>
          <p14:tracePt t="100279" x="5448300" y="2673350"/>
          <p14:tracePt t="100296" x="5448300" y="2692400"/>
          <p14:tracePt t="100307" x="5461000" y="2724150"/>
          <p14:tracePt t="100322" x="5511800" y="2813050"/>
          <p14:tracePt t="100338" x="5626100" y="2965450"/>
          <p14:tracePt t="100342" x="5695950" y="3041650"/>
          <p14:tracePt t="100354" x="5784850" y="3124200"/>
          <p14:tracePt t="100371" x="6057900" y="3327400"/>
          <p14:tracePt t="100374" x="6184900" y="3416300"/>
          <p14:tracePt t="100388" x="6318250" y="3498850"/>
          <p14:tracePt t="100404" x="6496050" y="3606800"/>
          <p14:tracePt t="100406" x="6559550" y="3651250"/>
          <p14:tracePt t="100421" x="6654800" y="3708400"/>
          <p14:tracePt t="100438" x="6686550" y="3727450"/>
          <p14:tracePt t="100454" x="6699250" y="3733800"/>
          <p14:tracePt t="100471" x="6711950" y="3740150"/>
          <p14:tracePt t="100695" x="0" y="0"/>
        </p14:tracePtLst>
        <p14:tracePtLst>
          <p14:tracePt t="101086" x="7054850" y="3517900"/>
          <p14:tracePt t="101168" x="7048500" y="3511550"/>
          <p14:tracePt t="101183" x="7061200" y="3498850"/>
          <p14:tracePt t="101196" x="7080250" y="3486150"/>
          <p14:tracePt t="101204" x="7112000" y="3467100"/>
          <p14:tracePt t="101220" x="7239000" y="3397250"/>
          <p14:tracePt t="101237" x="7486650" y="3295650"/>
          <p14:tracePt t="101254" x="7670800" y="3225800"/>
          <p14:tracePt t="101271" x="7835900" y="3155950"/>
          <p14:tracePt t="101287" x="7950200" y="3098800"/>
          <p14:tracePt t="101304" x="8020050" y="3054350"/>
          <p14:tracePt t="101321" x="8051800" y="3016250"/>
          <p14:tracePt t="101337" x="8064500" y="3003550"/>
          <p14:tracePt t="101354" x="8070850" y="2990850"/>
          <p14:tracePt t="101370" x="8077200" y="2984500"/>
          <p14:tracePt t="101387" x="8083550" y="2971800"/>
          <p14:tracePt t="101404" x="8089900" y="2965450"/>
          <p14:tracePt t="101455" x="8096250" y="2952750"/>
          <p14:tracePt t="101475" x="8102600" y="2946400"/>
          <p14:tracePt t="101495" x="8115300" y="2921000"/>
          <p14:tracePt t="101512" x="8134350" y="2908300"/>
          <p14:tracePt t="101522" x="8140700" y="2895600"/>
          <p14:tracePt t="101537" x="8140700" y="2889250"/>
          <p14:tracePt t="101554" x="8140700" y="2882900"/>
          <p14:tracePt t="101571" x="8147050" y="2876550"/>
          <p14:tracePt t="101587" x="8153400" y="2870200"/>
          <p14:tracePt t="101604" x="8166100" y="2851150"/>
          <p14:tracePt t="101622" x="8166100" y="2838450"/>
          <p14:tracePt t="101637" x="8178800" y="2819400"/>
          <p14:tracePt t="101654" x="8191500" y="2794000"/>
          <p14:tracePt t="101670" x="8197850" y="2774950"/>
          <p14:tracePt t="101687" x="8204200" y="2755900"/>
          <p14:tracePt t="101704" x="8216900" y="2736850"/>
          <p14:tracePt t="101720" x="8216900" y="2730500"/>
          <p14:tracePt t="101737" x="8216900" y="2724150"/>
          <p14:tracePt t="101754" x="8216900" y="2717800"/>
          <p14:tracePt t="101787" x="8216900" y="2711450"/>
          <p14:tracePt t="101804" x="8210550" y="2692400"/>
          <p14:tracePt t="101821" x="8191500" y="2679700"/>
          <p14:tracePt t="101823" x="8178800" y="2673350"/>
          <p14:tracePt t="101838" x="8172450" y="2673350"/>
          <p14:tracePt t="101854" x="8153400" y="2673350"/>
          <p14:tracePt t="101870" x="8134350" y="2673350"/>
          <p14:tracePt t="101887" x="8108950" y="2673350"/>
          <p14:tracePt t="101903" x="8089900" y="2692400"/>
          <p14:tracePt t="101920" x="8064500" y="2711450"/>
          <p14:tracePt t="101937" x="8051800" y="2743200"/>
          <p14:tracePt t="101954" x="8039100" y="2774950"/>
          <p14:tracePt t="101970" x="8039100" y="2806700"/>
          <p14:tracePt t="101987" x="8039100" y="2838450"/>
          <p14:tracePt t="102004" x="8039100" y="2876550"/>
          <p14:tracePt t="102020" x="8058150" y="2901950"/>
          <p14:tracePt t="102024" x="8070850" y="2914650"/>
          <p14:tracePt t="102037" x="8102600" y="2933700"/>
          <p14:tracePt t="102055" x="8172450" y="2965450"/>
          <p14:tracePt t="102071" x="8286750" y="2984500"/>
          <p14:tracePt t="102087" x="8413750" y="3009900"/>
          <p14:tracePt t="102104" x="8534400" y="3022600"/>
          <p14:tracePt t="102120" x="8610600" y="3022600"/>
          <p14:tracePt t="102137" x="8648700" y="3022600"/>
          <p14:tracePt t="102153" x="8667750" y="3009900"/>
          <p14:tracePt t="102170" x="8674100" y="2990850"/>
          <p14:tracePt t="102187" x="8674100" y="2971800"/>
          <p14:tracePt t="102203" x="8674100" y="2927350"/>
          <p14:tracePt t="102220" x="8674100" y="2863850"/>
          <p14:tracePt t="102222" x="8655050" y="2832100"/>
          <p14:tracePt t="102237" x="8629650" y="2774950"/>
          <p14:tracePt t="102253" x="8604250" y="2730500"/>
          <p14:tracePt t="102271" x="8585200" y="2711450"/>
          <p14:tracePt t="102287" x="8572500" y="2692400"/>
          <p14:tracePt t="102304" x="8566150" y="2686050"/>
          <p14:tracePt t="102337" x="8553450" y="2679700"/>
          <p14:tracePt t="102353" x="8540750" y="2673350"/>
          <p14:tracePt t="102370" x="8528050" y="2673350"/>
          <p14:tracePt t="102387" x="8509000" y="2667000"/>
          <p14:tracePt t="102403" x="8477250" y="2660650"/>
          <p14:tracePt t="102420" x="8451850" y="2660650"/>
          <p14:tracePt t="102421" x="8445500" y="2660650"/>
          <p14:tracePt t="102437" x="8420100" y="2654300"/>
          <p14:tracePt t="102438" x="8413750" y="2654300"/>
          <p14:tracePt t="102453" x="8388350" y="2654300"/>
          <p14:tracePt t="102470" x="8369300" y="2654300"/>
          <p14:tracePt t="102486" x="8356600" y="2654300"/>
          <p14:tracePt t="102503" x="8343900" y="2654300"/>
          <p14:tracePt t="102520" x="8337550" y="2654300"/>
          <p14:tracePt t="102537" x="8324850" y="2654300"/>
          <p14:tracePt t="102554" x="8324850" y="2660650"/>
          <p14:tracePt t="102571" x="8312150" y="2667000"/>
          <p14:tracePt t="102587" x="8305800" y="2679700"/>
          <p14:tracePt t="102603" x="8305800" y="2692400"/>
          <p14:tracePt t="102620" x="8305800" y="2705100"/>
          <p14:tracePt t="102623" x="8305800" y="2717800"/>
          <p14:tracePt t="102637" x="8305800" y="2730500"/>
          <p14:tracePt t="102653" x="8305800" y="2768600"/>
          <p14:tracePt t="102671" x="8305800" y="2806700"/>
          <p14:tracePt t="102687" x="8312150" y="2825750"/>
          <p14:tracePt t="102703" x="8318500" y="2851150"/>
          <p14:tracePt t="102720" x="8318500" y="2863850"/>
          <p14:tracePt t="102737" x="8331200" y="2882900"/>
          <p14:tracePt t="102753" x="8337550" y="2895600"/>
          <p14:tracePt t="102770" x="8343900" y="2908300"/>
          <p14:tracePt t="102787" x="8369300" y="2914650"/>
          <p14:tracePt t="102790" x="8375650" y="2921000"/>
          <p14:tracePt t="102804" x="8388350" y="2927350"/>
          <p14:tracePt t="102820" x="8413750" y="2940050"/>
          <p14:tracePt t="102837" x="8464550" y="2952750"/>
          <p14:tracePt t="102853" x="8483600" y="2959100"/>
          <p14:tracePt t="102870" x="8502650" y="2959100"/>
          <p14:tracePt t="102887" x="8515350" y="2959100"/>
          <p14:tracePt t="102903" x="8534400" y="2959100"/>
          <p14:tracePt t="102920" x="8559800" y="2952750"/>
          <p14:tracePt t="102937" x="8585200" y="2933700"/>
          <p14:tracePt t="102953" x="8597900" y="2914650"/>
          <p14:tracePt t="102970" x="8610600" y="2889250"/>
          <p14:tracePt t="102986" x="8616950" y="2876550"/>
          <p14:tracePt t="103003" x="8616950" y="2857500"/>
          <p14:tracePt t="103020" x="8616950" y="2844800"/>
          <p14:tracePt t="103037" x="8616950" y="2832100"/>
          <p14:tracePt t="103054" x="8616950" y="2819400"/>
          <p14:tracePt t="103070" x="8616950" y="2813050"/>
          <p14:tracePt t="103326" x="0" y="0"/>
        </p14:tracePtLst>
        <p14:tracePtLst>
          <p14:tracePt t="104077" x="4102100" y="2273300"/>
          <p14:tracePt t="104107" x="4102100" y="2279650"/>
          <p14:tracePt t="104118" x="4108450" y="2279650"/>
          <p14:tracePt t="104129" x="4127500" y="2286000"/>
          <p14:tracePt t="104139" x="4146550" y="2286000"/>
          <p14:tracePt t="104153" x="4191000" y="2292350"/>
          <p14:tracePt t="104169" x="4254500" y="2305050"/>
          <p14:tracePt t="104186" x="4381500" y="2305050"/>
          <p14:tracePt t="104203" x="4552950" y="2305050"/>
          <p14:tracePt t="104220" x="4743450" y="2305050"/>
          <p14:tracePt t="104236" x="4921250" y="2305050"/>
          <p14:tracePt t="104237" x="4997450" y="2305050"/>
          <p14:tracePt t="104253" x="5092700" y="2305050"/>
          <p14:tracePt t="104269" x="5156200" y="2305050"/>
          <p14:tracePt t="104286" x="5200650" y="2305050"/>
          <p14:tracePt t="104303" x="5219700" y="2305050"/>
          <p14:tracePt t="104320" x="5232400" y="2305050"/>
          <p14:tracePt t="104337" x="5245100" y="2305050"/>
          <p14:tracePt t="104422" x="5251450" y="2305050"/>
          <p14:tracePt t="104585" x="5245100" y="2305050"/>
          <p14:tracePt t="104598" x="5156200" y="2298700"/>
          <p14:tracePt t="104601" x="0" y="0"/>
        </p14:tracePtLst>
        <p14:tracePtLst>
          <p14:tracePt t="104846" x="4375150" y="2298700"/>
          <p14:tracePt t="104902" x="4394200" y="2298700"/>
          <p14:tracePt t="104910" x="4432300" y="2298700"/>
          <p14:tracePt t="104919" x="4489450" y="2298700"/>
          <p14:tracePt t="104936" x="4654550" y="2311400"/>
          <p14:tracePt t="104952" x="4876800" y="2311400"/>
          <p14:tracePt t="104969" x="5099050" y="2311400"/>
          <p14:tracePt t="104986" x="5245100" y="2311400"/>
          <p14:tracePt t="105002" x="5302250" y="2311400"/>
          <p14:tracePt t="105019" x="5314950" y="2311400"/>
          <p14:tracePt t="105036" x="5321300" y="2311400"/>
          <p14:tracePt t="105238" x="0" y="0"/>
        </p14:tracePtLst>
        <p14:tracePtLst>
          <p14:tracePt t="107145" x="1320800" y="4813300"/>
          <p14:tracePt t="107216" x="1333500" y="4813300"/>
          <p14:tracePt t="107226" x="1346200" y="4813300"/>
          <p14:tracePt t="107235" x="1358900" y="4813300"/>
          <p14:tracePt t="107252" x="1397000" y="4819650"/>
          <p14:tracePt t="107268" x="1435100" y="4832350"/>
          <p14:tracePt t="107271" x="1460500" y="4832350"/>
          <p14:tracePt t="107286" x="1549400" y="4845050"/>
          <p14:tracePt t="107302" x="1657350" y="4851400"/>
          <p14:tracePt t="107319" x="1803400" y="4851400"/>
          <p14:tracePt t="107336" x="1962150" y="4851400"/>
          <p14:tracePt t="107352" x="2070100" y="4851400"/>
          <p14:tracePt t="107369" x="2146300" y="4851400"/>
          <p14:tracePt t="107385" x="2190750" y="4851400"/>
          <p14:tracePt t="107402" x="2222500" y="4851400"/>
          <p14:tracePt t="107418" x="2260600" y="4851400"/>
          <p14:tracePt t="107435" x="2292350" y="4851400"/>
          <p14:tracePt t="107452" x="2343150" y="4851400"/>
          <p14:tracePt t="107454" x="2374900" y="4851400"/>
          <p14:tracePt t="107468" x="2406650" y="4851400"/>
          <p14:tracePt t="107485" x="2546350" y="4851400"/>
          <p14:tracePt t="107502" x="2654300" y="4857750"/>
          <p14:tracePt t="107518" x="2730500" y="4876800"/>
          <p14:tracePt t="107535" x="2774950" y="4876800"/>
          <p14:tracePt t="107552" x="2800350" y="4876800"/>
          <p14:tracePt t="107569" x="2813050" y="4876800"/>
          <p14:tracePt t="107585" x="2825750" y="4876800"/>
          <p14:tracePt t="107830" x="0" y="0"/>
        </p14:tracePtLst>
        <p14:tracePtLst>
          <p14:tracePt t="108576" x="1397000" y="4838700"/>
          <p14:tracePt t="108671" x="1403350" y="4838700"/>
          <p14:tracePt t="108684" x="1428750" y="4838700"/>
          <p14:tracePt t="108699" x="1485900" y="4845050"/>
          <p14:tracePt t="108707" x="1524000" y="4851400"/>
          <p14:tracePt t="108718" x="1587500" y="4851400"/>
          <p14:tracePt t="108734" x="1670050" y="4851400"/>
          <p14:tracePt t="108751" x="1758950" y="4851400"/>
          <p14:tracePt t="108768" x="1841500" y="4851400"/>
          <p14:tracePt t="108785" x="1911350" y="4851400"/>
          <p14:tracePt t="108802" x="1962150" y="4857750"/>
          <p14:tracePt t="108818" x="2006600" y="4864100"/>
          <p14:tracePt t="108835" x="2025650" y="4870450"/>
          <p14:tracePt t="108837" x="2032000" y="4870450"/>
          <p14:tracePt t="108851" x="2044700" y="4876800"/>
          <p14:tracePt t="108868" x="2051050" y="4876800"/>
          <p14:tracePt t="108870" x="2057400" y="4876800"/>
          <p14:tracePt t="108887" x="2063750" y="4876800"/>
          <p14:tracePt t="108901" x="2070100" y="4876800"/>
          <p14:tracePt t="108918" x="2082800" y="4876800"/>
          <p14:tracePt t="108935" x="2089150" y="4876800"/>
          <p14:tracePt t="108951" x="2101850" y="4876800"/>
          <p14:tracePt t="108984" x="2108200" y="4876800"/>
          <p14:tracePt t="109001" x="2114550" y="4876800"/>
          <p14:tracePt t="109018" x="2120900" y="4876800"/>
          <p14:tracePt t="109034" x="2133600" y="4876800"/>
          <p14:tracePt t="109051" x="2139950" y="4876800"/>
          <p14:tracePt t="109068" x="2152650" y="4876800"/>
          <p14:tracePt t="109084" x="2165350" y="4876800"/>
          <p14:tracePt t="109101" x="2197100" y="4876800"/>
          <p14:tracePt t="109118" x="2228850" y="4876800"/>
          <p14:tracePt t="109135" x="2266950" y="4876800"/>
          <p14:tracePt t="109151" x="2311400" y="4876800"/>
          <p14:tracePt t="109168" x="2355850" y="4876800"/>
          <p14:tracePt t="109184" x="2406650" y="4876800"/>
          <p14:tracePt t="109201" x="2470150" y="4876800"/>
          <p14:tracePt t="109218" x="2533650" y="4876800"/>
          <p14:tracePt t="109234" x="2597150" y="4876800"/>
          <p14:tracePt t="109251" x="2667000" y="4876800"/>
          <p14:tracePt t="109268" x="2730500" y="4876800"/>
          <p14:tracePt t="109284" x="2794000" y="4876800"/>
          <p14:tracePt t="109301" x="2901950" y="4876800"/>
          <p14:tracePt t="109318" x="2971800" y="4883150"/>
          <p14:tracePt t="109335" x="2997200" y="4883150"/>
          <p14:tracePt t="109351" x="3035300" y="4883150"/>
          <p14:tracePt t="109368" x="3054350" y="4883150"/>
          <p14:tracePt t="109384" x="3073400" y="4883150"/>
          <p14:tracePt t="109401" x="3092450" y="4883150"/>
          <p14:tracePt t="109418" x="3111500" y="4883150"/>
          <p14:tracePt t="109434" x="3143250" y="4883150"/>
          <p14:tracePt t="109451" x="3162300" y="4883150"/>
          <p14:tracePt t="109467" x="3175000" y="4883150"/>
          <p14:tracePt t="109484" x="3187700" y="4883150"/>
          <p14:tracePt t="110072" x="0" y="0"/>
        </p14:tracePtLst>
        <p14:tracePtLst>
          <p14:tracePt t="110598" x="1593850" y="4787900"/>
          <p14:tracePt t="110679" x="1600200" y="4787900"/>
          <p14:tracePt t="110688" x="1638300" y="4787900"/>
          <p14:tracePt t="110700" x="1682750" y="4794250"/>
          <p14:tracePt t="110717" x="1981200" y="4832350"/>
          <p14:tracePt t="110734" x="2241550" y="4832350"/>
          <p14:tracePt t="110751" x="2590800" y="4832350"/>
          <p14:tracePt t="110767" x="2870200" y="4832350"/>
          <p14:tracePt t="110784" x="3092450" y="4832350"/>
          <p14:tracePt t="110801" x="3251200" y="4832350"/>
          <p14:tracePt t="110817" x="3359150" y="4832350"/>
          <p14:tracePt t="110834" x="3422650" y="4832350"/>
          <p14:tracePt t="110838" x="3441700" y="4832350"/>
          <p14:tracePt t="110851" x="3454400" y="4832350"/>
          <p14:tracePt t="110868" x="3460750" y="4832350"/>
          <p14:tracePt t="111061" x="0" y="0"/>
        </p14:tracePtLst>
        <p14:tracePtLst>
          <p14:tracePt t="112030" x="2063750" y="5137150"/>
          <p14:tracePt t="112078" x="2057400" y="5143500"/>
          <p14:tracePt t="112094" x="2063750" y="5149850"/>
          <p14:tracePt t="112106" x="2070100" y="5149850"/>
          <p14:tracePt t="112117" x="2114550" y="5156200"/>
          <p14:tracePt t="112134" x="2197100" y="5156200"/>
          <p14:tracePt t="112150" x="2355850" y="5156200"/>
          <p14:tracePt t="112168" x="2578100" y="5156200"/>
          <p14:tracePt t="112183" x="2819400" y="5156200"/>
          <p14:tracePt t="112200" x="3086100" y="5156200"/>
          <p14:tracePt t="112217" x="3282950" y="5156200"/>
          <p14:tracePt t="112234" x="3422650" y="5156200"/>
          <p14:tracePt t="112250" x="3498850" y="5156200"/>
          <p14:tracePt t="112267" x="3536950" y="5156200"/>
          <p14:tracePt t="112270" x="3556000" y="5156200"/>
          <p14:tracePt t="112283" x="3562350" y="5156200"/>
          <p14:tracePt t="112300" x="3581400" y="5156200"/>
          <p14:tracePt t="112317" x="3594100" y="5156200"/>
          <p14:tracePt t="112334" x="3606800" y="5156200"/>
          <p14:tracePt t="112462" x="0" y="0"/>
        </p14:tracePtLst>
        <p14:tracePtLst>
          <p14:tracePt t="112809" x="2171700" y="5156200"/>
          <p14:tracePt t="112896" x="2197100" y="5156200"/>
          <p14:tracePt t="112912" x="2286000" y="5156200"/>
          <p14:tracePt t="112928" x="2451100" y="5156200"/>
          <p14:tracePt t="112940" x="2559050" y="5156200"/>
          <p14:tracePt t="112950" x="2857500" y="5156200"/>
          <p14:tracePt t="112967" x="3225800" y="5156200"/>
          <p14:tracePt t="112983" x="3594100" y="5156200"/>
          <p14:tracePt t="113000" x="3835400" y="5156200"/>
          <p14:tracePt t="113017" x="3937000" y="5156200"/>
          <p14:tracePt t="113033" x="3975100" y="5156200"/>
          <p14:tracePt t="113050" x="3987800" y="5156200"/>
          <p14:tracePt t="113067" x="3994150" y="5156200"/>
          <p14:tracePt t="113902" x="0" y="0"/>
        </p14:tracePtLst>
        <p14:tracePtLst>
          <p14:tracePt t="119543" x="2349500" y="5327650"/>
          <p14:tracePt t="119576" x="2343150" y="5327650"/>
          <p14:tracePt t="119608" x="2336800" y="5340350"/>
          <p14:tracePt t="119623" x="2330450" y="5353050"/>
          <p14:tracePt t="119633" x="2330450" y="5359400"/>
          <p14:tracePt t="119648" x="2330450" y="5384800"/>
          <p14:tracePt t="119665" x="2330450" y="5416550"/>
          <p14:tracePt t="119682" x="2330450" y="5448300"/>
          <p14:tracePt t="119698" x="2336800" y="5473700"/>
          <p14:tracePt t="119702" x="2343150" y="5486400"/>
          <p14:tracePt t="119714" x="2343150" y="5499100"/>
          <p14:tracePt t="119731" x="2368550" y="5511800"/>
          <p14:tracePt t="119748" x="2400300" y="5530850"/>
          <p14:tracePt t="119751" x="2413000" y="5537200"/>
          <p14:tracePt t="119764" x="2432050" y="5543550"/>
          <p14:tracePt t="119781" x="2476500" y="5556250"/>
          <p14:tracePt t="119798" x="2501900" y="5556250"/>
          <p14:tracePt t="119814" x="2533650" y="5556250"/>
          <p14:tracePt t="119831" x="2552700" y="5556250"/>
          <p14:tracePt t="119848" x="2565400" y="5549900"/>
          <p14:tracePt t="119865" x="2578100" y="5543550"/>
          <p14:tracePt t="119882" x="2584450" y="5518150"/>
          <p14:tracePt t="119898" x="2584450" y="5499100"/>
          <p14:tracePt t="119915" x="2584450" y="5454650"/>
          <p14:tracePt t="119931" x="2578100" y="5410200"/>
          <p14:tracePt t="119934" x="2578100" y="5397500"/>
          <p14:tracePt t="119947" x="2571750" y="5391150"/>
          <p14:tracePt t="119964" x="2559050" y="5365750"/>
          <p14:tracePt t="119966" x="2552700" y="5365750"/>
          <p14:tracePt t="119981" x="2540000" y="5353050"/>
          <p14:tracePt t="119997" x="2527300" y="5346700"/>
          <p14:tracePt t="120014" x="2508250" y="5340350"/>
          <p14:tracePt t="120031" x="2489200" y="5340350"/>
          <p14:tracePt t="120047" x="2470150" y="5340350"/>
          <p14:tracePt t="120064" x="2451100" y="5340350"/>
          <p14:tracePt t="120081" x="2425700" y="5340350"/>
          <p14:tracePt t="120098" x="2406650" y="5340350"/>
          <p14:tracePt t="120114" x="2393950" y="5353050"/>
          <p14:tracePt t="120131" x="2381250" y="5359400"/>
          <p14:tracePt t="120148" x="2374900" y="5384800"/>
          <p14:tracePt t="120150" x="2368550" y="5391150"/>
          <p14:tracePt t="120164" x="2362200" y="5410200"/>
          <p14:tracePt t="120181" x="2362200" y="5435600"/>
          <p14:tracePt t="120182" x="2362200" y="5454650"/>
          <p14:tracePt t="120198" x="2362200" y="5492750"/>
          <p14:tracePt t="120214" x="2381250" y="5524500"/>
          <p14:tracePt t="120231" x="2406650" y="5549900"/>
          <p14:tracePt t="120247" x="2438400" y="5562600"/>
          <p14:tracePt t="120264" x="2470150" y="5575300"/>
          <p14:tracePt t="120281" x="2482850" y="5575300"/>
          <p14:tracePt t="120297" x="2508250" y="5575300"/>
          <p14:tracePt t="120314" x="2533650" y="5575300"/>
          <p14:tracePt t="120331" x="2559050" y="5575300"/>
          <p14:tracePt t="120347" x="2597150" y="5568950"/>
          <p14:tracePt t="120364" x="2622550" y="5556250"/>
          <p14:tracePt t="120367" x="2628900" y="5549900"/>
          <p14:tracePt t="120381" x="2635250" y="5543550"/>
          <p14:tracePt t="120384" x="2635250" y="5537200"/>
          <p14:tracePt t="120397" x="2641600" y="5530850"/>
          <p14:tracePt t="120414" x="2641600" y="5524500"/>
          <p14:tracePt t="120431" x="2641600" y="5518150"/>
          <p14:tracePt t="120544" x="2647950" y="5511800"/>
          <p14:tracePt t="120544" x="0" y="0"/>
        </p14:tracePtLst>
        <p14:tracePtLst>
          <p14:tracePt t="121015" x="3308350" y="5321300"/>
          <p14:tracePt t="121039" x="3302000" y="5321300"/>
          <p14:tracePt t="121046" x="3302000" y="5327650"/>
          <p14:tracePt t="121056" x="3295650" y="5340350"/>
          <p14:tracePt t="121064" x="3295650" y="5353050"/>
          <p14:tracePt t="121081" x="3295650" y="5397500"/>
          <p14:tracePt t="121097" x="3295650" y="5454650"/>
          <p14:tracePt t="121114" x="3327400" y="5505450"/>
          <p14:tracePt t="121131" x="3359150" y="5543550"/>
          <p14:tracePt t="121133" x="3378200" y="5556250"/>
          <p14:tracePt t="121147" x="3403600" y="5568950"/>
          <p14:tracePt t="121164" x="3460750" y="5581650"/>
          <p14:tracePt t="121181" x="3543300" y="5588000"/>
          <p14:tracePt t="121183" x="3575050" y="5588000"/>
          <p14:tracePt t="121197" x="3651250" y="5575300"/>
          <p14:tracePt t="121215" x="3695700" y="5549900"/>
          <p14:tracePt t="121230" x="3721100" y="5511800"/>
          <p14:tracePt t="121247" x="3733800" y="5473700"/>
          <p14:tracePt t="121264" x="3733800" y="5435600"/>
          <p14:tracePt t="121280" x="3733800" y="5403850"/>
          <p14:tracePt t="121297" x="3733800" y="5384800"/>
          <p14:tracePt t="121314" x="3733800" y="5372100"/>
          <p14:tracePt t="121750" x="0" y="0"/>
        </p14:tracePtLst>
        <p14:tracePtLst>
          <p14:tracePt t="123312" x="2216150" y="5727700"/>
          <p14:tracePt t="123343" x="2216150" y="5734050"/>
          <p14:tracePt t="123352" x="2216150" y="5740400"/>
          <p14:tracePt t="123363" x="2216150" y="5746750"/>
          <p14:tracePt t="123380" x="2216150" y="5765800"/>
          <p14:tracePt t="123397" x="2216150" y="5810250"/>
          <p14:tracePt t="123414" x="2228850" y="5854700"/>
          <p14:tracePt t="123430" x="2254250" y="5899150"/>
          <p14:tracePt t="123447" x="2298700" y="5937250"/>
          <p14:tracePt t="123464" x="2374900" y="5981700"/>
          <p14:tracePt t="123480" x="2482850" y="6019800"/>
          <p14:tracePt t="123496" x="2647950" y="6051550"/>
          <p14:tracePt t="123513" x="2825750" y="6064250"/>
          <p14:tracePt t="123530" x="2978150" y="6064250"/>
          <p14:tracePt t="123546" x="3073400" y="6064250"/>
          <p14:tracePt t="123563" x="3143250" y="6057900"/>
          <p14:tracePt t="123580" x="3168650" y="6045200"/>
          <p14:tracePt t="123596" x="3187700" y="6026150"/>
          <p14:tracePt t="123598" x="3194050" y="6013450"/>
          <p14:tracePt t="123613" x="3213100" y="5988050"/>
          <p14:tracePt t="123630" x="3225800" y="5949950"/>
          <p14:tracePt t="123647" x="3232150" y="5924550"/>
          <p14:tracePt t="123663" x="3232150" y="5892800"/>
          <p14:tracePt t="123680" x="3232150" y="5861050"/>
          <p14:tracePt t="123697" x="3232150" y="5822950"/>
          <p14:tracePt t="123713" x="3219450" y="5797550"/>
          <p14:tracePt t="123729" x="3206750" y="5772150"/>
          <p14:tracePt t="123746" x="3200400" y="5759450"/>
          <p14:tracePt t="123763" x="3194050" y="5746750"/>
          <p14:tracePt t="123779" x="3187700" y="5740400"/>
          <p14:tracePt t="123796" x="3168650" y="5740400"/>
          <p14:tracePt t="123813" x="3117850" y="5721350"/>
          <p14:tracePt t="123830" x="3067050" y="5721350"/>
          <p14:tracePt t="123846" x="2978150" y="5721350"/>
          <p14:tracePt t="123863" x="2901950" y="5721350"/>
          <p14:tracePt t="123880" x="2863850" y="5721350"/>
          <p14:tracePt t="123897" x="2832100" y="5721350"/>
          <p14:tracePt t="123914" x="2813050" y="5727700"/>
          <p14:tracePt t="123930" x="2806700" y="5740400"/>
          <p14:tracePt t="123947" x="2794000" y="5753100"/>
          <p14:tracePt t="123949" x="2787650" y="5765800"/>
          <p14:tracePt t="123963" x="2781300" y="5778500"/>
          <p14:tracePt t="123979" x="2781300" y="5797550"/>
          <p14:tracePt t="123982" x="2774950" y="5816600"/>
          <p14:tracePt t="123996" x="2774950" y="5822950"/>
          <p14:tracePt t="123998" x="2774950" y="5842000"/>
          <p14:tracePt t="124013" x="2781300" y="5886450"/>
          <p14:tracePt t="124029" x="2813050" y="5918200"/>
          <p14:tracePt t="124046" x="2857500" y="5956300"/>
          <p14:tracePt t="124063" x="2914650" y="5981700"/>
          <p14:tracePt t="124079" x="2959100" y="5994400"/>
          <p14:tracePt t="124096" x="2997200" y="5994400"/>
          <p14:tracePt t="124113" x="3035300" y="5994400"/>
          <p14:tracePt t="124130" x="3067050" y="5981700"/>
          <p14:tracePt t="124133" x="3086100" y="5969000"/>
          <p14:tracePt t="124146" x="3092450" y="5956300"/>
          <p14:tracePt t="124163" x="3111500" y="5937250"/>
          <p14:tracePt t="124167" x="3117850" y="5918200"/>
          <p14:tracePt t="124180" x="3124200" y="5905500"/>
          <p14:tracePt t="124196" x="3124200" y="5880100"/>
          <p14:tracePt t="124213" x="3124200" y="5861050"/>
          <p14:tracePt t="124229" x="3124200" y="5842000"/>
          <p14:tracePt t="124558" x="0" y="0"/>
        </p14:tracePtLst>
        <p14:tracePtLst>
          <p14:tracePt t="125900" x="2108200" y="5543550"/>
          <p14:tracePt t="125935" x="2114550" y="5543550"/>
          <p14:tracePt t="125948" x="2120900" y="5543550"/>
          <p14:tracePt t="125963" x="2146300" y="5543550"/>
          <p14:tracePt t="125980" x="2190750" y="5543550"/>
          <p14:tracePt t="125982" x="2235200" y="5543550"/>
          <p14:tracePt t="125996" x="2279650" y="5543550"/>
          <p14:tracePt t="126012" x="2419350" y="5543550"/>
          <p14:tracePt t="126030" x="2635250" y="5543550"/>
          <p14:tracePt t="126046" x="2768600" y="5543550"/>
          <p14:tracePt t="126062" x="2882900" y="5543550"/>
          <p14:tracePt t="126079" x="2971800" y="5543550"/>
          <p14:tracePt t="126095" x="3022600" y="5543550"/>
          <p14:tracePt t="126112" x="3060700" y="5543550"/>
          <p14:tracePt t="126129" x="3073400" y="5543550"/>
          <p14:tracePt t="126146" x="3086100" y="5543550"/>
          <p14:tracePt t="126163" x="3098800" y="5543550"/>
          <p14:tracePt t="126179" x="3105150" y="5543550"/>
          <p14:tracePt t="126196" x="3117850" y="5543550"/>
          <p14:tracePt t="126320" x="3124200" y="5543550"/>
          <p14:tracePt t="126358" x="3130550" y="5543550"/>
          <p14:tracePt t="126385" x="3136900" y="5543550"/>
          <p14:tracePt t="126392" x="3143250" y="5543550"/>
          <p14:tracePt t="126400" x="3149600" y="5543550"/>
          <p14:tracePt t="126413" x="3155950" y="5543550"/>
          <p14:tracePt t="126430" x="3206750" y="5543550"/>
          <p14:tracePt t="126445" x="3263900" y="5543550"/>
          <p14:tracePt t="126463" x="3340100" y="5543550"/>
          <p14:tracePt t="126479" x="3422650" y="5543550"/>
          <p14:tracePt t="126495" x="3498850" y="5543550"/>
          <p14:tracePt t="126512" x="3556000" y="5543550"/>
          <p14:tracePt t="126529" x="3600450" y="5543550"/>
          <p14:tracePt t="126545" x="3632200" y="5543550"/>
          <p14:tracePt t="126562" x="3663950" y="5543550"/>
          <p14:tracePt t="126579" x="3702050" y="5543550"/>
          <p14:tracePt t="126595" x="3727450" y="5543550"/>
          <p14:tracePt t="126598" x="3733800" y="5543550"/>
          <p14:tracePt t="126612" x="3746500" y="5543550"/>
          <p14:tracePt t="126629" x="3765550" y="5543550"/>
          <p14:tracePt t="126646" x="3771900" y="5543550"/>
          <p14:tracePt t="126662" x="3778250" y="5543550"/>
          <p14:tracePt t="126679" x="3784600" y="5543550"/>
          <p14:tracePt t="126696" x="3790950" y="5543550"/>
          <p14:tracePt t="126718" x="3797300" y="5543550"/>
          <p14:tracePt t="127695" x="0" y="0"/>
        </p14:tracePtLst>
        <p14:tracePtLst>
          <p14:tracePt t="129230" x="4743450" y="5530850"/>
          <p14:tracePt t="129304" x="4749800" y="5530850"/>
          <p14:tracePt t="129313" x="4775200" y="5530850"/>
          <p14:tracePt t="129328" x="4857750" y="5530850"/>
          <p14:tracePt t="129344" x="4978400" y="5530850"/>
          <p14:tracePt t="129361" x="5124450" y="5530850"/>
          <p14:tracePt t="129378" x="5264150" y="5530850"/>
          <p14:tracePt t="129395" x="5378450" y="5530850"/>
          <p14:tracePt t="129398" x="5422900" y="5530850"/>
          <p14:tracePt t="129411" x="5454650" y="5530850"/>
          <p14:tracePt t="129428" x="5505450" y="5530850"/>
          <p14:tracePt t="129431" x="5524500" y="5530850"/>
          <p14:tracePt t="129445" x="5543550" y="5530850"/>
          <p14:tracePt t="129461" x="5594350" y="5530850"/>
          <p14:tracePt t="129478" x="5613400" y="5530850"/>
          <p14:tracePt t="129494" x="5626100" y="5530850"/>
          <p14:tracePt t="129783" x="5632450" y="5530850"/>
          <p14:tracePt t="129791" x="5638800" y="5530850"/>
          <p14:tracePt t="129802" x="5645150" y="5530850"/>
          <p14:tracePt t="129815" x="5683250" y="5530850"/>
          <p14:tracePt t="129827" x="5702300" y="5530850"/>
          <p14:tracePt t="129844" x="5778500" y="5530850"/>
          <p14:tracePt t="129846" x="5835650" y="5530850"/>
          <p14:tracePt t="129861" x="5949950" y="5530850"/>
          <p14:tracePt t="129877" x="6076950" y="5530850"/>
          <p14:tracePt t="129894" x="6184900" y="5530850"/>
          <p14:tracePt t="129911" x="6261100" y="5530850"/>
          <p14:tracePt t="129928" x="6299200" y="5530850"/>
          <p14:tracePt t="129945" x="6318250" y="5530850"/>
          <p14:tracePt t="129961" x="6330950" y="5530850"/>
          <p14:tracePt t="129978" x="6337300" y="5530850"/>
          <p14:tracePt t="130136" x="6343650" y="5530850"/>
          <p14:tracePt t="130148" x="6350000" y="5530850"/>
          <p14:tracePt t="130167" x="6356350" y="5530850"/>
          <p14:tracePt t="130178" x="6362700" y="5530850"/>
          <p14:tracePt t="130194" x="6369050" y="5530850"/>
          <p14:tracePt t="130214" x="6375400" y="5530850"/>
          <p14:tracePt t="130227" x="6381750" y="5530850"/>
          <p14:tracePt t="130244" x="6400800" y="5530850"/>
          <p14:tracePt t="130261" x="6451600" y="5543550"/>
          <p14:tracePt t="130277" x="6489700" y="5549900"/>
          <p14:tracePt t="130294" x="6540500" y="5549900"/>
          <p14:tracePt t="130311" x="6578600" y="5549900"/>
          <p14:tracePt t="130327" x="6610350" y="5549900"/>
          <p14:tracePt t="130344" x="6642100" y="5549900"/>
          <p14:tracePt t="130361" x="6654800" y="5549900"/>
          <p14:tracePt t="130377" x="6661150" y="5549900"/>
          <p14:tracePt t="130394" x="6673850" y="5549900"/>
          <p14:tracePt t="130411" x="6680200" y="5549900"/>
          <p14:tracePt t="130428" x="6692900" y="5549900"/>
          <p14:tracePt t="130444" x="6699250" y="5549900"/>
          <p14:tracePt t="130447" x="6705600" y="5549900"/>
          <p14:tracePt t="130461" x="6711950" y="5549900"/>
          <p14:tracePt t="130503" x="6718300" y="5549900"/>
          <p14:tracePt t="130519" x="6724650" y="5549900"/>
          <p14:tracePt t="130730" x="6731000" y="5549900"/>
          <p14:tracePt t="130746" x="6737350" y="5549900"/>
          <p14:tracePt t="130762" x="6743700" y="5549900"/>
          <p14:tracePt t="130782" x="6750050" y="5549900"/>
          <p14:tracePt t="130794" x="6756400" y="5549900"/>
          <p14:tracePt t="130810" x="6762750" y="5549900"/>
          <p14:tracePt t="130827" x="6775450" y="5549900"/>
          <p14:tracePt t="130844" x="6800850" y="5549900"/>
          <p14:tracePt t="130846" x="6813550" y="5549900"/>
          <p14:tracePt t="130860" x="6832600" y="5549900"/>
          <p14:tracePt t="130877" x="6908800" y="5562600"/>
          <p14:tracePt t="130894" x="6953250" y="5562600"/>
          <p14:tracePt t="130910" x="6991350" y="5562600"/>
          <p14:tracePt t="130928" x="7023100" y="5562600"/>
          <p14:tracePt t="130944" x="7029450" y="5562600"/>
          <p14:tracePt t="132055" x="0" y="0"/>
        </p14:tracePtLst>
        <p14:tracePtLst>
          <p14:tracePt t="134062" x="2101850" y="5911850"/>
          <p14:tracePt t="134111" x="2120900" y="5911850"/>
          <p14:tracePt t="134118" x="2146300" y="5911850"/>
          <p14:tracePt t="134126" x="2184400" y="5911850"/>
          <p14:tracePt t="134143" x="2298700" y="5911850"/>
          <p14:tracePt t="134159" x="2482850" y="5911850"/>
          <p14:tracePt t="134176" x="2692400" y="5911850"/>
          <p14:tracePt t="134193" x="2889250" y="5911850"/>
          <p14:tracePt t="134209" x="3035300" y="5911850"/>
          <p14:tracePt t="134227" x="3136900" y="5911850"/>
          <p14:tracePt t="134243" x="3194050" y="5911850"/>
          <p14:tracePt t="134246" x="3206750" y="5911850"/>
          <p14:tracePt t="134260" x="3225800" y="5911850"/>
          <p14:tracePt t="134276" x="3263900" y="5911850"/>
          <p14:tracePt t="134292" x="3302000" y="5911850"/>
          <p14:tracePt t="134293" x="3314700" y="5911850"/>
          <p14:tracePt t="134309" x="3359150" y="5911850"/>
          <p14:tracePt t="134326" x="3378200" y="5911850"/>
          <p14:tracePt t="134342" x="3384550" y="5911850"/>
          <p14:tracePt t="134359" x="3397250" y="5911850"/>
          <p14:tracePt t="134400" x="3403600" y="5911850"/>
          <p14:tracePt t="134409" x="3409950" y="5911850"/>
          <p14:tracePt t="134426" x="3416300" y="5911850"/>
          <p14:tracePt t="134443" x="3435350" y="5911850"/>
          <p14:tracePt t="134459" x="3448050" y="5911850"/>
          <p14:tracePt t="134476" x="3454400" y="5911850"/>
          <p14:tracePt t="134526" x="3460750" y="5911850"/>
          <p14:tracePt t="134543" x="3467100" y="5911850"/>
          <p14:tracePt t="134558" x="3479800" y="5911850"/>
          <p14:tracePt t="134566" x="3486150" y="5911850"/>
          <p14:tracePt t="134576" x="3498850" y="5911850"/>
          <p14:tracePt t="134592" x="3517900" y="5911850"/>
          <p14:tracePt t="134609" x="3536950" y="5911850"/>
          <p14:tracePt t="134626" x="3562350" y="5911850"/>
          <p14:tracePt t="134642" x="3568700" y="5911850"/>
          <p14:tracePt t="134659" x="3581400" y="5911850"/>
          <p14:tracePt t="134676" x="3587750" y="5911850"/>
          <p14:tracePt t="134693" x="3594100" y="5911850"/>
          <p14:tracePt t="134709" x="3625850" y="5911850"/>
          <p14:tracePt t="134726" x="3638550" y="5911850"/>
          <p14:tracePt t="134743" x="3657600" y="5911850"/>
          <p14:tracePt t="134759" x="3663950" y="5911850"/>
          <p14:tracePt t="134776" x="3683000" y="5911850"/>
          <p14:tracePt t="134792" x="3695700" y="5911850"/>
          <p14:tracePt t="134809" x="3721100" y="5911850"/>
          <p14:tracePt t="134826" x="3740150" y="5911850"/>
          <p14:tracePt t="134842" x="3746500" y="5911850"/>
          <p14:tracePt t="135616" x="0" y="0"/>
        </p14:tracePtLst>
        <p14:tracePtLst>
          <p14:tracePt t="136281" x="4483100" y="5924550"/>
          <p14:tracePt t="136376" x="4489450" y="5924550"/>
          <p14:tracePt t="136393" x="4527550" y="5924550"/>
          <p14:tracePt t="136410" x="4603750" y="5924550"/>
          <p14:tracePt t="136414" x="4660900" y="5924550"/>
          <p14:tracePt t="136425" x="4711700" y="5924550"/>
          <p14:tracePt t="136442" x="4826000" y="5924550"/>
          <p14:tracePt t="136459" x="4946650" y="5924550"/>
          <p14:tracePt t="136462" x="4997450" y="5924550"/>
          <p14:tracePt t="136476" x="5054600" y="5924550"/>
          <p14:tracePt t="136492" x="5130800" y="5924550"/>
          <p14:tracePt t="136496" x="5149850" y="5924550"/>
          <p14:tracePt t="136508" x="5168900" y="5924550"/>
          <p14:tracePt t="136526" x="5194300" y="5924550"/>
          <p14:tracePt t="136542" x="5200650" y="5924550"/>
          <p14:tracePt t="137134" x="0" y="0"/>
        </p14:tracePtLst>
        <p14:tracePtLst>
          <p14:tracePt t="137503" x="5619750" y="5962650"/>
          <p14:tracePt t="137593" x="5638800" y="5969000"/>
          <p14:tracePt t="137603" x="5645150" y="5969000"/>
          <p14:tracePt t="137612" x="5670550" y="5969000"/>
          <p14:tracePt t="137625" x="5759450" y="5969000"/>
          <p14:tracePt t="137641" x="5886450" y="5969000"/>
          <p14:tracePt t="137658" x="6045200" y="5969000"/>
          <p14:tracePt t="137675" x="6242050" y="5969000"/>
          <p14:tracePt t="137678" x="6356350" y="5969000"/>
          <p14:tracePt t="137692" x="6470650" y="5969000"/>
          <p14:tracePt t="137709" x="6775450" y="5969000"/>
          <p14:tracePt t="137726" x="6915150" y="5969000"/>
          <p14:tracePt t="137742" x="6978650" y="5969000"/>
          <p14:tracePt t="137759" x="6997700" y="5969000"/>
          <p14:tracePt t="137974" x="0" y="0"/>
        </p14:tracePtLst>
        <p14:tracePtLst>
          <p14:tracePt t="138303" x="6477000" y="5969000"/>
          <p14:tracePt t="138358" x="6483350" y="5969000"/>
          <p14:tracePt t="138368" x="6515100" y="5969000"/>
          <p14:tracePt t="138376" x="6559550" y="5969000"/>
          <p14:tracePt t="138391" x="6699250" y="5969000"/>
          <p14:tracePt t="138408" x="6889750" y="5969000"/>
          <p14:tracePt t="138425" x="7086600" y="5969000"/>
          <p14:tracePt t="138441" x="7258050" y="5969000"/>
          <p14:tracePt t="138458" x="7366000" y="5969000"/>
          <p14:tracePt t="138475" x="7404100" y="5969000"/>
          <p14:tracePt t="138479" x="7416800" y="5969000"/>
          <p14:tracePt t="138494" x="7423150" y="5969000"/>
          <p14:tracePt t="138508" x="7435850" y="5969000"/>
          <p14:tracePt t="138525" x="7448550" y="5969000"/>
          <p14:tracePt t="138527" x="7454900" y="5969000"/>
          <p14:tracePt t="138542" x="7486650" y="5969000"/>
          <p14:tracePt t="138558" x="7512050" y="5969000"/>
          <p14:tracePt t="138574" x="7518400" y="5969000"/>
          <p14:tracePt t="139125" x="0" y="0"/>
        </p14:tracePtLst>
        <p14:tracePtLst>
          <p14:tracePt t="140128" x="2032000" y="5943600"/>
          <p14:tracePt t="140190" x="2044700" y="5943600"/>
          <p14:tracePt t="140198" x="2076450" y="5943600"/>
          <p14:tracePt t="140208" x="2120900" y="5943600"/>
          <p14:tracePt t="140224" x="2254250" y="5943600"/>
          <p14:tracePt t="140241" x="2425700" y="5943600"/>
          <p14:tracePt t="140257" x="2571750" y="5943600"/>
          <p14:tracePt t="140274" x="2673350" y="5943600"/>
          <p14:tracePt t="140291" x="2724150" y="5943600"/>
          <p14:tracePt t="140307" x="2768600" y="5943600"/>
          <p14:tracePt t="140310" x="2774950" y="5943600"/>
          <p14:tracePt t="140324" x="2787650" y="5943600"/>
          <p14:tracePt t="140341" x="2800350" y="5943600"/>
          <p14:tracePt t="140686" x="0" y="0"/>
        </p14:tracePtLst>
        <p14:tracePtLst>
          <p14:tracePt t="141191" x="2114550" y="5943600"/>
          <p14:tracePt t="141311" x="2133600" y="5943600"/>
          <p14:tracePt t="141321" x="2165350" y="5943600"/>
          <p14:tracePt t="141332" x="2209800" y="5943600"/>
          <p14:tracePt t="141340" x="2260600" y="5943600"/>
          <p14:tracePt t="141357" x="2463800" y="5943600"/>
          <p14:tracePt t="141373" x="2597150" y="5943600"/>
          <p14:tracePt t="141390" x="2717800" y="5943600"/>
          <p14:tracePt t="141407" x="2813050" y="5943600"/>
          <p14:tracePt t="141423" x="2876550" y="5943600"/>
          <p14:tracePt t="141440" x="2927350" y="5943600"/>
          <p14:tracePt t="141457" x="2971800" y="5943600"/>
          <p14:tracePt t="141474" x="3016250" y="5943600"/>
          <p14:tracePt t="141490" x="3041650" y="5943600"/>
          <p14:tracePt t="141494" x="3054350" y="5943600"/>
          <p14:tracePt t="141510" x="3060700" y="5943600"/>
          <p14:tracePt t="141534" x="3067050" y="5943600"/>
          <p14:tracePt t="141558" x="3073400" y="5943600"/>
          <p14:tracePt t="141568" x="3079750" y="5943600"/>
          <p14:tracePt t="141574" x="3086100" y="5943600"/>
          <p14:tracePt t="141590" x="3092450" y="5943600"/>
          <p14:tracePt t="141718" x="0" y="0"/>
        </p14:tracePtLst>
        <p14:tracePtLst>
          <p14:tracePt t="142302" x="2051050" y="5943600"/>
          <p14:tracePt t="142374" x="2057400" y="5943600"/>
          <p14:tracePt t="142381" x="2070100" y="5943600"/>
          <p14:tracePt t="142390" x="2101850" y="5943600"/>
          <p14:tracePt t="142406" x="2190750" y="5943600"/>
          <p14:tracePt t="142423" x="2324100" y="5943600"/>
          <p14:tracePt t="142440" x="2514600" y="5943600"/>
          <p14:tracePt t="142456" x="2724150" y="5943600"/>
          <p14:tracePt t="142473" x="2901950" y="5943600"/>
          <p14:tracePt t="142491" x="3022600" y="5943600"/>
          <p14:tracePt t="142494" x="3048000" y="5943600"/>
          <p14:tracePt t="142507" x="3060700" y="5943600"/>
          <p14:tracePt t="142523" x="3073400" y="5943600"/>
          <p14:tracePt t="142540" x="3079750" y="5943600"/>
          <p14:tracePt t="142557" x="3092450" y="5943600"/>
          <p14:tracePt t="142573" x="3105150" y="5943600"/>
          <p14:tracePt t="142590" x="3111500" y="5943600"/>
          <p14:tracePt t="142606" x="3117850" y="5943600"/>
          <p14:tracePt t="142623" x="3124200" y="5943600"/>
          <p14:tracePt t="142838" x="0" y="0"/>
        </p14:tracePtLst>
        <p14:tracePtLst>
          <p14:tracePt t="143279" x="1987550" y="5613400"/>
          <p14:tracePt t="143292" x="1981200" y="5613400"/>
          <p14:tracePt t="143312" x="1968500" y="5613400"/>
          <p14:tracePt t="143326" x="1968500" y="5619750"/>
          <p14:tracePt t="143342" x="1962150" y="5638800"/>
          <p14:tracePt t="143356" x="1962150" y="5645150"/>
          <p14:tracePt t="143373" x="1962150" y="5689600"/>
          <p14:tracePt t="143389" x="1962150" y="5740400"/>
          <p14:tracePt t="143406" x="1987550" y="5791200"/>
          <p14:tracePt t="143423" x="2019300" y="5848350"/>
          <p14:tracePt t="143440" x="2057400" y="5892800"/>
          <p14:tracePt t="143456" x="2095500" y="5918200"/>
          <p14:tracePt t="143473" x="2127250" y="5930900"/>
          <p14:tracePt t="143490" x="2171700" y="5943600"/>
          <p14:tracePt t="143494" x="2197100" y="5949950"/>
          <p14:tracePt t="143507" x="2209800" y="5956300"/>
          <p14:tracePt t="143523" x="2241550" y="5962650"/>
          <p14:tracePt t="143527" x="2254250" y="5962650"/>
          <p14:tracePt t="143540" x="2266950" y="5962650"/>
          <p14:tracePt t="143558" x="2279650" y="5962650"/>
          <p14:tracePt t="143573" x="2311400" y="5943600"/>
          <p14:tracePt t="143589" x="2324100" y="5918200"/>
          <p14:tracePt t="143606" x="2336800" y="5892800"/>
          <p14:tracePt t="143623" x="2343150" y="5873750"/>
          <p14:tracePt t="143639" x="2343150" y="5848350"/>
          <p14:tracePt t="143656" x="2343150" y="5829300"/>
          <p14:tracePt t="143673" x="2343150" y="5810250"/>
          <p14:tracePt t="143689" x="2343150" y="5784850"/>
          <p14:tracePt t="143706" x="2330450" y="5772150"/>
          <p14:tracePt t="143950" x="0" y="0"/>
        </p14:tracePtLst>
        <p14:tracePtLst>
          <p14:tracePt t="144239" x="2070100" y="5702300"/>
          <p14:tracePt t="144251" x="2070100" y="5721350"/>
          <p14:tracePt t="144262" x="2063750" y="5740400"/>
          <p14:tracePt t="144273" x="2063750" y="5746750"/>
          <p14:tracePt t="144290" x="2063750" y="5772150"/>
          <p14:tracePt t="144306" x="2063750" y="5797550"/>
          <p14:tracePt t="144323" x="2063750" y="5835650"/>
          <p14:tracePt t="144339" x="2063750" y="5873750"/>
          <p14:tracePt t="144356" x="2076450" y="5911850"/>
          <p14:tracePt t="144373" x="2095500" y="5937250"/>
          <p14:tracePt t="144374" x="2114550" y="5949950"/>
          <p14:tracePt t="144389" x="2152650" y="5962650"/>
          <p14:tracePt t="144406" x="2197100" y="5975350"/>
          <p14:tracePt t="144423" x="2241550" y="5975350"/>
          <p14:tracePt t="144439" x="2286000" y="5975350"/>
          <p14:tracePt t="144456" x="2324100" y="5969000"/>
          <p14:tracePt t="144473" x="2343150" y="5949950"/>
          <p14:tracePt t="144489" x="2355850" y="5918200"/>
          <p14:tracePt t="144494" x="2362200" y="5899150"/>
          <p14:tracePt t="144506" x="2368550" y="5873750"/>
          <p14:tracePt t="144523" x="2374900" y="5835650"/>
          <p14:tracePt t="144539" x="2374900" y="5791200"/>
          <p14:tracePt t="144556" x="2374900" y="5753100"/>
          <p14:tracePt t="144559" x="2374900" y="5727700"/>
          <p14:tracePt t="144572" x="2368550" y="5708650"/>
          <p14:tracePt t="144590" x="2330450" y="5664200"/>
          <p14:tracePt t="144606" x="2311400" y="5638800"/>
          <p14:tracePt t="144622" x="2286000" y="5626100"/>
          <p14:tracePt t="144639" x="2266950" y="5619750"/>
          <p14:tracePt t="144656" x="2260600" y="5619750"/>
          <p14:tracePt t="144839" x="0" y="0"/>
        </p14:tracePtLst>
        <p14:tracePtLst>
          <p14:tracePt t="145689" x="2089150" y="5632450"/>
          <p14:tracePt t="145706" x="2076450" y="5664200"/>
          <p14:tracePt t="145722" x="2076450" y="5683250"/>
          <p14:tracePt t="145739" x="2076450" y="5708650"/>
          <p14:tracePt t="145742" x="2070100" y="5734050"/>
          <p14:tracePt t="145756" x="2070100" y="5746750"/>
          <p14:tracePt t="145773" x="2070100" y="5791200"/>
          <p14:tracePt t="145775" x="2070100" y="5816600"/>
          <p14:tracePt t="145790" x="2070100" y="5848350"/>
          <p14:tracePt t="145806" x="2070100" y="5892800"/>
          <p14:tracePt t="145823" x="2082800" y="5918200"/>
          <p14:tracePt t="145839" x="2108200" y="5949950"/>
          <p14:tracePt t="145856" x="2133600" y="5969000"/>
          <p14:tracePt t="145872" x="2165350" y="5981700"/>
          <p14:tracePt t="145889" x="2190750" y="5994400"/>
          <p14:tracePt t="145905" x="2209800" y="5994400"/>
          <p14:tracePt t="145922" x="2228850" y="5994400"/>
          <p14:tracePt t="145939" x="2241550" y="5994400"/>
          <p14:tracePt t="145955" x="2254250" y="5994400"/>
          <p14:tracePt t="145972" x="2273300" y="5988050"/>
          <p14:tracePt t="145990" x="2298700" y="5969000"/>
          <p14:tracePt t="146006" x="2311400" y="5930900"/>
          <p14:tracePt t="146023" x="2311400" y="5905500"/>
          <p14:tracePt t="146039" x="2317750" y="5873750"/>
          <p14:tracePt t="146057" x="2317750" y="5835650"/>
          <p14:tracePt t="146072" x="2317750" y="5803900"/>
          <p14:tracePt t="146089" x="2317750" y="5759450"/>
          <p14:tracePt t="146106" x="2311400" y="5727700"/>
          <p14:tracePt t="146110" x="2298700" y="5708650"/>
          <p14:tracePt t="146122" x="2292350" y="5695950"/>
          <p14:tracePt t="146139" x="2260600" y="5670550"/>
          <p14:tracePt t="146142" x="2241550" y="5657850"/>
          <p14:tracePt t="146155" x="2235200" y="5645150"/>
          <p14:tracePt t="146172" x="2209800" y="5632450"/>
          <p14:tracePt t="146188" x="2203450" y="5632450"/>
          <p14:tracePt t="146278" x="2197100" y="5632450"/>
          <p14:tracePt t="146302" x="2190750" y="5632450"/>
          <p14:tracePt t="146318" x="2184400" y="5632450"/>
          <p14:tracePt t="146326" x="2178050" y="5638800"/>
          <p14:tracePt t="146338" x="2178050" y="5645150"/>
          <p14:tracePt t="146355" x="2165350" y="5676900"/>
          <p14:tracePt t="146357" x="2159000" y="5702300"/>
          <p14:tracePt t="146372" x="2152650" y="5715000"/>
          <p14:tracePt t="146388" x="2146300" y="5765800"/>
          <p14:tracePt t="146390" x="2146300" y="5791200"/>
          <p14:tracePt t="146405" x="2146300" y="5835650"/>
          <p14:tracePt t="146422" x="2146300" y="5886450"/>
          <p14:tracePt t="146438" x="2146300" y="5924550"/>
          <p14:tracePt t="146455" x="2146300" y="5956300"/>
          <p14:tracePt t="146472" x="2159000" y="5975350"/>
          <p14:tracePt t="146489" x="2165350" y="5988050"/>
          <p14:tracePt t="146505" x="2171700" y="5994400"/>
          <p14:tracePt t="146522" x="2178050" y="6007100"/>
          <p14:tracePt t="147028" x="2190750" y="6007100"/>
          <p14:tracePt t="147046" x="2222500" y="5969000"/>
          <p14:tracePt t="147065" x="2247900" y="5937250"/>
          <p14:tracePt t="147081" x="2273300" y="5905500"/>
          <p14:tracePt t="147091" x="2286000" y="5886450"/>
          <p14:tracePt t="147105" x="2292350" y="5854700"/>
          <p14:tracePt t="147122" x="2292350" y="5822950"/>
          <p14:tracePt t="147138" x="2292350" y="5797550"/>
          <p14:tracePt t="147155" x="2292350" y="5778500"/>
          <p14:tracePt t="147172" x="2292350" y="5740400"/>
          <p14:tracePt t="147174" x="2292350" y="5734050"/>
          <p14:tracePt t="147188" x="2286000" y="5721350"/>
          <p14:tracePt t="147205" x="2266950" y="5695950"/>
          <p14:tracePt t="147222" x="2260600" y="5689600"/>
          <p14:tracePt t="147262" x="2254250" y="5689600"/>
          <p14:tracePt t="147278" x="2247900" y="5689600"/>
          <p14:tracePt t="147310" x="2241550" y="5689600"/>
          <p14:tracePt t="147319" x="2228850" y="5689600"/>
          <p14:tracePt t="147326" x="2228850" y="5695950"/>
          <p14:tracePt t="147338" x="2222500" y="5695950"/>
          <p14:tracePt t="147355" x="2216150" y="5715000"/>
          <p14:tracePt t="147371" x="2209800" y="5721350"/>
          <p14:tracePt t="147388" x="2203450" y="5734050"/>
          <p14:tracePt t="147405" x="2203450" y="5746750"/>
          <p14:tracePt t="147421" x="2197100" y="5765800"/>
          <p14:tracePt t="147438" x="2197100" y="5778500"/>
          <p14:tracePt t="147455" x="2197100" y="5797550"/>
          <p14:tracePt t="147471" x="2209800" y="5842000"/>
          <p14:tracePt t="147488" x="2222500" y="5873750"/>
          <p14:tracePt t="147505" x="2247900" y="5911850"/>
          <p14:tracePt t="147522" x="2260600" y="5930900"/>
          <p14:tracePt t="147539" x="2286000" y="5956300"/>
          <p14:tracePt t="147555" x="2298700" y="5975350"/>
          <p14:tracePt t="147572" x="2305050" y="5975350"/>
          <p14:tracePt t="147588" x="2317750" y="5975350"/>
          <p14:tracePt t="147605" x="2330450" y="5975350"/>
          <p14:tracePt t="147621" x="2349500" y="5969000"/>
          <p14:tracePt t="147638" x="2368550" y="5930900"/>
          <p14:tracePt t="147655" x="2387600" y="5886450"/>
          <p14:tracePt t="147671" x="2387600" y="5848350"/>
          <p14:tracePt t="147688" x="2387600" y="5803900"/>
          <p14:tracePt t="147705" x="2381250" y="5746750"/>
          <p14:tracePt t="147721" x="2362200" y="5702300"/>
          <p14:tracePt t="147738" x="2336800" y="5664200"/>
          <p14:tracePt t="147755" x="2311400" y="5645150"/>
          <p14:tracePt t="147757" x="2311400" y="5638800"/>
          <p14:tracePt t="147772" x="2298700" y="5632450"/>
          <p14:tracePt t="147789" x="2292350" y="5626100"/>
          <p14:tracePt t="147805" x="2279650" y="5626100"/>
          <p14:tracePt t="147822" x="2273300" y="5626100"/>
          <p14:tracePt t="147838" x="2260600" y="5626100"/>
          <p14:tracePt t="147855" x="2254250" y="5626100"/>
          <p14:tracePt t="147871" x="2247900" y="5626100"/>
          <p14:tracePt t="147888" x="2235200" y="5626100"/>
          <p14:tracePt t="147905" x="2228850" y="5626100"/>
          <p14:tracePt t="148319" x="0" y="0"/>
        </p14:tracePtLst>
        <p14:tracePtLst>
          <p14:tracePt t="148954" x="2095500" y="5632450"/>
          <p14:tracePt t="148968" x="2089150" y="5638800"/>
          <p14:tracePt t="148983" x="2089150" y="5651500"/>
          <p14:tracePt t="148995" x="2089150" y="5664200"/>
          <p14:tracePt t="148998" x="2089150" y="5683250"/>
          <p14:tracePt t="149007" x="2089150" y="5689600"/>
          <p14:tracePt t="149022" x="2089150" y="5721350"/>
          <p14:tracePt t="149038" x="2089150" y="5759450"/>
          <p14:tracePt t="149054" x="2089150" y="5810250"/>
          <p14:tracePt t="149071" x="2089150" y="5880100"/>
          <p14:tracePt t="149087" x="2114550" y="5943600"/>
          <p14:tracePt t="149105" x="2139950" y="5981700"/>
          <p14:tracePt t="149121" x="2159000" y="6007100"/>
          <p14:tracePt t="149137" x="2178050" y="6019800"/>
          <p14:tracePt t="149154" x="2178050" y="6026150"/>
          <p14:tracePt t="149171" x="2197100" y="6026150"/>
          <p14:tracePt t="149187" x="2209800" y="6026150"/>
          <p14:tracePt t="149189" x="2216150" y="6026150"/>
          <p14:tracePt t="149204" x="2228850" y="6026150"/>
          <p14:tracePt t="149221" x="2260600" y="6013450"/>
          <p14:tracePt t="149237" x="2286000" y="6007100"/>
          <p14:tracePt t="149254" x="2292350" y="5981700"/>
          <p14:tracePt t="149271" x="2305050" y="5949950"/>
          <p14:tracePt t="149288" x="2311400" y="5918200"/>
          <p14:tracePt t="149304" x="2311400" y="5880100"/>
          <p14:tracePt t="149321" x="2311400" y="5835650"/>
          <p14:tracePt t="149338" x="2298700" y="5803900"/>
          <p14:tracePt t="149354" x="2286000" y="5772150"/>
          <p14:tracePt t="149371" x="2273300" y="5753100"/>
          <p14:tracePt t="149387" x="2260600" y="5740400"/>
          <p14:tracePt t="149404" x="2254250" y="5727700"/>
          <p14:tracePt t="149421" x="2241550" y="5715000"/>
          <p14:tracePt t="149437" x="2235200" y="5708650"/>
          <p14:tracePt t="149454" x="2228850" y="5708650"/>
          <p14:tracePt t="149637" x="0" y="0"/>
        </p14:tracePtLst>
        <p14:tracePtLst>
          <p14:tracePt t="150110" x="2863850" y="5651500"/>
          <p14:tracePt t="150133" x="2857500" y="5651500"/>
          <p14:tracePt t="150141" x="2857500" y="5657850"/>
          <p14:tracePt t="150154" x="2851150" y="5670550"/>
          <p14:tracePt t="150171" x="2851150" y="5689600"/>
          <p14:tracePt t="150187" x="2851150" y="5721350"/>
          <p14:tracePt t="150204" x="2844800" y="5759450"/>
          <p14:tracePt t="150220" x="2844800" y="5810250"/>
          <p14:tracePt t="150221" x="2844800" y="5842000"/>
          <p14:tracePt t="150237" x="2870200" y="5892800"/>
          <p14:tracePt t="150254" x="2895600" y="5937250"/>
          <p14:tracePt t="150271" x="2921000" y="5969000"/>
          <p14:tracePt t="150287" x="2965450" y="6000750"/>
          <p14:tracePt t="150304" x="3035300" y="6026150"/>
          <p14:tracePt t="150321" x="3124200" y="6051550"/>
          <p14:tracePt t="150337" x="3194050" y="6057900"/>
          <p14:tracePt t="150354" x="3251200" y="6057900"/>
          <p14:tracePt t="150370" x="3289300" y="6038850"/>
          <p14:tracePt t="150387" x="3308350" y="6007100"/>
          <p14:tracePt t="150404" x="3327400" y="5962650"/>
          <p14:tracePt t="150421" x="3340100" y="5911850"/>
          <p14:tracePt t="150437" x="3340100" y="5873750"/>
          <p14:tracePt t="150453" x="3340100" y="5842000"/>
          <p14:tracePt t="150470" x="3327400" y="5810250"/>
          <p14:tracePt t="150487" x="3308350" y="5772150"/>
          <p14:tracePt t="150504" x="3270250" y="5734050"/>
          <p14:tracePt t="150520" x="3219450" y="5708650"/>
          <p14:tracePt t="150537" x="3181350" y="5695950"/>
          <p14:tracePt t="150554" x="3149600" y="5683250"/>
          <p14:tracePt t="150570" x="3130550" y="5683250"/>
          <p14:tracePt t="150587" x="3117850" y="5683250"/>
          <p14:tracePt t="150604" x="3111500" y="5683250"/>
          <p14:tracePt t="150620" x="3092450" y="5689600"/>
          <p14:tracePt t="150637" x="3086100" y="5695950"/>
          <p14:tracePt t="150653" x="3079750" y="5715000"/>
          <p14:tracePt t="150670" x="3079750" y="5727700"/>
          <p14:tracePt t="150687" x="3079750" y="5765800"/>
          <p14:tracePt t="150703" x="3086100" y="5784850"/>
          <p14:tracePt t="150720" x="3098800" y="5803900"/>
          <p14:tracePt t="150753" x="3098800" y="5810250"/>
          <p14:tracePt t="151109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数组的复制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0264" y="1315062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复制数组的方法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使用循环来复制每个元素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{2,3,1,5,10};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System.arraycopy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都已经实例化好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arraycopy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sourceArray,srcPos,targetArray,tarPos,length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arraycopy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(sourceArray,0,targetArray,0,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使用数组的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可先不实例化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sourceArray.clone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50"/>
    </mc:Choice>
    <mc:Fallback xmlns="">
      <p:transition spd="slow" advTm="125750"/>
    </mc:Fallback>
  </mc:AlternateContent>
  <p:extLst>
    <p:ext uri="{3A86A75C-4F4B-4683-9AE1-C65F6400EC91}">
      <p14:laserTraceLst xmlns:p14="http://schemas.microsoft.com/office/powerpoint/2010/main">
        <p14:tracePtLst>
          <p14:tracePt t="4559" x="1498600" y="2101850"/>
          <p14:tracePt t="4625" x="1517650" y="2101850"/>
          <p14:tracePt t="4634" x="1543050" y="2101850"/>
          <p14:tracePt t="4651" x="1606550" y="2101850"/>
          <p14:tracePt t="4652" x="1657350" y="2101850"/>
          <p14:tracePt t="4667" x="1784350" y="2101850"/>
          <p14:tracePt t="4684" x="1955800" y="2101850"/>
          <p14:tracePt t="4701" x="2152650" y="2101850"/>
          <p14:tracePt t="4717" x="2343150" y="2101850"/>
          <p14:tracePt t="4734" x="2514600" y="2101850"/>
          <p14:tracePt t="4751" x="2628900" y="2101850"/>
          <p14:tracePt t="4767" x="2717800" y="2101850"/>
          <p14:tracePt t="4784" x="2781300" y="2101850"/>
          <p14:tracePt t="4800" x="2838450" y="2101850"/>
          <p14:tracePt t="4817" x="2895600" y="2101850"/>
          <p14:tracePt t="4835" x="2959100" y="2101850"/>
          <p14:tracePt t="4851" x="3016250" y="2101850"/>
          <p14:tracePt t="4852" x="3035300" y="2101850"/>
          <p14:tracePt t="4868" x="3092450" y="2101850"/>
          <p14:tracePt t="4884" x="3143250" y="2101850"/>
          <p14:tracePt t="4900" x="3187700" y="2101850"/>
          <p14:tracePt t="4917" x="3225800" y="2101850"/>
          <p14:tracePt t="4934" x="3270250" y="2101850"/>
          <p14:tracePt t="4951" x="3302000" y="2101850"/>
          <p14:tracePt t="4968" x="3340100" y="2108200"/>
          <p14:tracePt t="4985" x="3365500" y="2108200"/>
          <p14:tracePt t="4989" x="3371850" y="2108200"/>
          <p14:tracePt t="5001" x="3384550" y="2108200"/>
          <p14:tracePt t="5018" x="3397250" y="2108200"/>
          <p14:tracePt t="5034" x="3416300" y="2108200"/>
          <p14:tracePt t="5052" x="3429000" y="2108200"/>
          <p14:tracePt t="5067" x="3454400" y="2108200"/>
          <p14:tracePt t="5196" x="0" y="0"/>
        </p14:tracePtLst>
        <p14:tracePtLst>
          <p14:tracePt t="5564" x="2114550" y="2108200"/>
          <p14:tracePt t="5613" x="2133600" y="2108200"/>
          <p14:tracePt t="5620" x="2165350" y="2108200"/>
          <p14:tracePt t="5633" x="2216150" y="2108200"/>
          <p14:tracePt t="5650" x="2387600" y="2108200"/>
          <p14:tracePt t="5667" x="2730500" y="2108200"/>
          <p14:tracePt t="5683" x="3035300" y="2108200"/>
          <p14:tracePt t="5700" x="3365500" y="2108200"/>
          <p14:tracePt t="5717" x="3600450" y="2108200"/>
          <p14:tracePt t="5733" x="3765550" y="2108200"/>
          <p14:tracePt t="5751" x="3867150" y="2108200"/>
          <p14:tracePt t="5767" x="3924300" y="2108200"/>
          <p14:tracePt t="5784" x="3956050" y="2108200"/>
          <p14:tracePt t="5800" x="3968750" y="2108200"/>
          <p14:tracePt t="5817" x="3981450" y="2108200"/>
          <p14:tracePt t="6149" x="0" y="0"/>
        </p14:tracePtLst>
        <p14:tracePtLst>
          <p14:tracePt t="6564" x="2927350" y="2127250"/>
          <p14:tracePt t="6610" x="2940050" y="2127250"/>
          <p14:tracePt t="6629" x="3009900" y="2127250"/>
          <p14:tracePt t="6643" x="3136900" y="2127250"/>
          <p14:tracePt t="6654" x="3295650" y="2127250"/>
          <p14:tracePt t="6667" x="3384550" y="2127250"/>
          <p14:tracePt t="6683" x="3663950" y="2127250"/>
          <p14:tracePt t="6700" x="3797300" y="2127250"/>
          <p14:tracePt t="6717" x="3854450" y="2127250"/>
          <p14:tracePt t="6734" x="3867150" y="2127250"/>
          <p14:tracePt t="6750" x="3873500" y="2127250"/>
          <p14:tracePt t="7052" x="0" y="0"/>
        </p14:tracePtLst>
        <p14:tracePtLst>
          <p14:tracePt t="8162" x="1295400" y="2425700"/>
          <p14:tracePt t="8244" x="1295400" y="2432050"/>
          <p14:tracePt t="8253" x="1301750" y="2432050"/>
          <p14:tracePt t="8267" x="1320800" y="2438400"/>
          <p14:tracePt t="8269" x="1346200" y="2444750"/>
          <p14:tracePt t="8283" x="1422400" y="2444750"/>
          <p14:tracePt t="8300" x="1517650" y="2444750"/>
          <p14:tracePt t="8316" x="1593850" y="2444750"/>
          <p14:tracePt t="8333" x="1644650" y="2444750"/>
          <p14:tracePt t="8349" x="1657350" y="2444750"/>
          <p14:tracePt t="8573" x="0" y="0"/>
        </p14:tracePtLst>
        <p14:tracePtLst>
          <p14:tracePt t="8998" x="2044700" y="2438400"/>
          <p14:tracePt t="9023" x="2051050" y="2438400"/>
          <p14:tracePt t="9037" x="2057400" y="2438400"/>
          <p14:tracePt t="9049" x="2063750" y="2438400"/>
          <p14:tracePt t="9066" x="2095500" y="2438400"/>
          <p14:tracePt t="9083" x="2159000" y="2438400"/>
          <p14:tracePt t="9085" x="2209800" y="2438400"/>
          <p14:tracePt t="9100" x="2336800" y="2438400"/>
          <p14:tracePt t="9116" x="2482850" y="2438400"/>
          <p14:tracePt t="9135" x="2597150" y="2438400"/>
          <p14:tracePt t="9149" x="2673350" y="2438400"/>
          <p14:tracePt t="9166" x="2717800" y="2438400"/>
          <p14:tracePt t="9182" x="2736850" y="2438400"/>
          <p14:tracePt t="9199" x="2743200" y="2438400"/>
          <p14:tracePt t="9405" x="0" y="0"/>
        </p14:tracePtLst>
        <p14:tracePtLst>
          <p14:tracePt t="9772" x="3136900" y="2438400"/>
          <p14:tracePt t="9900" x="0" y="0"/>
        </p14:tracePtLst>
        <p14:tracePtLst>
          <p14:tracePt t="10869" x="3695700" y="2432050"/>
          <p14:tracePt t="10900" x="3702050" y="2438400"/>
          <p14:tracePt t="10908" x="3708400" y="2438400"/>
          <p14:tracePt t="10916" x="3733800" y="2438400"/>
          <p14:tracePt t="10932" x="3810000" y="2438400"/>
          <p14:tracePt t="10948" x="3937000" y="2438400"/>
          <p14:tracePt t="10965" x="4064000" y="2438400"/>
          <p14:tracePt t="10982" x="4159250" y="2438400"/>
          <p14:tracePt t="10998" x="4203700" y="2438400"/>
          <p14:tracePt t="11015" x="4210050" y="2438400"/>
          <p14:tracePt t="11580" x="0" y="0"/>
        </p14:tracePtLst>
        <p14:tracePtLst>
          <p14:tracePt t="12721" x="2292350" y="2336800"/>
          <p14:tracePt t="12732" x="2286000" y="2362200"/>
          <p14:tracePt t="12749" x="2286000" y="2368550"/>
          <p14:tracePt t="12765" x="2286000" y="2381250"/>
          <p14:tracePt t="12782" x="2286000" y="2393950"/>
          <p14:tracePt t="12798" x="2286000" y="2400300"/>
          <p14:tracePt t="12815" x="2286000" y="2419350"/>
          <p14:tracePt t="12831" x="2292350" y="2451100"/>
          <p14:tracePt t="12848" x="2305050" y="2463800"/>
          <p14:tracePt t="12865" x="2330450" y="2476500"/>
          <p14:tracePt t="12881" x="2362200" y="2489200"/>
          <p14:tracePt t="12898" x="2419350" y="2501900"/>
          <p14:tracePt t="12915" x="2501900" y="2514600"/>
          <p14:tracePt t="12916" x="2533650" y="2514600"/>
          <p14:tracePt t="12931" x="2609850" y="2514600"/>
          <p14:tracePt t="12948" x="2660650" y="2514600"/>
          <p14:tracePt t="12965" x="2686050" y="2489200"/>
          <p14:tracePt t="12982" x="2705100" y="2457450"/>
          <p14:tracePt t="12998" x="2711450" y="2413000"/>
          <p14:tracePt t="13015" x="2711450" y="2393950"/>
          <p14:tracePt t="13032" x="2711450" y="2362200"/>
          <p14:tracePt t="13049" x="2705100" y="2343150"/>
          <p14:tracePt t="13065" x="2679700" y="2330450"/>
          <p14:tracePt t="13069" x="2660650" y="2324100"/>
          <p14:tracePt t="13081" x="2647950" y="2317750"/>
          <p14:tracePt t="13098" x="2597150" y="2298700"/>
          <p14:tracePt t="13115" x="2527300" y="2286000"/>
          <p14:tracePt t="13117" x="2508250" y="2286000"/>
          <p14:tracePt t="13131" x="2463800" y="2286000"/>
          <p14:tracePt t="13148" x="2425700" y="2286000"/>
          <p14:tracePt t="13164" x="2406650" y="2286000"/>
          <p14:tracePt t="13181" x="2400300" y="2286000"/>
          <p14:tracePt t="13198" x="2387600" y="2286000"/>
          <p14:tracePt t="13214" x="2387600" y="2298700"/>
          <p14:tracePt t="13231" x="2381250" y="2305050"/>
          <p14:tracePt t="13248" x="2381250" y="2336800"/>
          <p14:tracePt t="13265" x="2381250" y="2374900"/>
          <p14:tracePt t="13268" x="2381250" y="2387600"/>
          <p14:tracePt t="13282" x="2381250" y="2413000"/>
          <p14:tracePt t="13298" x="2393950" y="2457450"/>
          <p14:tracePt t="13315" x="2419350" y="2482850"/>
          <p14:tracePt t="13318" x="2432050" y="2495550"/>
          <p14:tracePt t="13331" x="2470150" y="2514600"/>
          <p14:tracePt t="13348" x="2489200" y="2527300"/>
          <p14:tracePt t="13364" x="2495550" y="2527300"/>
          <p14:tracePt t="13381" x="2501900" y="2527300"/>
          <p14:tracePt t="13406" x="2508250" y="2527300"/>
          <p14:tracePt t="13423" x="2514600" y="2527300"/>
          <p14:tracePt t="13439" x="2520950" y="2527300"/>
          <p14:tracePt t="13448" x="2533650" y="2527300"/>
          <p14:tracePt t="13464" x="2552700" y="2527300"/>
          <p14:tracePt t="13482" x="2571750" y="2514600"/>
          <p14:tracePt t="13498" x="2597150" y="2501900"/>
          <p14:tracePt t="13500" x="2603500" y="2501900"/>
          <p14:tracePt t="13515" x="2616200" y="2495550"/>
          <p14:tracePt t="13517" x="2628900" y="2489200"/>
          <p14:tracePt t="13532" x="2647950" y="2476500"/>
          <p14:tracePt t="13548" x="2660650" y="2470150"/>
          <p14:tracePt t="13564" x="2673350" y="2451100"/>
          <p14:tracePt t="13581" x="2673350" y="2438400"/>
          <p14:tracePt t="13598" x="2673350" y="2419350"/>
          <p14:tracePt t="13614" x="2673350" y="2387600"/>
          <p14:tracePt t="13631" x="2660650" y="2355850"/>
          <p14:tracePt t="13648" x="2635250" y="2330450"/>
          <p14:tracePt t="13664" x="2597150" y="2324100"/>
          <p14:tracePt t="13681" x="2565400" y="2305050"/>
          <p14:tracePt t="13684" x="2552700" y="2305050"/>
          <p14:tracePt t="13698" x="2533650" y="2305050"/>
          <p14:tracePt t="13714" x="2508250" y="2305050"/>
          <p14:tracePt t="13716" x="2495550" y="2305050"/>
          <p14:tracePt t="13731" x="2470150" y="2311400"/>
          <p14:tracePt t="13748" x="2463800" y="2317750"/>
          <p14:tracePt t="13764" x="2451100" y="2324100"/>
          <p14:tracePt t="13781" x="2444750" y="2343150"/>
          <p14:tracePt t="13798" x="2444750" y="2349500"/>
          <p14:tracePt t="13814" x="2444750" y="2368550"/>
          <p14:tracePt t="13831" x="2444750" y="2381250"/>
          <p14:tracePt t="13847" x="2444750" y="2406650"/>
          <p14:tracePt t="13864" x="2463800" y="2425700"/>
          <p14:tracePt t="13881" x="2489200" y="2444750"/>
          <p14:tracePt t="13897" x="2520950" y="2457450"/>
          <p14:tracePt t="13914" x="2540000" y="2463800"/>
          <p14:tracePt t="13915" x="2552700" y="2463800"/>
          <p14:tracePt t="13931" x="2559050" y="2463800"/>
          <p14:tracePt t="13947" x="2571750" y="2463800"/>
          <p14:tracePt t="13981" x="2578100" y="2463800"/>
          <p14:tracePt t="13998" x="2590800" y="2457450"/>
          <p14:tracePt t="14014" x="2609850" y="2457450"/>
          <p14:tracePt t="14015" x="0" y="0"/>
        </p14:tracePtLst>
        <p14:tracePtLst>
          <p14:tracePt t="15392" x="4794250" y="2698750"/>
          <p14:tracePt t="15396" x="4794250" y="2724150"/>
          <p14:tracePt t="15413" x="4813300" y="2762250"/>
          <p14:tracePt t="15430" x="4851400" y="2794000"/>
          <p14:tracePt t="15447" x="4921250" y="2819400"/>
          <p14:tracePt t="15463" x="5035550" y="2844800"/>
          <p14:tracePt t="15480" x="5162550" y="2851150"/>
          <p14:tracePt t="15498" x="5321300" y="2851150"/>
          <p14:tracePt t="15501" x="5384800" y="2838450"/>
          <p14:tracePt t="15514" x="5429250" y="2825750"/>
          <p14:tracePt t="15531" x="5492750" y="2781300"/>
          <p14:tracePt t="15535" x="5505450" y="2762250"/>
          <p14:tracePt t="15548" x="5518150" y="2730500"/>
          <p14:tracePt t="15565" x="5524500" y="2698750"/>
          <p14:tracePt t="15582" x="5524500" y="2692400"/>
          <p14:tracePt t="15597" x="5524500" y="2686050"/>
          <p14:tracePt t="15652" x="0" y="0"/>
        </p14:tracePtLst>
        <p14:tracePtLst>
          <p14:tracePt t="15916" x="5740400" y="2755900"/>
          <p14:tracePt t="16044" x="0" y="0"/>
        </p14:tracePtLst>
        <p14:tracePtLst>
          <p14:tracePt t="16954" x="4514850" y="2819400"/>
          <p14:tracePt t="16973" x="4521200" y="2819400"/>
          <p14:tracePt t="16988" x="4565650" y="2825750"/>
          <p14:tracePt t="16998" x="4597400" y="2832100"/>
          <p14:tracePt t="17014" x="4730750" y="2851150"/>
          <p14:tracePt t="17030" x="4965700" y="2851150"/>
          <p14:tracePt t="17047" x="5314950" y="2851150"/>
          <p14:tracePt t="17063" x="5638800" y="2851150"/>
          <p14:tracePt t="17080" x="5829300" y="2851150"/>
          <p14:tracePt t="17097" x="5892800" y="2851150"/>
          <p14:tracePt t="17113" x="5911850" y="2851150"/>
          <p14:tracePt t="17228" x="0" y="0"/>
        </p14:tracePtLst>
        <p14:tracePtLst>
          <p14:tracePt t="17814" x="1974850" y="2686050"/>
          <p14:tracePt t="17831" x="1968500" y="2686050"/>
          <p14:tracePt t="17847" x="1974850" y="2698750"/>
          <p14:tracePt t="17855" x="1974850" y="2705100"/>
          <p14:tracePt t="17864" x="1987550" y="2717800"/>
          <p14:tracePt t="17880" x="2019300" y="2749550"/>
          <p14:tracePt t="17896" x="2082800" y="2781300"/>
          <p14:tracePt t="17913" x="2197100" y="2825750"/>
          <p14:tracePt t="17929" x="2368550" y="2857500"/>
          <p14:tracePt t="17946" x="2584450" y="2901950"/>
          <p14:tracePt t="17947" x="2692400" y="2914650"/>
          <p14:tracePt t="17963" x="2806700" y="2921000"/>
          <p14:tracePt t="17979" x="3143250" y="2921000"/>
          <p14:tracePt t="17996" x="3403600" y="2921000"/>
          <p14:tracePt t="18013" x="3663950" y="2921000"/>
          <p14:tracePt t="18030" x="3949700" y="2921000"/>
          <p14:tracePt t="18046" x="4210050" y="2921000"/>
          <p14:tracePt t="18063" x="4432300" y="2921000"/>
          <p14:tracePt t="18080" x="4610100" y="2921000"/>
          <p14:tracePt t="18096" x="4768850" y="2921000"/>
          <p14:tracePt t="18113" x="4895850" y="2921000"/>
          <p14:tracePt t="18129" x="5022850" y="2921000"/>
          <p14:tracePt t="18146" x="5162550" y="2927350"/>
          <p14:tracePt t="18163" x="5302250" y="2946400"/>
          <p14:tracePt t="18164" x="5365750" y="2952750"/>
          <p14:tracePt t="18179" x="5492750" y="2952750"/>
          <p14:tracePt t="18196" x="5575300" y="2952750"/>
          <p14:tracePt t="18213" x="5626100" y="2952750"/>
          <p14:tracePt t="18229" x="5657850" y="2952750"/>
          <p14:tracePt t="18246" x="5664200" y="2952750"/>
          <p14:tracePt t="18263" x="5670550" y="2952750"/>
          <p14:tracePt t="18309" x="5676900" y="2952750"/>
          <p14:tracePt t="18335" x="5683250" y="2952750"/>
          <p14:tracePt t="18345" x="5689600" y="2952750"/>
          <p14:tracePt t="18358" x="5695950" y="2952750"/>
          <p14:tracePt t="18368" x="5708650" y="2952750"/>
          <p14:tracePt t="18379" x="5727700" y="2946400"/>
          <p14:tracePt t="18396" x="5746750" y="2933700"/>
          <p14:tracePt t="18413" x="5772150" y="2921000"/>
          <p14:tracePt t="18429" x="5784850" y="2908300"/>
          <p14:tracePt t="18447" x="5797550" y="2895600"/>
          <p14:tracePt t="18463" x="5803900" y="2882900"/>
          <p14:tracePt t="18479" x="5810250" y="2876550"/>
          <p14:tracePt t="18496" x="5816600" y="2857500"/>
          <p14:tracePt t="18530" x="5816600" y="2844800"/>
          <p14:tracePt t="18533" x="5816600" y="2838450"/>
          <p14:tracePt t="18550" x="5816600" y="2832100"/>
          <p14:tracePt t="18563" x="5816600" y="2825750"/>
          <p14:tracePt t="18580" x="5816600" y="2806700"/>
          <p14:tracePt t="18597" x="5797550" y="2800350"/>
          <p14:tracePt t="18613" x="5772150" y="2787650"/>
          <p14:tracePt t="18629" x="5727700" y="2774950"/>
          <p14:tracePt t="18646" x="5657850" y="2755900"/>
          <p14:tracePt t="18663" x="5549900" y="2730500"/>
          <p14:tracePt t="18679" x="5378450" y="2711450"/>
          <p14:tracePt t="18696" x="5168900" y="2711450"/>
          <p14:tracePt t="18712" x="4870450" y="2711450"/>
          <p14:tracePt t="18729" x="4521200" y="2711450"/>
          <p14:tracePt t="18732" x="4349750" y="2711450"/>
          <p14:tracePt t="18746" x="4178300" y="2711450"/>
          <p14:tracePt t="18763" x="3848100" y="2711450"/>
          <p14:tracePt t="18766" x="3695700" y="2711450"/>
          <p14:tracePt t="18780" x="3416300" y="2711450"/>
          <p14:tracePt t="18797" x="3194050" y="2711450"/>
          <p14:tracePt t="18813" x="3028950" y="2711450"/>
          <p14:tracePt t="18830" x="2889250" y="2711450"/>
          <p14:tracePt t="18846" x="2781300" y="2711450"/>
          <p14:tracePt t="18863" x="2698750" y="2711450"/>
          <p14:tracePt t="18879" x="2609850" y="2711450"/>
          <p14:tracePt t="18896" x="2520950" y="2711450"/>
          <p14:tracePt t="18912" x="2438400" y="2711450"/>
          <p14:tracePt t="18929" x="2343150" y="2711450"/>
          <p14:tracePt t="18946" x="2241550" y="2711450"/>
          <p14:tracePt t="18962" x="2171700" y="2711450"/>
          <p14:tracePt t="18964" x="2133600" y="2711450"/>
          <p14:tracePt t="18979" x="2101850" y="2711450"/>
          <p14:tracePt t="18996" x="2089150" y="2711450"/>
          <p14:tracePt t="19013" x="2082800" y="2711450"/>
          <p14:tracePt t="19224" x="2089150" y="2711450"/>
          <p14:tracePt t="19237" x="2095500" y="2711450"/>
          <p14:tracePt t="19240" x="2101850" y="2711450"/>
          <p14:tracePt t="19254" x="2114550" y="2711450"/>
          <p14:tracePt t="19267" x="2120900" y="2711450"/>
          <p14:tracePt t="19334" x="0" y="0"/>
        </p14:tracePtLst>
        <p14:tracePtLst>
          <p14:tracePt t="20558" x="4394200" y="2844800"/>
          <p14:tracePt t="20636" x="4406900" y="2844800"/>
          <p14:tracePt t="20644" x="4413250" y="2844800"/>
          <p14:tracePt t="20652" x="4432300" y="2844800"/>
          <p14:tracePt t="20662" x="4457700" y="2844800"/>
          <p14:tracePt t="20679" x="4521200" y="2844800"/>
          <p14:tracePt t="20695" x="4616450" y="2844800"/>
          <p14:tracePt t="20712" x="4724400" y="2844800"/>
          <p14:tracePt t="20728" x="4826000" y="2844800"/>
          <p14:tracePt t="20745" x="4914900" y="2844800"/>
          <p14:tracePt t="20762" x="4991100" y="2844800"/>
          <p14:tracePt t="20764" x="5016500" y="2844800"/>
          <p14:tracePt t="20779" x="5035550" y="2844800"/>
          <p14:tracePt t="20783" x="5054600" y="2844800"/>
          <p14:tracePt t="20795" x="5080000" y="2844800"/>
          <p14:tracePt t="20812" x="5099050" y="2844800"/>
          <p14:tracePt t="20829" x="5111750" y="2844800"/>
          <p14:tracePt t="20845" x="5130800" y="2844800"/>
          <p14:tracePt t="20862" x="5143500" y="2844800"/>
          <p14:tracePt t="20878" x="5156200" y="2844800"/>
          <p14:tracePt t="20895" x="5162550" y="2844800"/>
          <p14:tracePt t="20912" x="5175250" y="2844800"/>
          <p14:tracePt t="20945" x="5187950" y="2844800"/>
          <p14:tracePt t="20962" x="5200650" y="2844800"/>
          <p14:tracePt t="20978" x="5213350" y="2844800"/>
          <p14:tracePt t="20980" x="5219700" y="2844800"/>
          <p14:tracePt t="20995" x="5226050" y="2844800"/>
          <p14:tracePt t="21227" x="0" y="0"/>
        </p14:tracePtLst>
        <p14:tracePtLst>
          <p14:tracePt t="21516" x="5829300" y="2819400"/>
          <p14:tracePt t="21652" x="0" y="0"/>
        </p14:tracePtLst>
        <p14:tracePtLst>
          <p14:tracePt t="24469" x="2197100" y="2622550"/>
          <p14:tracePt t="24535" x="2197100" y="2628900"/>
          <p14:tracePt t="24551" x="2197100" y="2641600"/>
          <p14:tracePt t="24557" x="2197100" y="2647950"/>
          <p14:tracePt t="24565" x="2197100" y="2673350"/>
          <p14:tracePt t="24578" x="2197100" y="2686050"/>
          <p14:tracePt t="24596" x="2209800" y="2717800"/>
          <p14:tracePt t="24610" x="2235200" y="2749550"/>
          <p14:tracePt t="24628" x="2266950" y="2794000"/>
          <p14:tracePt t="24644" x="2292350" y="2819400"/>
          <p14:tracePt t="24661" x="2330450" y="2844800"/>
          <p14:tracePt t="24677" x="2355850" y="2851150"/>
          <p14:tracePt t="24694" x="2381250" y="2863850"/>
          <p14:tracePt t="24710" x="2393950" y="2870200"/>
          <p14:tracePt t="24727" x="2419350" y="2876550"/>
          <p14:tracePt t="24744" x="2438400" y="2876550"/>
          <p14:tracePt t="24760" x="2470150" y="2876550"/>
          <p14:tracePt t="24777" x="2501900" y="2876550"/>
          <p14:tracePt t="24780" x="2520950" y="2876550"/>
          <p14:tracePt t="24794" x="2533650" y="2870200"/>
          <p14:tracePt t="24811" x="2559050" y="2851150"/>
          <p14:tracePt t="24814" x="2571750" y="2838450"/>
          <p14:tracePt t="24828" x="2590800" y="2819400"/>
          <p14:tracePt t="24844" x="2603500" y="2781300"/>
          <p14:tracePt t="24861" x="2609850" y="2762250"/>
          <p14:tracePt t="24878" x="2609850" y="2736850"/>
          <p14:tracePt t="24894" x="2609850" y="2692400"/>
          <p14:tracePt t="24910" x="2584450" y="2667000"/>
          <p14:tracePt t="24927" x="2571750" y="2641600"/>
          <p14:tracePt t="24944" x="2552700" y="2635250"/>
          <p14:tracePt t="24960" x="2540000" y="2622550"/>
          <p14:tracePt t="24977" x="2527300" y="2616200"/>
          <p14:tracePt t="24994" x="2520950" y="2616200"/>
          <p14:tracePt t="25010" x="2514600" y="2616200"/>
          <p14:tracePt t="25029" x="2508250" y="2616200"/>
          <p14:tracePt t="25044" x="2495550" y="2622550"/>
          <p14:tracePt t="25060" x="2495550" y="2628900"/>
          <p14:tracePt t="25077" x="2495550" y="2635250"/>
          <p14:tracePt t="25094" x="2495550" y="2647950"/>
          <p14:tracePt t="25110" x="2495550" y="2679700"/>
          <p14:tracePt t="25127" x="2495550" y="2717800"/>
          <p14:tracePt t="25143" x="2520950" y="2755900"/>
          <p14:tracePt t="25160" x="2559050" y="2787650"/>
          <p14:tracePt t="25177" x="2584450" y="2813050"/>
          <p14:tracePt t="25193" x="2609850" y="2832100"/>
          <p14:tracePt t="25210" x="2616200" y="2832100"/>
          <p14:tracePt t="25340" x="0" y="0"/>
        </p14:tracePtLst>
        <p14:tracePtLst>
          <p14:tracePt t="25686" x="2286000" y="2273300"/>
          <p14:tracePt t="25766" x="2286000" y="2286000"/>
          <p14:tracePt t="25772" x="2286000" y="2298700"/>
          <p14:tracePt t="25782" x="2286000" y="2324100"/>
          <p14:tracePt t="25793" x="2286000" y="2349500"/>
          <p14:tracePt t="25810" x="2286000" y="2381250"/>
          <p14:tracePt t="25827" x="2298700" y="2432050"/>
          <p14:tracePt t="25828" x="2311400" y="2451100"/>
          <p14:tracePt t="25843" x="2343150" y="2476500"/>
          <p14:tracePt t="25860" x="2381250" y="2489200"/>
          <p14:tracePt t="25877" x="2400300" y="2495550"/>
          <p14:tracePt t="25893" x="2419350" y="2495550"/>
          <p14:tracePt t="25910" x="2438400" y="2495550"/>
          <p14:tracePt t="25927" x="2457450" y="2482850"/>
          <p14:tracePt t="25943" x="2470150" y="2451100"/>
          <p14:tracePt t="25960" x="2482850" y="2419350"/>
          <p14:tracePt t="25977" x="2489200" y="2387600"/>
          <p14:tracePt t="25993" x="2489200" y="2368550"/>
          <p14:tracePt t="26010" x="2489200" y="2349500"/>
          <p14:tracePt t="26027" x="2489200" y="2343150"/>
          <p14:tracePt t="26260" x="0" y="0"/>
        </p14:tracePtLst>
        <p14:tracePtLst>
          <p14:tracePt t="29659" x="2393950" y="2260600"/>
          <p14:tracePt t="29684" x="2387600" y="2260600"/>
          <p14:tracePt t="29692" x="2381250" y="2260600"/>
          <p14:tracePt t="29709" x="2374900" y="2279650"/>
          <p14:tracePt t="29725" x="2368550" y="2311400"/>
          <p14:tracePt t="29742" x="2368550" y="2355850"/>
          <p14:tracePt t="29759" x="2368550" y="2387600"/>
          <p14:tracePt t="29775" x="2368550" y="2432050"/>
          <p14:tracePt t="29792" x="2374900" y="2451100"/>
          <p14:tracePt t="29809" x="2400300" y="2470150"/>
          <p14:tracePt t="29826" x="2419350" y="2476500"/>
          <p14:tracePt t="29842" x="2451100" y="2482850"/>
          <p14:tracePt t="29844" x="2463800" y="2482850"/>
          <p14:tracePt t="29859" x="2482850" y="2482850"/>
          <p14:tracePt t="29876" x="2533650" y="2482850"/>
          <p14:tracePt t="29892" x="2571750" y="2482850"/>
          <p14:tracePt t="29909" x="2584450" y="2457450"/>
          <p14:tracePt t="29925" x="2603500" y="2425700"/>
          <p14:tracePt t="29942" x="2616200" y="2393950"/>
          <p14:tracePt t="29959" x="2628900" y="2368550"/>
          <p14:tracePt t="29975" x="2628900" y="2349500"/>
          <p14:tracePt t="29992" x="2628900" y="2343150"/>
          <p14:tracePt t="30009" x="2628900" y="2336800"/>
          <p14:tracePt t="30189" x="0" y="0"/>
        </p14:tracePtLst>
        <p14:tracePtLst>
          <p14:tracePt t="30628" x="2241550" y="2654300"/>
          <p14:tracePt t="30636" x="2228850" y="2660650"/>
          <p14:tracePt t="30661" x="2222500" y="2673350"/>
          <p14:tracePt t="30676" x="2222500" y="2679700"/>
          <p14:tracePt t="30684" x="2222500" y="2692400"/>
          <p14:tracePt t="30692" x="2222500" y="2705100"/>
          <p14:tracePt t="30708" x="2222500" y="2730500"/>
          <p14:tracePt t="30725" x="2228850" y="2762250"/>
          <p14:tracePt t="30742" x="2241550" y="2794000"/>
          <p14:tracePt t="30758" x="2260600" y="2813050"/>
          <p14:tracePt t="30775" x="2298700" y="2838450"/>
          <p14:tracePt t="30792" x="2349500" y="2863850"/>
          <p14:tracePt t="30808" x="2393950" y="2870200"/>
          <p14:tracePt t="30825" x="2444750" y="2876550"/>
          <p14:tracePt t="30842" x="2476500" y="2876550"/>
          <p14:tracePt t="30844" x="2501900" y="2876550"/>
          <p14:tracePt t="30858" x="2508250" y="2870200"/>
          <p14:tracePt t="30876" x="2546350" y="2851150"/>
          <p14:tracePt t="30892" x="2565400" y="2819400"/>
          <p14:tracePt t="30909" x="2584450" y="2781300"/>
          <p14:tracePt t="30925" x="2597150" y="2749550"/>
          <p14:tracePt t="30942" x="2603500" y="2724150"/>
          <p14:tracePt t="30958" x="2603500" y="2711450"/>
          <p14:tracePt t="30975" x="2603500" y="2686050"/>
          <p14:tracePt t="30992" x="2603500" y="2679700"/>
          <p14:tracePt t="31008" x="2603500" y="2673350"/>
          <p14:tracePt t="31116" x="0" y="0"/>
        </p14:tracePtLst>
        <p14:tracePtLst>
          <p14:tracePt t="33388" x="1200150" y="3111500"/>
          <p14:tracePt t="33469" x="1200150" y="3117850"/>
          <p14:tracePt t="33477" x="1200150" y="3130550"/>
          <p14:tracePt t="33491" x="1200150" y="3143250"/>
          <p14:tracePt t="33507" x="1219200" y="3244850"/>
          <p14:tracePt t="33524" x="1231900" y="3302000"/>
          <p14:tracePt t="33541" x="1244600" y="3384550"/>
          <p14:tracePt t="33557" x="1257300" y="3473450"/>
          <p14:tracePt t="33574" x="1282700" y="3581400"/>
          <p14:tracePt t="33591" x="1295400" y="3683000"/>
          <p14:tracePt t="33608" x="1320800" y="3752850"/>
          <p14:tracePt t="33624" x="1327150" y="3784600"/>
          <p14:tracePt t="33641" x="1346200" y="3835400"/>
          <p14:tracePt t="33644" x="1352550" y="3854450"/>
          <p14:tracePt t="33658" x="1358900" y="3867150"/>
          <p14:tracePt t="33674" x="1358900" y="3873500"/>
          <p14:tracePt t="33691" x="1365250" y="3879850"/>
          <p14:tracePt t="33708" x="1365250" y="3886200"/>
          <p14:tracePt t="33724" x="1371600" y="3886200"/>
          <p14:tracePt t="33741" x="1390650" y="3898900"/>
          <p14:tracePt t="33757" x="1441450" y="3911600"/>
          <p14:tracePt t="33774" x="1562100" y="3924300"/>
          <p14:tracePt t="33791" x="1752600" y="3943350"/>
          <p14:tracePt t="33807" x="2012950" y="3943350"/>
          <p14:tracePt t="33824" x="2419350" y="3943350"/>
          <p14:tracePt t="33841" x="2921000" y="3943350"/>
          <p14:tracePt t="33858" x="3435350" y="3943350"/>
          <p14:tracePt t="33861" x="3676650" y="3943350"/>
          <p14:tracePt t="33875" x="3892550" y="3943350"/>
          <p14:tracePt t="33891" x="4260850" y="3943350"/>
          <p14:tracePt t="33893" x="4413250" y="3943350"/>
          <p14:tracePt t="33907" x="4629150" y="3943350"/>
          <p14:tracePt t="33924" x="4838700" y="3943350"/>
          <p14:tracePt t="33941" x="5029200" y="3943350"/>
          <p14:tracePt t="33957" x="5219700" y="3943350"/>
          <p14:tracePt t="33974" x="5378450" y="3943350"/>
          <p14:tracePt t="33990" x="5480050" y="3924300"/>
          <p14:tracePt t="34007" x="5549900" y="3905250"/>
          <p14:tracePt t="34024" x="5581650" y="3892550"/>
          <p14:tracePt t="34041" x="5632450" y="3867150"/>
          <p14:tracePt t="34057" x="5708650" y="3841750"/>
          <p14:tracePt t="34074" x="5797550" y="3803650"/>
          <p14:tracePt t="34076" x="5854700" y="3778250"/>
          <p14:tracePt t="34090" x="5899150" y="3759200"/>
          <p14:tracePt t="34107" x="6013450" y="3702050"/>
          <p14:tracePt t="34124" x="6038850" y="3670300"/>
          <p14:tracePt t="34141" x="6057900" y="3638550"/>
          <p14:tracePt t="34157" x="6064250" y="3613150"/>
          <p14:tracePt t="34174" x="6064250" y="3562350"/>
          <p14:tracePt t="34191" x="6064250" y="3517900"/>
          <p14:tracePt t="34207" x="6064250" y="3441700"/>
          <p14:tracePt t="34224" x="6045200" y="3371850"/>
          <p14:tracePt t="34240" x="6013450" y="3308350"/>
          <p14:tracePt t="34257" x="5994400" y="3257550"/>
          <p14:tracePt t="34274" x="5981700" y="3219450"/>
          <p14:tracePt t="34290" x="5975350" y="3194050"/>
          <p14:tracePt t="34307" x="5956300" y="3155950"/>
          <p14:tracePt t="34324" x="5943600" y="3130550"/>
          <p14:tracePt t="34341" x="5937250" y="3117850"/>
          <p14:tracePt t="34357" x="5930900" y="3105150"/>
          <p14:tracePt t="34374" x="5924550" y="3105150"/>
          <p14:tracePt t="34391" x="5924550" y="3098800"/>
          <p14:tracePt t="34460" x="5911850" y="3092450"/>
          <p14:tracePt t="34476" x="5892800" y="3086100"/>
          <p14:tracePt t="34484" x="5880100" y="3086100"/>
          <p14:tracePt t="34493" x="5835650" y="3079750"/>
          <p14:tracePt t="34507" x="5727700" y="3073400"/>
          <p14:tracePt t="34524" x="5549900" y="3073400"/>
          <p14:tracePt t="34540" x="5289550" y="3073400"/>
          <p14:tracePt t="34557" x="4921250" y="3073400"/>
          <p14:tracePt t="34574" x="4533900" y="3073400"/>
          <p14:tracePt t="34590" x="4121150" y="3073400"/>
          <p14:tracePt t="34607" x="3727450" y="3060700"/>
          <p14:tracePt t="34624" x="3460750" y="3060700"/>
          <p14:tracePt t="34641" x="3219450" y="3060700"/>
          <p14:tracePt t="34657" x="2990850" y="3060700"/>
          <p14:tracePt t="34674" x="2787650" y="3060700"/>
          <p14:tracePt t="34690" x="2641600" y="3060700"/>
          <p14:tracePt t="34692" x="2578100" y="3060700"/>
          <p14:tracePt t="34707" x="2501900" y="3060700"/>
          <p14:tracePt t="34724" x="2451100" y="3060700"/>
          <p14:tracePt t="34740" x="2419350" y="3067050"/>
          <p14:tracePt t="34757" x="2387600" y="3073400"/>
          <p14:tracePt t="34774" x="2311400" y="3086100"/>
          <p14:tracePt t="34790" x="2247900" y="3105150"/>
          <p14:tracePt t="34807" x="2197100" y="3124200"/>
          <p14:tracePt t="34824" x="2165350" y="3143250"/>
          <p14:tracePt t="34841" x="2139950" y="3162300"/>
          <p14:tracePt t="34857" x="2133600" y="3162300"/>
          <p14:tracePt t="34874" x="2133600" y="3175000"/>
          <p14:tracePt t="34876" x="2133600" y="3181350"/>
          <p14:tracePt t="34893" x="2133600" y="3187700"/>
          <p14:tracePt t="34907" x="2133600" y="3194050"/>
          <p14:tracePt t="34996" x="0" y="0"/>
        </p14:tracePtLst>
        <p14:tracePtLst>
          <p14:tracePt t="41431" x="2101850" y="4254500"/>
          <p14:tracePt t="41461" x="2108200" y="4254500"/>
          <p14:tracePt t="41472" x="2120900" y="4254500"/>
          <p14:tracePt t="41490" x="2159000" y="4254500"/>
          <p14:tracePt t="41505" x="2216150" y="4254500"/>
          <p14:tracePt t="41508" x="2254250" y="4254500"/>
          <p14:tracePt t="41521" x="2311400" y="4254500"/>
          <p14:tracePt t="41538" x="2419350" y="4254500"/>
          <p14:tracePt t="41540" x="2470150" y="4254500"/>
          <p14:tracePt t="41555" x="2565400" y="4254500"/>
          <p14:tracePt t="41572" x="2616200" y="4254500"/>
          <p14:tracePt t="41588" x="2641600" y="4254500"/>
          <p14:tracePt t="41605" x="2647950" y="4254500"/>
          <p14:tracePt t="41748" x="0" y="0"/>
        </p14:tracePtLst>
        <p14:tracePtLst>
          <p14:tracePt t="42150" x="3003550" y="4254500"/>
          <p14:tracePt t="42175" x="3009900" y="4254500"/>
          <p14:tracePt t="42192" x="3016250" y="4254500"/>
          <p14:tracePt t="42206" x="3041650" y="4254500"/>
          <p14:tracePt t="42222" x="3105150" y="4254500"/>
          <p14:tracePt t="42238" x="3200400" y="4254500"/>
          <p14:tracePt t="42255" x="3340100" y="4254500"/>
          <p14:tracePt t="42271" x="3479800" y="4254500"/>
          <p14:tracePt t="42288" x="3575050" y="4254500"/>
          <p14:tracePt t="42305" x="3625850" y="4254500"/>
          <p14:tracePt t="42308" x="3632200" y="4254500"/>
          <p14:tracePt t="42321" x="3644900" y="4254500"/>
          <p14:tracePt t="42338" x="3651250" y="4254500"/>
          <p14:tracePt t="43301" x="0" y="0"/>
        </p14:tracePtLst>
        <p14:tracePtLst>
          <p14:tracePt t="44845" x="3619500" y="4254500"/>
          <p14:tracePt t="44869" x="3625850" y="4254500"/>
          <p14:tracePt t="44878" x="3638550" y="4254500"/>
          <p14:tracePt t="44887" x="3663950" y="4254500"/>
          <p14:tracePt t="44904" x="3740150" y="4254500"/>
          <p14:tracePt t="44921" x="3873500" y="4254500"/>
          <p14:tracePt t="44924" x="3949700" y="4254500"/>
          <p14:tracePt t="44937" x="4032250" y="4254500"/>
          <p14:tracePt t="44954" x="4184650" y="4254500"/>
          <p14:tracePt t="44971" x="4318000" y="4254500"/>
          <p14:tracePt t="44974" x="4375150" y="4254500"/>
          <p14:tracePt t="44989" x="4432300" y="4254500"/>
          <p14:tracePt t="45004" x="4445000" y="4254500"/>
          <p14:tracePt t="45020" x="4451350" y="4254500"/>
          <p14:tracePt t="45116" x="0" y="0"/>
        </p14:tracePtLst>
        <p14:tracePtLst>
          <p14:tracePt t="45702" x="5086350" y="4064000"/>
          <p14:tracePt t="45743" x="5080000" y="4064000"/>
          <p14:tracePt t="45758" x="5073650" y="4083050"/>
          <p14:tracePt t="45773" x="5067300" y="4121150"/>
          <p14:tracePt t="45788" x="5067300" y="4159250"/>
          <p14:tracePt t="45804" x="5067300" y="4203700"/>
          <p14:tracePt t="45820" x="5099050" y="4241800"/>
          <p14:tracePt t="45837" x="5162550" y="4286250"/>
          <p14:tracePt t="45854" x="5251450" y="4318000"/>
          <p14:tracePt t="45870" x="5365750" y="4337050"/>
          <p14:tracePt t="45887" x="5441950" y="4337050"/>
          <p14:tracePt t="45904" x="5486400" y="4337050"/>
          <p14:tracePt t="45921" x="5524500" y="4330700"/>
          <p14:tracePt t="45924" x="5537200" y="4318000"/>
          <p14:tracePt t="45938" x="5543550" y="4305300"/>
          <p14:tracePt t="45954" x="5556250" y="4279900"/>
          <p14:tracePt t="45957" x="5562600" y="4260850"/>
          <p14:tracePt t="45971" x="5562600" y="4248150"/>
          <p14:tracePt t="45987" x="5568950" y="4210050"/>
          <p14:tracePt t="45989" x="5568950" y="4197350"/>
          <p14:tracePt t="46004" x="5568950" y="4171950"/>
          <p14:tracePt t="46020" x="5568950" y="4152900"/>
          <p14:tracePt t="46037" x="5568950" y="4140200"/>
          <p14:tracePt t="46140" x="0" y="0"/>
        </p14:tracePtLst>
        <p14:tracePtLst>
          <p14:tracePt t="46631" x="6623050" y="4025900"/>
          <p14:tracePt t="46646" x="6616700" y="4025900"/>
          <p14:tracePt t="46657" x="6610350" y="4032250"/>
          <p14:tracePt t="46670" x="6604000" y="4051300"/>
          <p14:tracePt t="46687" x="6591300" y="4102100"/>
          <p14:tracePt t="46703" x="6591300" y="4146550"/>
          <p14:tracePt t="46721" x="6597650" y="4184650"/>
          <p14:tracePt t="46737" x="6610350" y="4210050"/>
          <p14:tracePt t="46741" x="6616700" y="4216400"/>
          <p14:tracePt t="46753" x="6629400" y="4222750"/>
          <p14:tracePt t="46770" x="6661150" y="4241800"/>
          <p14:tracePt t="46787" x="6718300" y="4254500"/>
          <p14:tracePt t="46788" x="6743700" y="4254500"/>
          <p14:tracePt t="46803" x="6826250" y="4254500"/>
          <p14:tracePt t="46820" x="6915150" y="4254500"/>
          <p14:tracePt t="46836" x="6965950" y="4229100"/>
          <p14:tracePt t="46853" x="6991350" y="4216400"/>
          <p14:tracePt t="46870" x="7004050" y="4191000"/>
          <p14:tracePt t="46886" x="7004050" y="4178300"/>
          <p14:tracePt t="46903" x="7004050" y="4165600"/>
          <p14:tracePt t="46920" x="7004050" y="4159250"/>
          <p14:tracePt t="46937" x="7004050" y="4146550"/>
          <p14:tracePt t="46953" x="7004050" y="4140200"/>
          <p14:tracePt t="46970" x="7004050" y="4133850"/>
          <p14:tracePt t="47004" x="0" y="0"/>
        </p14:tracePtLst>
        <p14:tracePtLst>
          <p14:tracePt t="47606" x="7600950" y="4305300"/>
          <p14:tracePt t="47633" x="7620000" y="4305300"/>
          <p14:tracePt t="47646" x="7664450" y="4305300"/>
          <p14:tracePt t="47662" x="7753350" y="4305300"/>
          <p14:tracePt t="47674" x="7816850" y="4305300"/>
          <p14:tracePt t="47686" x="7962900" y="4305300"/>
          <p14:tracePt t="47703" x="8134350" y="4305300"/>
          <p14:tracePt t="47720" x="8299450" y="4305300"/>
          <p14:tracePt t="47737" x="8458200" y="4305300"/>
          <p14:tracePt t="47740" x="8521700" y="4305300"/>
          <p14:tracePt t="47753" x="8585200" y="4305300"/>
          <p14:tracePt t="47770" x="8680450" y="4305300"/>
          <p14:tracePt t="47786" x="8737600" y="4305300"/>
          <p14:tracePt t="47789" x="8763000" y="4305300"/>
          <p14:tracePt t="47803" x="8788400" y="4305300"/>
          <p14:tracePt t="47820" x="8801100" y="4305300"/>
          <p14:tracePt t="48438" x="0" y="0"/>
        </p14:tracePtLst>
        <p14:tracePtLst>
          <p14:tracePt t="49630" x="1612900" y="4445000"/>
          <p14:tracePt t="49643" x="1606550" y="4457700"/>
          <p14:tracePt t="49655" x="1606550" y="4476750"/>
          <p14:tracePt t="49669" x="1606550" y="4502150"/>
          <p14:tracePt t="49685" x="1606550" y="4521200"/>
          <p14:tracePt t="49702" x="1612900" y="4552950"/>
          <p14:tracePt t="49719" x="1644650" y="4578350"/>
          <p14:tracePt t="49736" x="1682750" y="4610100"/>
          <p14:tracePt t="49752" x="1746250" y="4641850"/>
          <p14:tracePt t="49768" x="1828800" y="4660900"/>
          <p14:tracePt t="49785" x="1885950" y="4667250"/>
          <p14:tracePt t="49802" x="1943100" y="4667250"/>
          <p14:tracePt t="49819" x="1987550" y="4667250"/>
          <p14:tracePt t="49835" x="2025650" y="4654550"/>
          <p14:tracePt t="49852" x="2032000" y="4635500"/>
          <p14:tracePt t="49869" x="2032000" y="4622800"/>
          <p14:tracePt t="49885" x="2032000" y="4603750"/>
          <p14:tracePt t="49902" x="2032000" y="4565650"/>
          <p14:tracePt t="49919" x="2019300" y="4533900"/>
          <p14:tracePt t="49935" x="2006600" y="4508500"/>
          <p14:tracePt t="49952" x="1993900" y="4502150"/>
          <p14:tracePt t="49969" x="1987550" y="4502150"/>
          <p14:tracePt t="50148" x="0" y="0"/>
        </p14:tracePtLst>
        <p14:tracePtLst>
          <p14:tracePt t="51038" x="3003550" y="4445000"/>
          <p14:tracePt t="51052" x="3003550" y="4457700"/>
          <p14:tracePt t="51062" x="3003550" y="4470400"/>
          <p14:tracePt t="51068" x="3003550" y="4476750"/>
          <p14:tracePt t="51085" x="3003550" y="4495800"/>
          <p14:tracePt t="51101" x="3003550" y="4533900"/>
          <p14:tracePt t="51118" x="3003550" y="4552950"/>
          <p14:tracePt t="51135" x="3003550" y="4578350"/>
          <p14:tracePt t="51151" x="3009900" y="4597400"/>
          <p14:tracePt t="51168" x="3028950" y="4610100"/>
          <p14:tracePt t="51185" x="3054350" y="4622800"/>
          <p14:tracePt t="51188" x="3067050" y="4629150"/>
          <p14:tracePt t="51201" x="3092450" y="4635500"/>
          <p14:tracePt t="51218" x="3143250" y="4641850"/>
          <p14:tracePt t="51222" x="3175000" y="4641850"/>
          <p14:tracePt t="51235" x="3206750" y="4641850"/>
          <p14:tracePt t="51238" x="3238500" y="4641850"/>
          <p14:tracePt t="51252" x="3282950" y="4629150"/>
          <p14:tracePt t="51268" x="3308350" y="4610100"/>
          <p14:tracePt t="51285" x="3314700" y="4591050"/>
          <p14:tracePt t="51302" x="3327400" y="4559300"/>
          <p14:tracePt t="51318" x="3327400" y="4546600"/>
          <p14:tracePt t="51335" x="3327400" y="4527550"/>
          <p14:tracePt t="51351" x="3327400" y="4495800"/>
          <p14:tracePt t="51368" x="3321050" y="4489450"/>
          <p14:tracePt t="51385" x="3302000" y="4476750"/>
          <p14:tracePt t="51401" x="3282950" y="4470400"/>
          <p14:tracePt t="51418" x="3270250" y="4464050"/>
          <p14:tracePt t="51435" x="3244850" y="4464050"/>
          <p14:tracePt t="51437" x="3232150" y="4464050"/>
          <p14:tracePt t="51452" x="3194050" y="4464050"/>
          <p14:tracePt t="51468" x="3149600" y="4470400"/>
          <p14:tracePt t="51485" x="3105150" y="4495800"/>
          <p14:tracePt t="51502" x="3067050" y="4514850"/>
          <p14:tracePt t="51518" x="3041650" y="4540250"/>
          <p14:tracePt t="51535" x="3022600" y="4565650"/>
          <p14:tracePt t="51551" x="3003550" y="4591050"/>
          <p14:tracePt t="51568" x="3003550" y="4603750"/>
          <p14:tracePt t="51585" x="3003550" y="4616450"/>
          <p14:tracePt t="51618" x="3003550" y="4635500"/>
          <p14:tracePt t="51635" x="3009900" y="4635500"/>
          <p14:tracePt t="51636" x="3028950" y="4641850"/>
          <p14:tracePt t="51651" x="3054350" y="4641850"/>
          <p14:tracePt t="51668" x="3092450" y="4641850"/>
          <p14:tracePt t="51685" x="3130550" y="4635500"/>
          <p14:tracePt t="51702" x="3162300" y="4616450"/>
          <p14:tracePt t="51718" x="3181350" y="4591050"/>
          <p14:tracePt t="51735" x="3194050" y="4572000"/>
          <p14:tracePt t="51752" x="3194050" y="4559300"/>
          <p14:tracePt t="51768" x="3194050" y="4527550"/>
          <p14:tracePt t="51785" x="3175000" y="4508500"/>
          <p14:tracePt t="51801" x="3143250" y="4489450"/>
          <p14:tracePt t="51818" x="3098800" y="4476750"/>
          <p14:tracePt t="51820" x="3086100" y="4476750"/>
          <p14:tracePt t="51834" x="3067050" y="4476750"/>
          <p14:tracePt t="51851" x="3009900" y="4476750"/>
          <p14:tracePt t="51868" x="2978150" y="4489450"/>
          <p14:tracePt t="51885" x="2965450" y="4502150"/>
          <p14:tracePt t="51901" x="2952750" y="4527550"/>
          <p14:tracePt t="51918" x="2952750" y="4546600"/>
          <p14:tracePt t="51935" x="2952750" y="4552950"/>
          <p14:tracePt t="51951" x="2952750" y="4565650"/>
          <p14:tracePt t="51968" x="2952750" y="4578350"/>
          <p14:tracePt t="51985" x="2959100" y="4591050"/>
          <p14:tracePt t="52001" x="2990850" y="4603750"/>
          <p14:tracePt t="52004" x="3016250" y="4610100"/>
          <p14:tracePt t="52018" x="3054350" y="4616450"/>
          <p14:tracePt t="52034" x="3124200" y="4616450"/>
          <p14:tracePt t="52036" x="3168650" y="4616450"/>
          <p14:tracePt t="52051" x="3225800" y="4616450"/>
          <p14:tracePt t="52068" x="3257550" y="4597400"/>
          <p14:tracePt t="52084" x="3263900" y="4578350"/>
          <p14:tracePt t="52101" x="3263900" y="4552950"/>
          <p14:tracePt t="52118" x="3263900" y="4527550"/>
          <p14:tracePt t="52134" x="3263900" y="4502150"/>
          <p14:tracePt t="52151" x="3251200" y="4483100"/>
          <p14:tracePt t="52168" x="3232150" y="4470400"/>
          <p14:tracePt t="52185" x="3219450" y="4464050"/>
          <p14:tracePt t="52201" x="3206750" y="4464050"/>
          <p14:tracePt t="52218" x="3187700" y="4464050"/>
          <p14:tracePt t="52221" x="3168650" y="4464050"/>
          <p14:tracePt t="52235" x="3149600" y="4476750"/>
          <p14:tracePt t="52251" x="3111500" y="4546600"/>
          <p14:tracePt t="52268" x="3105150" y="4578350"/>
          <p14:tracePt t="52284" x="3098800" y="4603750"/>
          <p14:tracePt t="52302" x="3098800" y="4610100"/>
          <p14:tracePt t="52318" x="3098800" y="4616450"/>
          <p14:tracePt t="52334" x="3098800" y="4622800"/>
          <p14:tracePt t="52351" x="3111500" y="4622800"/>
          <p14:tracePt t="52368" x="3143250" y="4622800"/>
          <p14:tracePt t="52384" x="3175000" y="4622800"/>
          <p14:tracePt t="52401" x="3194050" y="4603750"/>
          <p14:tracePt t="52418" x="3200400" y="4591050"/>
          <p14:tracePt t="52434" x="3200400" y="4584700"/>
          <p14:tracePt t="52451" x="3200400" y="4572000"/>
          <p14:tracePt t="52468" x="3200400" y="4559300"/>
          <p14:tracePt t="52485" x="3181350" y="4546600"/>
          <p14:tracePt t="52501" x="3162300" y="4546600"/>
          <p14:tracePt t="52518" x="3149600" y="4546600"/>
          <p14:tracePt t="52534" x="3143250" y="4546600"/>
          <p14:tracePt t="52551" x="3130550" y="4546600"/>
          <p14:tracePt t="52568" x="3130550" y="4552950"/>
          <p14:tracePt t="52584" x="3130550" y="4565650"/>
          <p14:tracePt t="52601" x="3130550" y="4578350"/>
          <p14:tracePt t="52634" x="3136900" y="4578350"/>
          <p14:tracePt t="52651" x="3143250" y="4578350"/>
          <p14:tracePt t="52667" x="3155950" y="4578350"/>
          <p14:tracePt t="52684" x="3162300" y="4559300"/>
          <p14:tracePt t="52701" x="3162300" y="4546600"/>
          <p14:tracePt t="52718" x="3162300" y="4540250"/>
          <p14:tracePt t="52735" x="3162300" y="4533900"/>
          <p14:tracePt t="53305" x="3162300" y="4527550"/>
          <p14:tracePt t="53316" x="0" y="0"/>
        </p14:tracePtLst>
        <p14:tracePtLst>
          <p14:tracePt t="53872" x="3937000" y="4406900"/>
          <p14:tracePt t="53896" x="3930650" y="4400550"/>
          <p14:tracePt t="53914" x="3924300" y="4419600"/>
          <p14:tracePt t="53925" x="3917950" y="4438650"/>
          <p14:tracePt t="53937" x="3917950" y="4451350"/>
          <p14:tracePt t="53951" x="3911600" y="4483100"/>
          <p14:tracePt t="53967" x="3911600" y="4514850"/>
          <p14:tracePt t="53984" x="3911600" y="4533900"/>
          <p14:tracePt t="54001" x="3911600" y="4546600"/>
          <p14:tracePt t="54017" x="3911600" y="4565650"/>
          <p14:tracePt t="54020" x="3911600" y="4578350"/>
          <p14:tracePt t="54034" x="3917950" y="4584700"/>
          <p14:tracePt t="54051" x="3930650" y="4597400"/>
          <p14:tracePt t="54067" x="3943350" y="4603750"/>
          <p14:tracePt t="54084" x="3968750" y="4603750"/>
          <p14:tracePt t="54100" x="4000500" y="4603750"/>
          <p14:tracePt t="54117" x="4032250" y="4603750"/>
          <p14:tracePt t="54134" x="4070350" y="4603750"/>
          <p14:tracePt t="54150" x="4089400" y="4584700"/>
          <p14:tracePt t="54167" x="4108450" y="4572000"/>
          <p14:tracePt t="54184" x="4114800" y="4559300"/>
          <p14:tracePt t="54201" x="4114800" y="4552950"/>
          <p14:tracePt t="54217" x="4114800" y="4540250"/>
          <p14:tracePt t="54221" x="4114800" y="4533900"/>
          <p14:tracePt t="54234" x="4114800" y="4527550"/>
          <p14:tracePt t="54251" x="4114800" y="4514850"/>
          <p14:tracePt t="54268" x="4114800" y="4502150"/>
          <p14:tracePt t="54588" x="0" y="0"/>
        </p14:tracePtLst>
        <p14:tracePtLst>
          <p14:tracePt t="54878" x="3854450" y="4451350"/>
          <p14:tracePt t="54893" x="3854450" y="4457700"/>
          <p14:tracePt t="54900" x="3854450" y="4464050"/>
          <p14:tracePt t="54908" x="3854450" y="4470400"/>
          <p14:tracePt t="54917" x="3854450" y="4476750"/>
          <p14:tracePt t="54933" x="3854450" y="4508500"/>
          <p14:tracePt t="54950" x="3854450" y="4540250"/>
          <p14:tracePt t="54967" x="3860800" y="4572000"/>
          <p14:tracePt t="54984" x="3879850" y="4597400"/>
          <p14:tracePt t="55000" x="3898900" y="4616450"/>
          <p14:tracePt t="55017" x="3924300" y="4622800"/>
          <p14:tracePt t="55033" x="3943350" y="4635500"/>
          <p14:tracePt t="55036" x="3949700" y="4635500"/>
          <p14:tracePt t="55050" x="3962400" y="4635500"/>
          <p14:tracePt t="55067" x="3981450" y="4635500"/>
          <p14:tracePt t="55083" x="4038600" y="4622800"/>
          <p14:tracePt t="55100" x="4064000" y="4603750"/>
          <p14:tracePt t="55117" x="4083050" y="4578350"/>
          <p14:tracePt t="55133" x="4095750" y="4552950"/>
          <p14:tracePt t="55150" x="4095750" y="4533900"/>
          <p14:tracePt t="55167" x="4095750" y="4527550"/>
          <p14:tracePt t="55183" x="4095750" y="4521200"/>
          <p14:tracePt t="55200" x="4095750" y="4514850"/>
          <p14:tracePt t="55572" x="0" y="0"/>
        </p14:tracePtLst>
        <p14:tracePtLst>
          <p14:tracePt t="56126" x="3879850" y="4425950"/>
          <p14:tracePt t="56160" x="3879850" y="4432300"/>
          <p14:tracePt t="56175" x="3879850" y="4457700"/>
          <p14:tracePt t="56188" x="3879850" y="4502150"/>
          <p14:tracePt t="56201" x="3879850" y="4508500"/>
          <p14:tracePt t="56217" x="3892550" y="4552950"/>
          <p14:tracePt t="56234" x="3911600" y="4578350"/>
          <p14:tracePt t="56237" x="3917950" y="4591050"/>
          <p14:tracePt t="56251" x="3930650" y="4603750"/>
          <p14:tracePt t="56267" x="3943350" y="4610100"/>
          <p14:tracePt t="56284" x="3968750" y="4622800"/>
          <p14:tracePt t="56301" x="3981450" y="4622800"/>
          <p14:tracePt t="56317" x="4000500" y="4622800"/>
          <p14:tracePt t="56333" x="4019550" y="4622800"/>
          <p14:tracePt t="56350" x="4032250" y="4616450"/>
          <p14:tracePt t="56366" x="4038600" y="4603750"/>
          <p14:tracePt t="56383" x="4051300" y="4584700"/>
          <p14:tracePt t="56400" x="4051300" y="4572000"/>
          <p14:tracePt t="56416" x="4057650" y="4546600"/>
          <p14:tracePt t="56433" x="4057650" y="4521200"/>
          <p14:tracePt t="56450" x="4057650" y="4502150"/>
          <p14:tracePt t="56467" x="4057650" y="4483100"/>
          <p14:tracePt t="56604" x="0" y="0"/>
        </p14:tracePtLst>
        <p14:tracePtLst>
          <p14:tracePt t="57124" x="2730500" y="4445000"/>
          <p14:tracePt t="57164" x="2717800" y="4445000"/>
          <p14:tracePt t="57191" x="2717800" y="4457700"/>
          <p14:tracePt t="57200" x="2717800" y="4470400"/>
          <p14:tracePt t="57217" x="2717800" y="4489450"/>
          <p14:tracePt t="57233" x="2717800" y="4508500"/>
          <p14:tracePt t="57236" x="2717800" y="4527550"/>
          <p14:tracePt t="57250" x="2717800" y="4533900"/>
          <p14:tracePt t="57267" x="2724150" y="4565650"/>
          <p14:tracePt t="57284" x="2749550" y="4591050"/>
          <p14:tracePt t="57300" x="2787650" y="4603750"/>
          <p14:tracePt t="57316" x="2832100" y="4622800"/>
          <p14:tracePt t="57333" x="2895600" y="4635500"/>
          <p14:tracePt t="57349" x="2952750" y="4641850"/>
          <p14:tracePt t="57366" x="3016250" y="4641850"/>
          <p14:tracePt t="57383" x="3054350" y="4641850"/>
          <p14:tracePt t="57399" x="3086100" y="4635500"/>
          <p14:tracePt t="57416" x="3098800" y="4622800"/>
          <p14:tracePt t="57433" x="3117850" y="4603750"/>
          <p14:tracePt t="57449" x="3130550" y="4584700"/>
          <p14:tracePt t="57452" x="3136900" y="4572000"/>
          <p14:tracePt t="57466" x="3143250" y="4559300"/>
          <p14:tracePt t="57470" x="3149600" y="4546600"/>
          <p14:tracePt t="57483" x="3155950" y="4540250"/>
          <p14:tracePt t="57500" x="3162300" y="4514850"/>
          <p14:tracePt t="57517" x="3162300" y="4495800"/>
          <p14:tracePt t="57533" x="3168650" y="4476750"/>
          <p14:tracePt t="57550" x="3168650" y="4464050"/>
          <p14:tracePt t="57566" x="3168650" y="4457700"/>
          <p14:tracePt t="57583" x="3168650" y="4451350"/>
          <p14:tracePt t="57599" x="3168650" y="4432300"/>
          <p14:tracePt t="57616" x="3162300" y="4432300"/>
          <p14:tracePt t="57633" x="3155950" y="4419600"/>
          <p14:tracePt t="57649" x="3149600" y="4419600"/>
          <p14:tracePt t="57666" x="3143250" y="4413250"/>
          <p14:tracePt t="57668" x="3136900" y="4413250"/>
          <p14:tracePt t="57683" x="3117850" y="4406900"/>
          <p14:tracePt t="57685" x="3117850" y="4400550"/>
          <p14:tracePt t="57699" x="3098800" y="4400550"/>
          <p14:tracePt t="57716" x="3086100" y="4400550"/>
          <p14:tracePt t="57733" x="3073400" y="4400550"/>
          <p14:tracePt t="57749" x="3054350" y="4400550"/>
          <p14:tracePt t="57766" x="3041650" y="4400550"/>
          <p14:tracePt t="57783" x="3009900" y="4406900"/>
          <p14:tracePt t="57800" x="2990850" y="4419600"/>
          <p14:tracePt t="57816" x="2971800" y="4425950"/>
          <p14:tracePt t="57833" x="2959100" y="4438650"/>
          <p14:tracePt t="57850" x="2952750" y="4445000"/>
          <p14:tracePt t="57852" x="2946400" y="4451350"/>
          <p14:tracePt t="57869" x="2940050" y="4464050"/>
          <p14:tracePt t="57882" x="2940050" y="4470400"/>
          <p14:tracePt t="57899" x="2933700" y="4502150"/>
          <p14:tracePt t="57916" x="2933700" y="4521200"/>
          <p14:tracePt t="57933" x="2933700" y="4546600"/>
          <p14:tracePt t="57949" x="2933700" y="4572000"/>
          <p14:tracePt t="57966" x="2933700" y="4584700"/>
          <p14:tracePt t="57983" x="2940050" y="4591050"/>
          <p14:tracePt t="58000" x="2952750" y="4610100"/>
          <p14:tracePt t="58017" x="2978150" y="4622800"/>
          <p14:tracePt t="58033" x="3009900" y="4635500"/>
          <p14:tracePt t="58037" x="3028950" y="4641850"/>
          <p14:tracePt t="58049" x="3048000" y="4641850"/>
          <p14:tracePt t="58066" x="3086100" y="4641850"/>
          <p14:tracePt t="58082" x="3111500" y="4641850"/>
          <p14:tracePt t="58084" x="3124200" y="4641850"/>
          <p14:tracePt t="58099" x="3143250" y="4635500"/>
          <p14:tracePt t="58116" x="3155950" y="4622800"/>
          <p14:tracePt t="58132" x="3168650" y="4616450"/>
          <p14:tracePt t="58149" x="3181350" y="4610100"/>
          <p14:tracePt t="58166" x="3181350" y="4603750"/>
          <p14:tracePt t="58182" x="3181350" y="4591050"/>
          <p14:tracePt t="58199" x="3187700" y="4578350"/>
          <p14:tracePt t="58216" x="3187700" y="4572000"/>
          <p14:tracePt t="58233" x="3187700" y="4565650"/>
          <p14:tracePt t="58236" x="3194050" y="4546600"/>
          <p14:tracePt t="58266" x="3194050" y="4527550"/>
          <p14:tracePt t="58283" x="3181350" y="4489450"/>
          <p14:tracePt t="58300" x="3175000" y="4476750"/>
          <p14:tracePt t="58316" x="3168650" y="4464050"/>
          <p14:tracePt t="58332" x="3162300" y="4451350"/>
          <p14:tracePt t="58349" x="3149600" y="4445000"/>
          <p14:tracePt t="58366" x="3149600" y="4438650"/>
          <p14:tracePt t="58382" x="3117850" y="4432300"/>
          <p14:tracePt t="58399" x="3092450" y="4432300"/>
          <p14:tracePt t="58416" x="3054350" y="4432300"/>
          <p14:tracePt t="58432" x="3003550" y="4432300"/>
          <p14:tracePt t="58449" x="2971800" y="4432300"/>
          <p14:tracePt t="58452" x="2959100" y="4432300"/>
          <p14:tracePt t="58466" x="2952750" y="4432300"/>
          <p14:tracePt t="58469" x="2940050" y="4432300"/>
          <p14:tracePt t="58483" x="2933700" y="4432300"/>
          <p14:tracePt t="58486" x="2921000" y="4432300"/>
          <p14:tracePt t="58499" x="2908300" y="4438650"/>
          <p14:tracePt t="58516" x="2901950" y="4451350"/>
          <p14:tracePt t="58533" x="2889250" y="4476750"/>
          <p14:tracePt t="58549" x="2876550" y="4502150"/>
          <p14:tracePt t="58566" x="2876550" y="4527550"/>
          <p14:tracePt t="58582" x="2876550" y="4559300"/>
          <p14:tracePt t="58599" x="2882900" y="4597400"/>
          <p14:tracePt t="58616" x="2914650" y="4641850"/>
          <p14:tracePt t="58632" x="2971800" y="4686300"/>
          <p14:tracePt t="58649" x="3022600" y="4711700"/>
          <p14:tracePt t="58665" x="3073400" y="4724400"/>
          <p14:tracePt t="58682" x="3098800" y="4730750"/>
          <p14:tracePt t="58699" x="3124200" y="4730750"/>
          <p14:tracePt t="58715" x="3143250" y="4724400"/>
          <p14:tracePt t="58732" x="3168650" y="4699000"/>
          <p14:tracePt t="58749" x="3187700" y="4673600"/>
          <p14:tracePt t="58766" x="3206750" y="4629150"/>
          <p14:tracePt t="58782" x="3213100" y="4591050"/>
          <p14:tracePt t="58799" x="3219450" y="4565650"/>
          <p14:tracePt t="58816" x="3219450" y="4552950"/>
          <p14:tracePt t="58832" x="3219450" y="4540250"/>
          <p14:tracePt t="58996" x="0" y="0"/>
        </p14:tracePtLst>
        <p14:tracePtLst>
          <p14:tracePt t="59269" x="3067050" y="4445000"/>
          <p14:tracePt t="59334" x="3060700" y="4445000"/>
          <p14:tracePt t="59340" x="3060700" y="4451350"/>
          <p14:tracePt t="59348" x="3060700" y="4457700"/>
          <p14:tracePt t="59365" x="3060700" y="4489450"/>
          <p14:tracePt t="59382" x="3060700" y="4521200"/>
          <p14:tracePt t="59399" x="3067050" y="4540250"/>
          <p14:tracePt t="59415" x="3092450" y="4572000"/>
          <p14:tracePt t="59432" x="3117850" y="4591050"/>
          <p14:tracePt t="59449" x="3149600" y="4603750"/>
          <p14:tracePt t="59465" x="3168650" y="4603750"/>
          <p14:tracePt t="59482" x="3187700" y="4603750"/>
          <p14:tracePt t="59484" x="3200400" y="4603750"/>
          <p14:tracePt t="59498" x="3206750" y="4603750"/>
          <p14:tracePt t="59516" x="3225800" y="4591050"/>
          <p14:tracePt t="59532" x="3238500" y="4584700"/>
          <p14:tracePt t="59549" x="3244850" y="4572000"/>
          <p14:tracePt t="59588" x="3244850" y="4565650"/>
          <p14:tracePt t="59668" x="0" y="0"/>
        </p14:tracePtLst>
        <p14:tracePtLst>
          <p14:tracePt t="60636" x="4940300" y="4406900"/>
          <p14:tracePt t="60661" x="4940300" y="4413250"/>
          <p14:tracePt t="60668" x="4940300" y="4419600"/>
          <p14:tracePt t="60682" x="4940300" y="4432300"/>
          <p14:tracePt t="60698" x="4940300" y="4451350"/>
          <p14:tracePt t="60715" x="4940300" y="4483100"/>
          <p14:tracePt t="60732" x="4946650" y="4508500"/>
          <p14:tracePt t="60748" x="4959350" y="4533900"/>
          <p14:tracePt t="60765" x="4972050" y="4552950"/>
          <p14:tracePt t="60781" x="4984750" y="4572000"/>
          <p14:tracePt t="60799" x="5010150" y="4584700"/>
          <p14:tracePt t="60815" x="5029200" y="4603750"/>
          <p14:tracePt t="60832" x="5054600" y="4610100"/>
          <p14:tracePt t="60848" x="5086350" y="4616450"/>
          <p14:tracePt t="60865" x="5124450" y="4622800"/>
          <p14:tracePt t="60881" x="5162550" y="4622800"/>
          <p14:tracePt t="60898" x="5207000" y="4622800"/>
          <p14:tracePt t="60915" x="5276850" y="4622800"/>
          <p14:tracePt t="60931" x="5302250" y="4616450"/>
          <p14:tracePt t="60948" x="5321300" y="4603750"/>
          <p14:tracePt t="60965" x="5327650" y="4597400"/>
          <p14:tracePt t="60982" x="5334000" y="4584700"/>
          <p14:tracePt t="60998" x="5340350" y="4584700"/>
          <p14:tracePt t="61015" x="5340350" y="4559300"/>
          <p14:tracePt t="61032" x="5340350" y="4540250"/>
          <p14:tracePt t="61048" x="5340350" y="4521200"/>
          <p14:tracePt t="61065" x="5334000" y="4476750"/>
          <p14:tracePt t="61068" x="5327650" y="4464050"/>
          <p14:tracePt t="61081" x="5314950" y="4451350"/>
          <p14:tracePt t="61098" x="5302250" y="4419600"/>
          <p14:tracePt t="61100" x="5289550" y="4413250"/>
          <p14:tracePt t="61115" x="5264150" y="4387850"/>
          <p14:tracePt t="61131" x="5245100" y="4375150"/>
          <p14:tracePt t="61148" x="5226050" y="4368800"/>
          <p14:tracePt t="61165" x="5219700" y="4368800"/>
          <p14:tracePt t="61181" x="5207000" y="4368800"/>
          <p14:tracePt t="61198" x="5194300" y="4368800"/>
          <p14:tracePt t="61215" x="5181600" y="4368800"/>
          <p14:tracePt t="61231" x="5156200" y="4368800"/>
          <p14:tracePt t="61248" x="5130800" y="4394200"/>
          <p14:tracePt t="61265" x="5111750" y="4413250"/>
          <p14:tracePt t="61282" x="5099050" y="4438650"/>
          <p14:tracePt t="61283" x="5092700" y="4451350"/>
          <p14:tracePt t="61298" x="5086350" y="4457700"/>
          <p14:tracePt t="61315" x="5080000" y="4483100"/>
          <p14:tracePt t="61331" x="5067300" y="4521200"/>
          <p14:tracePt t="61348" x="5067300" y="4540250"/>
          <p14:tracePt t="61365" x="5067300" y="4565650"/>
          <p14:tracePt t="61381" x="5067300" y="4584700"/>
          <p14:tracePt t="61398" x="5073650" y="4603750"/>
          <p14:tracePt t="61414" x="5086350" y="4616450"/>
          <p14:tracePt t="61448" x="5099050" y="4629150"/>
          <p14:tracePt t="61465" x="5124450" y="4641850"/>
          <p14:tracePt t="61481" x="5143500" y="4641850"/>
          <p14:tracePt t="61483" x="5162550" y="4641850"/>
          <p14:tracePt t="61498" x="5168900" y="4641850"/>
          <p14:tracePt t="61515" x="5213350" y="4641850"/>
          <p14:tracePt t="61531" x="5238750" y="4641850"/>
          <p14:tracePt t="61548" x="5257800" y="4629150"/>
          <p14:tracePt t="61565" x="5264150" y="4622800"/>
          <p14:tracePt t="61581" x="5264150" y="4616450"/>
          <p14:tracePt t="61598" x="5264150" y="4603750"/>
          <p14:tracePt t="61615" x="5264150" y="4591050"/>
          <p14:tracePt t="61631" x="5264150" y="4565650"/>
          <p14:tracePt t="61648" x="5257800" y="4540250"/>
          <p14:tracePt t="61664" x="5251450" y="4521200"/>
          <p14:tracePt t="61681" x="5232400" y="4502150"/>
          <p14:tracePt t="61698" x="5226050" y="4495800"/>
          <p14:tracePt t="61715" x="5213350" y="4483100"/>
          <p14:tracePt t="61731" x="5194300" y="4476750"/>
          <p14:tracePt t="61748" x="5175250" y="4470400"/>
          <p14:tracePt t="61764" x="5149850" y="4457700"/>
          <p14:tracePt t="61781" x="5124450" y="4445000"/>
          <p14:tracePt t="61798" x="5086350" y="4438650"/>
          <p14:tracePt t="61815" x="5067300" y="4438650"/>
          <p14:tracePt t="61831" x="5048250" y="4438650"/>
          <p14:tracePt t="61848" x="5029200" y="4438650"/>
          <p14:tracePt t="61864" x="5022850" y="4438650"/>
          <p14:tracePt t="61881" x="5016500" y="4438650"/>
          <p14:tracePt t="61898" x="4997450" y="4438650"/>
          <p14:tracePt t="61900" x="4991100" y="4445000"/>
          <p14:tracePt t="61914" x="4984750" y="4457700"/>
          <p14:tracePt t="61931" x="4953000" y="4489450"/>
          <p14:tracePt t="61948" x="4946650" y="4502150"/>
          <p14:tracePt t="61964" x="4940300" y="4514850"/>
          <p14:tracePt t="61998" x="4940300" y="4521200"/>
          <p14:tracePt t="62028" x="4940300" y="4527550"/>
          <p14:tracePt t="62044" x="4940300" y="4533900"/>
          <p14:tracePt t="62061" x="4940300" y="4540250"/>
          <p14:tracePt t="62068" x="4940300" y="4546600"/>
          <p14:tracePt t="62084" x="4940300" y="4552950"/>
          <p14:tracePt t="62098" x="4940300" y="4565650"/>
          <p14:tracePt t="62114" x="4940300" y="4584700"/>
          <p14:tracePt t="62131" x="4953000" y="4610100"/>
          <p14:tracePt t="62148" x="4959350" y="4616450"/>
          <p14:tracePt t="62164" x="4965700" y="4629150"/>
          <p14:tracePt t="62181" x="4984750" y="4635500"/>
          <p14:tracePt t="62198" x="5003800" y="4648200"/>
          <p14:tracePt t="62214" x="5041900" y="4660900"/>
          <p14:tracePt t="62231" x="5067300" y="4667250"/>
          <p14:tracePt t="62248" x="5099050" y="4667250"/>
          <p14:tracePt t="62265" x="5137150" y="4667250"/>
          <p14:tracePt t="62281" x="5168900" y="4660900"/>
          <p14:tracePt t="62298" x="5187950" y="4641850"/>
          <p14:tracePt t="62314" x="5200650" y="4622800"/>
          <p14:tracePt t="62316" x="5207000" y="4610100"/>
          <p14:tracePt t="62331" x="5213350" y="4597400"/>
          <p14:tracePt t="62347" x="5213350" y="4578350"/>
          <p14:tracePt t="62365" x="5213350" y="4546600"/>
          <p14:tracePt t="62381" x="5213350" y="4521200"/>
          <p14:tracePt t="62398" x="5213350" y="4489450"/>
          <p14:tracePt t="62414" x="5200650" y="4457700"/>
          <p14:tracePt t="62431" x="5181600" y="4432300"/>
          <p14:tracePt t="62448" x="5143500" y="4406900"/>
          <p14:tracePt t="62464" x="5099050" y="4381500"/>
          <p14:tracePt t="62481" x="5048250" y="4362450"/>
          <p14:tracePt t="62498" x="5016500" y="4349750"/>
          <p14:tracePt t="62500" x="5003800" y="4343400"/>
          <p14:tracePt t="62515" x="4997450" y="4343400"/>
          <p14:tracePt t="62531" x="4972050" y="4343400"/>
          <p14:tracePt t="62548" x="4946650" y="4343400"/>
          <p14:tracePt t="62564" x="4927600" y="4356100"/>
          <p14:tracePt t="62581" x="4914900" y="4362450"/>
          <p14:tracePt t="62597" x="4895850" y="4387850"/>
          <p14:tracePt t="62614" x="4876800" y="4406900"/>
          <p14:tracePt t="62631" x="4870450" y="4432300"/>
          <p14:tracePt t="62647" x="4851400" y="4464050"/>
          <p14:tracePt t="62664" x="4838700" y="4502150"/>
          <p14:tracePt t="62681" x="4832350" y="4527550"/>
          <p14:tracePt t="62698" x="4832350" y="4552950"/>
          <p14:tracePt t="62714" x="4832350" y="4584700"/>
          <p14:tracePt t="62716" x="4832350" y="4591050"/>
          <p14:tracePt t="62731" x="4838700" y="4629150"/>
          <p14:tracePt t="62748" x="4857750" y="4648200"/>
          <p14:tracePt t="62765" x="4870450" y="4660900"/>
          <p14:tracePt t="62781" x="4889500" y="4667250"/>
          <p14:tracePt t="62798" x="4921250" y="4679950"/>
          <p14:tracePt t="62814" x="4946650" y="4686300"/>
          <p14:tracePt t="62831" x="4991100" y="4686300"/>
          <p14:tracePt t="62847" x="5035550" y="4686300"/>
          <p14:tracePt t="62864" x="5080000" y="4667250"/>
          <p14:tracePt t="62881" x="5118100" y="4648200"/>
          <p14:tracePt t="62898" x="5143500" y="4616450"/>
          <p14:tracePt t="62914" x="5168900" y="4578350"/>
          <p14:tracePt t="62931" x="5175250" y="4546600"/>
          <p14:tracePt t="62947" x="5175250" y="4521200"/>
          <p14:tracePt t="62964" x="5175250" y="4495800"/>
          <p14:tracePt t="62981" x="5162550" y="4470400"/>
          <p14:tracePt t="62998" x="5143500" y="4464050"/>
          <p14:tracePt t="63014" x="5111750" y="4451350"/>
          <p14:tracePt t="63031" x="5092700" y="4438650"/>
          <p14:tracePt t="63048" x="5080000" y="4432300"/>
          <p14:tracePt t="63064" x="5073650" y="4432300"/>
          <p14:tracePt t="63081" x="5060950" y="4425950"/>
          <p14:tracePt t="63100" x="5054600" y="4425950"/>
          <p14:tracePt t="63116" x="5048250" y="4425950"/>
          <p14:tracePt t="63131" x="5041900" y="4425950"/>
          <p14:tracePt t="63148" x="5035550" y="4425950"/>
          <p14:tracePt t="63164" x="5022850" y="4425950"/>
          <p14:tracePt t="63181" x="5010150" y="4432300"/>
          <p14:tracePt t="63197" x="5003800" y="4451350"/>
          <p14:tracePt t="63214" x="5003800" y="4470400"/>
          <p14:tracePt t="63231" x="5003800" y="4508500"/>
          <p14:tracePt t="63247" x="5003800" y="4546600"/>
          <p14:tracePt t="63264" x="5016500" y="4584700"/>
          <p14:tracePt t="63281" x="5022850" y="4603750"/>
          <p14:tracePt t="63298" x="5041900" y="4622800"/>
          <p14:tracePt t="63300" x="5048250" y="4622800"/>
          <p14:tracePt t="63314" x="5060950" y="4629150"/>
          <p14:tracePt t="63331" x="5105400" y="4648200"/>
          <p14:tracePt t="63348" x="5149850" y="4648200"/>
          <p14:tracePt t="63364" x="5187950" y="4648200"/>
          <p14:tracePt t="63380" x="5232400" y="4641850"/>
          <p14:tracePt t="63397" x="5245100" y="4629150"/>
          <p14:tracePt t="63414" x="5257800" y="4610100"/>
          <p14:tracePt t="63431" x="5264150" y="4591050"/>
          <p14:tracePt t="63447" x="5264150" y="4578350"/>
          <p14:tracePt t="63464" x="5270500" y="4559300"/>
          <p14:tracePt t="63481" x="5270500" y="4546600"/>
          <p14:tracePt t="63497" x="5270500" y="4540250"/>
          <p14:tracePt t="63514" x="5270500" y="4533900"/>
          <p14:tracePt t="64340" x="0" y="0"/>
        </p14:tracePtLst>
        <p14:tracePtLst>
          <p14:tracePt t="65240" x="5975350" y="4457700"/>
          <p14:tracePt t="65257" x="5962650" y="4457700"/>
          <p14:tracePt t="65304" x="5962650" y="4464050"/>
          <p14:tracePt t="65313" x="5956300" y="4476750"/>
          <p14:tracePt t="65331" x="5956300" y="4483100"/>
          <p14:tracePt t="65348" x="5956300" y="4508500"/>
          <p14:tracePt t="65364" x="5956300" y="4527550"/>
          <p14:tracePt t="65381" x="5956300" y="4546600"/>
          <p14:tracePt t="65397" x="5962650" y="4559300"/>
          <p14:tracePt t="65413" x="5969000" y="4572000"/>
          <p14:tracePt t="65430" x="5975350" y="4591050"/>
          <p14:tracePt t="65447" x="5988050" y="4610100"/>
          <p14:tracePt t="65463" x="5994400" y="4616450"/>
          <p14:tracePt t="65480" x="6007100" y="4629150"/>
          <p14:tracePt t="65513" x="6019800" y="4635500"/>
          <p14:tracePt t="65530" x="6032500" y="4641850"/>
          <p14:tracePt t="65549" x="6038850" y="4641850"/>
          <p14:tracePt t="65563" x="6051550" y="4641850"/>
          <p14:tracePt t="65580" x="6064250" y="4641850"/>
          <p14:tracePt t="65597" x="6076950" y="4641850"/>
          <p14:tracePt t="65613" x="6096000" y="4641850"/>
          <p14:tracePt t="65630" x="6108700" y="4635500"/>
          <p14:tracePt t="65647" x="6115050" y="4622800"/>
          <p14:tracePt t="65663" x="6127750" y="4616450"/>
          <p14:tracePt t="65680" x="6127750" y="4610100"/>
          <p14:tracePt t="65696" x="6134100" y="4591050"/>
          <p14:tracePt t="65713" x="6134100" y="4572000"/>
          <p14:tracePt t="65730" x="6134100" y="4552950"/>
          <p14:tracePt t="65732" x="6134100" y="4540250"/>
          <p14:tracePt t="65746" x="6134100" y="4527550"/>
          <p14:tracePt t="65763" x="6134100" y="4508500"/>
          <p14:tracePt t="65780" x="6134100" y="4489450"/>
          <p14:tracePt t="65797" x="6127750" y="4470400"/>
          <p14:tracePt t="65813" x="6115050" y="4457700"/>
          <p14:tracePt t="65830" x="6102350" y="4438650"/>
          <p14:tracePt t="65846" x="6076950" y="4432300"/>
          <p14:tracePt t="65863" x="6057900" y="4419600"/>
          <p14:tracePt t="65880" x="6038850" y="4406900"/>
          <p14:tracePt t="65896" x="6019800" y="4400550"/>
          <p14:tracePt t="65913" x="6013450" y="4400550"/>
          <p14:tracePt t="65930" x="6000750" y="4394200"/>
          <p14:tracePt t="65946" x="5994400" y="4394200"/>
          <p14:tracePt t="65963" x="5981700" y="4394200"/>
          <p14:tracePt t="65980" x="5969000" y="4394200"/>
          <p14:tracePt t="65996" x="5962650" y="4400550"/>
          <p14:tracePt t="66013" x="5949950" y="4419600"/>
          <p14:tracePt t="66030" x="5937250" y="4438650"/>
          <p14:tracePt t="66047" x="5937250" y="4457700"/>
          <p14:tracePt t="66063" x="5930900" y="4476750"/>
          <p14:tracePt t="66080" x="5930900" y="4489450"/>
          <p14:tracePt t="66096" x="5930900" y="4508500"/>
          <p14:tracePt t="66113" x="5930900" y="4527550"/>
          <p14:tracePt t="66130" x="5930900" y="4552950"/>
          <p14:tracePt t="66146" x="5930900" y="4565650"/>
          <p14:tracePt t="66163" x="5930900" y="4578350"/>
          <p14:tracePt t="66180" x="5937250" y="4584700"/>
          <p14:tracePt t="66196" x="5943600" y="4591050"/>
          <p14:tracePt t="66228" x="5949950" y="4603750"/>
          <p14:tracePt t="66244" x="5962650" y="4610100"/>
          <p14:tracePt t="66261" x="5975350" y="4616450"/>
          <p14:tracePt t="66276" x="5981700" y="4616450"/>
          <p14:tracePt t="66284" x="5994400" y="4616450"/>
          <p14:tracePt t="66300" x="6013450" y="4622800"/>
          <p14:tracePt t="66316" x="6019800" y="4622800"/>
          <p14:tracePt t="66329" x="6032500" y="4622800"/>
          <p14:tracePt t="66346" x="6045200" y="4629150"/>
          <p14:tracePt t="66363" x="6070600" y="4635500"/>
          <p14:tracePt t="66380" x="6089650" y="4635500"/>
          <p14:tracePt t="66396" x="6096000" y="4635500"/>
          <p14:tracePt t="66413" x="6108700" y="4635500"/>
          <p14:tracePt t="66430" x="6121400" y="4635500"/>
          <p14:tracePt t="66446" x="6127750" y="4629150"/>
          <p14:tracePt t="66463" x="6134100" y="4629150"/>
          <p14:tracePt t="66480" x="6146800" y="4610100"/>
          <p14:tracePt t="66502" x="6146800" y="4597400"/>
          <p14:tracePt t="66513" x="6146800" y="4591050"/>
          <p14:tracePt t="66530" x="6146800" y="4572000"/>
          <p14:tracePt t="66546" x="6146800" y="4559300"/>
          <p14:tracePt t="66563" x="6146800" y="4540250"/>
          <p14:tracePt t="66580" x="6146800" y="4521200"/>
          <p14:tracePt t="66596" x="6134100" y="4495800"/>
          <p14:tracePt t="66613" x="6127750" y="4483100"/>
          <p14:tracePt t="66630" x="6115050" y="4470400"/>
          <p14:tracePt t="66646" x="6108700" y="4457700"/>
          <p14:tracePt t="66663" x="6096000" y="4451350"/>
          <p14:tracePt t="66679" x="6096000" y="4438650"/>
          <p14:tracePt t="66696" x="6089650" y="4438650"/>
          <p14:tracePt t="66713" x="6083300" y="4438650"/>
          <p14:tracePt t="66729" x="6064250" y="4432300"/>
          <p14:tracePt t="66764" x="6057900" y="4432300"/>
          <p14:tracePt t="66779" x="6045200" y="4432300"/>
          <p14:tracePt t="66796" x="6038850" y="4432300"/>
          <p14:tracePt t="66813" x="6032500" y="4432300"/>
          <p14:tracePt t="66829" x="6026150" y="4432300"/>
          <p14:tracePt t="66846" x="6013450" y="4432300"/>
          <p14:tracePt t="66863" x="6000750" y="4438650"/>
          <p14:tracePt t="66880" x="5994400" y="4445000"/>
          <p14:tracePt t="66896" x="5988050" y="4457700"/>
          <p14:tracePt t="66913" x="5981700" y="4470400"/>
          <p14:tracePt t="66929" x="5981700" y="4489450"/>
          <p14:tracePt t="66946" x="5981700" y="4508500"/>
          <p14:tracePt t="66963" x="5981700" y="4527550"/>
          <p14:tracePt t="66980" x="5981700" y="4540250"/>
          <p14:tracePt t="66996" x="5981700" y="4559300"/>
          <p14:tracePt t="67013" x="5981700" y="4565650"/>
          <p14:tracePt t="67030" x="5981700" y="4584700"/>
          <p14:tracePt t="67052" x="5988050" y="4591050"/>
          <p14:tracePt t="67068" x="5994400" y="4597400"/>
          <p14:tracePt t="67084" x="5994400" y="4603750"/>
          <p14:tracePt t="67101" x="6000750" y="4603750"/>
          <p14:tracePt t="67125" x="6013450" y="4610100"/>
          <p14:tracePt t="67149" x="6026150" y="4616450"/>
          <p14:tracePt t="67165" x="6032500" y="4616450"/>
          <p14:tracePt t="67173" x="6038850" y="4622800"/>
          <p14:tracePt t="67191" x="6045200" y="4622800"/>
          <p14:tracePt t="67199" x="6051550" y="4622800"/>
          <p14:tracePt t="67213" x="6057900" y="4622800"/>
          <p14:tracePt t="67229" x="6064250" y="4622800"/>
          <p14:tracePt t="67246" x="6070600" y="4622800"/>
          <p14:tracePt t="67263" x="6083300" y="4622800"/>
          <p14:tracePt t="67280" x="6096000" y="4616450"/>
          <p14:tracePt t="67296" x="6102350" y="4616450"/>
          <p14:tracePt t="67313" x="6108700" y="4610100"/>
          <p14:tracePt t="67330" x="6121400" y="4603750"/>
          <p14:tracePt t="67346" x="6127750" y="4597400"/>
          <p14:tracePt t="67375" x="6134100" y="4591050"/>
          <p14:tracePt t="67391" x="6134100" y="4584700"/>
          <p14:tracePt t="67399" x="6140450" y="4578350"/>
          <p14:tracePt t="67413" x="6140450" y="4572000"/>
          <p14:tracePt t="67429" x="6140450" y="4559300"/>
          <p14:tracePt t="67446" x="6140450" y="4552950"/>
          <p14:tracePt t="67463" x="6140450" y="4546600"/>
          <p14:tracePt t="67479" x="6140450" y="4527550"/>
          <p14:tracePt t="67496" x="6140450" y="4514850"/>
          <p14:tracePt t="67514" x="6140450" y="4502150"/>
          <p14:tracePt t="67515" x="6134100" y="4489450"/>
          <p14:tracePt t="67530" x="6127750" y="4476750"/>
          <p14:tracePt t="67533" x="6121400" y="4470400"/>
          <p14:tracePt t="67546" x="6115050" y="4457700"/>
          <p14:tracePt t="67563" x="6089650" y="4438650"/>
          <p14:tracePt t="67580" x="6057900" y="4425950"/>
          <p14:tracePt t="67596" x="6045200" y="4419600"/>
          <p14:tracePt t="67613" x="6038850" y="4413250"/>
          <p14:tracePt t="67645" x="6032500" y="4413250"/>
          <p14:tracePt t="67660" x="6026150" y="4413250"/>
          <p14:tracePt t="67702" x="6013450" y="4413250"/>
          <p14:tracePt t="67718" x="6007100" y="4425950"/>
          <p14:tracePt t="67724" x="6000750" y="4432300"/>
          <p14:tracePt t="67740" x="5994400" y="4451350"/>
          <p14:tracePt t="67749" x="5994400" y="4464050"/>
          <p14:tracePt t="67762" x="5994400" y="4470400"/>
          <p14:tracePt t="67780" x="5994400" y="4508500"/>
          <p14:tracePt t="67796" x="5994400" y="4527550"/>
          <p14:tracePt t="67813" x="5994400" y="4540250"/>
          <p14:tracePt t="67829" x="5994400" y="4546600"/>
          <p14:tracePt t="67846" x="5994400" y="4559300"/>
          <p14:tracePt t="67996" x="0" y="0"/>
        </p14:tracePtLst>
        <p14:tracePtLst>
          <p14:tracePt t="69701" x="2895600" y="4400550"/>
          <p14:tracePt t="69719" x="2895600" y="4413250"/>
          <p14:tracePt t="69733" x="2895600" y="4432300"/>
          <p14:tracePt t="69746" x="2895600" y="4445000"/>
          <p14:tracePt t="69762" x="2895600" y="4470400"/>
          <p14:tracePt t="69763" x="2895600" y="4489450"/>
          <p14:tracePt t="69779" x="2895600" y="4502150"/>
          <p14:tracePt t="69796" x="2901950" y="4565650"/>
          <p14:tracePt t="69812" x="2921000" y="4597400"/>
          <p14:tracePt t="69829" x="2952750" y="4629150"/>
          <p14:tracePt t="69845" x="2984500" y="4648200"/>
          <p14:tracePt t="69862" x="3035300" y="4667250"/>
          <p14:tracePt t="69878" x="3086100" y="4673600"/>
          <p14:tracePt t="69895" x="3143250" y="4673600"/>
          <p14:tracePt t="69912" x="3187700" y="4673600"/>
          <p14:tracePt t="69928" x="3225800" y="4673600"/>
          <p14:tracePt t="69945" x="3244850" y="4660900"/>
          <p14:tracePt t="69948" x="3251200" y="4648200"/>
          <p14:tracePt t="69962" x="3257550" y="4635500"/>
          <p14:tracePt t="69978" x="3276600" y="4603750"/>
          <p14:tracePt t="69980" x="3282950" y="4584700"/>
          <p14:tracePt t="69995" x="3295650" y="4546600"/>
          <p14:tracePt t="70012" x="3308350" y="4508500"/>
          <p14:tracePt t="70028" x="3321050" y="4489450"/>
          <p14:tracePt t="70045" x="3321050" y="4476750"/>
          <p14:tracePt t="70062" x="3321050" y="4470400"/>
          <p14:tracePt t="70079" x="3321050" y="4457700"/>
          <p14:tracePt t="70112" x="3321050" y="4445000"/>
          <p14:tracePt t="70128" x="3314700" y="4438650"/>
          <p14:tracePt t="70149" x="3308350" y="4438650"/>
          <p14:tracePt t="70164" x="3302000" y="4438650"/>
          <p14:tracePt t="70260" x="3295650" y="4438650"/>
          <p14:tracePt t="70277" x="3289300" y="4438650"/>
          <p14:tracePt t="70301" x="3282950" y="4438650"/>
          <p14:tracePt t="70301" x="0" y="0"/>
        </p14:tracePtLst>
        <p14:tracePtLst>
          <p14:tracePt t="71014" x="2952750" y="4419600"/>
          <p14:tracePt t="71032" x="2952750" y="4425950"/>
          <p14:tracePt t="71039" x="2952750" y="4438650"/>
          <p14:tracePt t="71053" x="2952750" y="4445000"/>
          <p14:tracePt t="71062" x="2946400" y="4457700"/>
          <p14:tracePt t="71078" x="2946400" y="4470400"/>
          <p14:tracePt t="71095" x="2946400" y="4489450"/>
          <p14:tracePt t="71112" x="2946400" y="4514850"/>
          <p14:tracePt t="71128" x="2946400" y="4540250"/>
          <p14:tracePt t="71132" x="2952750" y="4552950"/>
          <p14:tracePt t="71145" x="2959100" y="4559300"/>
          <p14:tracePt t="71161" x="2990850" y="4584700"/>
          <p14:tracePt t="71164" x="3009900" y="4597400"/>
          <p14:tracePt t="71178" x="3028950" y="4603750"/>
          <p14:tracePt t="71195" x="3092450" y="4616450"/>
          <p14:tracePt t="71195" x="3117850" y="4622800"/>
          <p14:tracePt t="71211" x="3155950" y="4622800"/>
          <p14:tracePt t="71228" x="3187700" y="4622800"/>
          <p14:tracePt t="71245" x="3225800" y="4616450"/>
          <p14:tracePt t="71261" x="3244850" y="4597400"/>
          <p14:tracePt t="71278" x="3257550" y="4578350"/>
          <p14:tracePt t="71295" x="3263900" y="4565650"/>
          <p14:tracePt t="71312" x="3276600" y="4546600"/>
          <p14:tracePt t="71328" x="3289300" y="4521200"/>
          <p14:tracePt t="71345" x="3302000" y="4502150"/>
          <p14:tracePt t="71362" x="3302000" y="4489450"/>
          <p14:tracePt t="71378" x="3302000" y="4476750"/>
          <p14:tracePt t="71394" x="3302000" y="4464050"/>
          <p14:tracePt t="71524" x="0" y="0"/>
        </p14:tracePtLst>
        <p14:tracePtLst>
          <p14:tracePt t="71903" x="3206750" y="4514850"/>
          <p14:tracePt t="72016" x="3206750" y="4508500"/>
          <p14:tracePt t="72032" x="3232150" y="4483100"/>
          <p14:tracePt t="72038" x="3238500" y="4476750"/>
          <p14:tracePt t="72056" x="3270250" y="4445000"/>
          <p14:tracePt t="72069" x="3314700" y="4413250"/>
          <p14:tracePt t="72080" x="3340100" y="4400550"/>
          <p14:tracePt t="72095" x="3403600" y="4362450"/>
          <p14:tracePt t="72112" x="3486150" y="4337050"/>
          <p14:tracePt t="72128" x="3606800" y="4305300"/>
          <p14:tracePt t="72144" x="3746500" y="4267200"/>
          <p14:tracePt t="72161" x="3898900" y="4241800"/>
          <p14:tracePt t="72164" x="3987800" y="4229100"/>
          <p14:tracePt t="72178" x="4070350" y="4210050"/>
          <p14:tracePt t="72194" x="4241800" y="4178300"/>
          <p14:tracePt t="72197" x="4318000" y="4159250"/>
          <p14:tracePt t="72211" x="4470400" y="4133850"/>
          <p14:tracePt t="72228" x="4597400" y="4133850"/>
          <p14:tracePt t="72244" x="4724400" y="4133850"/>
          <p14:tracePt t="72261" x="4845050" y="4133850"/>
          <p14:tracePt t="72278" x="4946650" y="4133850"/>
          <p14:tracePt t="72295" x="5048250" y="4133850"/>
          <p14:tracePt t="72311" x="5130800" y="4133850"/>
          <p14:tracePt t="72328" x="5207000" y="4133850"/>
          <p14:tracePt t="72344" x="5270500" y="4146550"/>
          <p14:tracePt t="72361" x="5327650" y="4159250"/>
          <p14:tracePt t="72378" x="5397500" y="4171950"/>
          <p14:tracePt t="72382" x="5429250" y="4178300"/>
          <p14:tracePt t="72394" x="5473700" y="4191000"/>
          <p14:tracePt t="72411" x="5588000" y="4210050"/>
          <p14:tracePt t="72428" x="5670550" y="4229100"/>
          <p14:tracePt t="72444" x="5753100" y="4260850"/>
          <p14:tracePt t="72461" x="5842000" y="4286250"/>
          <p14:tracePt t="72477" x="5918200" y="4305300"/>
          <p14:tracePt t="72494" x="5981700" y="4324350"/>
          <p14:tracePt t="72511" x="6013450" y="4337050"/>
          <p14:tracePt t="72527" x="6038850" y="4349750"/>
          <p14:tracePt t="72544" x="6057900" y="4362450"/>
          <p14:tracePt t="72548" x="6064250" y="4362450"/>
          <p14:tracePt t="72561" x="6076950" y="4368800"/>
          <p14:tracePt t="72578" x="6089650" y="4381500"/>
          <p14:tracePt t="72580" x="6096000" y="4381500"/>
          <p14:tracePt t="72594" x="6102350" y="4387850"/>
          <p14:tracePt t="72611" x="6134100" y="4413250"/>
          <p14:tracePt t="72627" x="6153150" y="4438650"/>
          <p14:tracePt t="72644" x="6172200" y="4470400"/>
          <p14:tracePt t="72661" x="6178550" y="4483100"/>
          <p14:tracePt t="72677" x="6184900" y="4489450"/>
          <p14:tracePt t="72877" x="0" y="0"/>
        </p14:tracePtLst>
        <p14:tracePtLst>
          <p14:tracePt t="73360" x="4864100" y="4387850"/>
          <p14:tracePt t="73375" x="4851400" y="4387850"/>
          <p14:tracePt t="73393" x="4845050" y="4400550"/>
          <p14:tracePt t="73404" x="4845050" y="4419600"/>
          <p14:tracePt t="73416" x="4838700" y="4438650"/>
          <p14:tracePt t="73428" x="4838700" y="4470400"/>
          <p14:tracePt t="73444" x="4838700" y="4502150"/>
          <p14:tracePt t="73461" x="4838700" y="4521200"/>
          <p14:tracePt t="73478" x="4845050" y="4552950"/>
          <p14:tracePt t="73494" x="4851400" y="4565650"/>
          <p14:tracePt t="73511" x="4883150" y="4578350"/>
          <p14:tracePt t="73528" x="4914900" y="4591050"/>
          <p14:tracePt t="73545" x="4959350" y="4597400"/>
          <p14:tracePt t="73548" x="4991100" y="4610100"/>
          <p14:tracePt t="73561" x="5016500" y="4610100"/>
          <p14:tracePt t="73578" x="5080000" y="4610100"/>
          <p14:tracePt t="73594" x="5130800" y="4610100"/>
          <p14:tracePt t="73598" x="5143500" y="4610100"/>
          <p14:tracePt t="73611" x="5156200" y="4610100"/>
          <p14:tracePt t="73627" x="5181600" y="4603750"/>
          <p14:tracePt t="73644" x="5187950" y="4597400"/>
          <p14:tracePt t="73661" x="5194300" y="4591050"/>
          <p14:tracePt t="73677" x="5200650" y="4584700"/>
          <p14:tracePt t="73694" x="5200650" y="4572000"/>
          <p14:tracePt t="73711" x="5207000" y="4572000"/>
          <p14:tracePt t="73727" x="5207000" y="4565650"/>
          <p14:tracePt t="73744" x="5213350" y="4559300"/>
          <p14:tracePt t="73761" x="5213350" y="4552950"/>
          <p14:tracePt t="73777" x="5213350" y="4540250"/>
          <p14:tracePt t="73780" x="5213350" y="4533900"/>
          <p14:tracePt t="73797" x="5213350" y="4521200"/>
          <p14:tracePt t="73811" x="5213350" y="4514850"/>
          <p14:tracePt t="73827" x="5213350" y="4502150"/>
          <p14:tracePt t="73844" x="5213350" y="4495800"/>
          <p14:tracePt t="73861" x="5213350" y="4489450"/>
          <p14:tracePt t="73877" x="5213350" y="4483100"/>
          <p14:tracePt t="74021" x="0" y="0"/>
        </p14:tracePtLst>
        <p14:tracePtLst>
          <p14:tracePt t="74388" x="6038850" y="4419600"/>
          <p14:tracePt t="74405" x="6032500" y="4419600"/>
          <p14:tracePt t="74413" x="6026150" y="4419600"/>
          <p14:tracePt t="74427" x="6019800" y="4438650"/>
          <p14:tracePt t="74444" x="6019800" y="4470400"/>
          <p14:tracePt t="74460" x="6019800" y="4495800"/>
          <p14:tracePt t="74477" x="6019800" y="4514850"/>
          <p14:tracePt t="74494" x="6026150" y="4521200"/>
          <p14:tracePt t="74510" x="6032500" y="4521200"/>
          <p14:tracePt t="74544" x="6045200" y="4527550"/>
          <p14:tracePt t="74561" x="6057900" y="4533900"/>
          <p14:tracePt t="75068" x="0" y="0"/>
        </p14:tracePtLst>
        <p14:tracePtLst>
          <p14:tracePt t="75447" x="6013450" y="4432300"/>
          <p14:tracePt t="75461" x="6007100" y="4432300"/>
          <p14:tracePt t="75474" x="6000750" y="4438650"/>
          <p14:tracePt t="75487" x="5994400" y="4451350"/>
          <p14:tracePt t="75495" x="5994400" y="4457700"/>
          <p14:tracePt t="75510" x="5994400" y="4483100"/>
          <p14:tracePt t="75527" x="5994400" y="4508500"/>
          <p14:tracePt t="75543" x="5994400" y="4527550"/>
          <p14:tracePt t="75560" x="5994400" y="4540250"/>
          <p14:tracePt t="75577" x="6000750" y="4552950"/>
          <p14:tracePt t="75580" x="6007100" y="4559300"/>
          <p14:tracePt t="75593" x="6007100" y="4565650"/>
          <p14:tracePt t="75597" x="6013450" y="4565650"/>
          <p14:tracePt t="75610" x="6026150" y="4578350"/>
          <p14:tracePt t="75627" x="6045200" y="4591050"/>
          <p14:tracePt t="75628" x="6057900" y="4597400"/>
          <p14:tracePt t="75645" x="6070600" y="4597400"/>
          <p14:tracePt t="75660" x="6089650" y="4597400"/>
          <p14:tracePt t="75676" x="6102350" y="4597400"/>
          <p14:tracePt t="75693" x="6121400" y="4597400"/>
          <p14:tracePt t="75710" x="6134100" y="4597400"/>
          <p14:tracePt t="75726" x="6140450" y="4597400"/>
          <p14:tracePt t="75760" x="6153150" y="4591050"/>
          <p14:tracePt t="75942" x="6153150" y="4584700"/>
          <p14:tracePt t="75948" x="6153150" y="4578350"/>
          <p14:tracePt t="75959" x="6153150" y="4565650"/>
          <p14:tracePt t="75976" x="6153150" y="4527550"/>
          <p14:tracePt t="75993" x="6146800" y="4489450"/>
          <p14:tracePt t="76010" x="6140450" y="4470400"/>
          <p14:tracePt t="76026" x="6134100" y="4451350"/>
          <p14:tracePt t="76027" x="6127750" y="4438650"/>
          <p14:tracePt t="76043" x="6121400" y="4425950"/>
          <p14:tracePt t="76060" x="6115050" y="4419600"/>
          <p14:tracePt t="76083" x="6108700" y="4419600"/>
          <p14:tracePt t="76100" x="6102350" y="4419600"/>
          <p14:tracePt t="76109" x="6096000" y="4419600"/>
          <p14:tracePt t="76127" x="6076950" y="4413250"/>
          <p14:tracePt t="76143" x="6057900" y="4413250"/>
          <p14:tracePt t="76160" x="6038850" y="4413250"/>
          <p14:tracePt t="76176" x="6026150" y="4413250"/>
          <p14:tracePt t="76193" x="6000750" y="4413250"/>
          <p14:tracePt t="76209" x="5994400" y="4419600"/>
          <p14:tracePt t="76226" x="5981700" y="4432300"/>
          <p14:tracePt t="76243" x="5969000" y="4457700"/>
          <p14:tracePt t="76259" x="5969000" y="4476750"/>
          <p14:tracePt t="76276" x="5962650" y="4502150"/>
          <p14:tracePt t="76293" x="5962650" y="4521200"/>
          <p14:tracePt t="76310" x="5962650" y="4540250"/>
          <p14:tracePt t="76327" x="5969000" y="4572000"/>
          <p14:tracePt t="76343" x="5975350" y="4584700"/>
          <p14:tracePt t="76360" x="5981700" y="4597400"/>
          <p14:tracePt t="76377" x="5994400" y="4603750"/>
          <p14:tracePt t="76380" x="6000750" y="4603750"/>
          <p14:tracePt t="76393" x="6013450" y="4610100"/>
          <p14:tracePt t="76410" x="6032500" y="4616450"/>
          <p14:tracePt t="76426" x="6045200" y="4616450"/>
          <p14:tracePt t="76428" x="6064250" y="4616450"/>
          <p14:tracePt t="76443" x="6089650" y="4616450"/>
          <p14:tracePt t="76460" x="6127750" y="4616450"/>
          <p14:tracePt t="76476" x="6165850" y="4610100"/>
          <p14:tracePt t="76493" x="6197600" y="4584700"/>
          <p14:tracePt t="76510" x="6210300" y="4559300"/>
          <p14:tracePt t="76526" x="6223000" y="4533900"/>
          <p14:tracePt t="76543" x="6229350" y="4527550"/>
          <p14:tracePt t="76560" x="6229350" y="4508500"/>
          <p14:tracePt t="76577" x="6229350" y="4502150"/>
          <p14:tracePt t="76593" x="6229350" y="4489450"/>
          <p14:tracePt t="76610" x="6229350" y="4476750"/>
          <p14:tracePt t="76613" x="6229350" y="4470400"/>
          <p14:tracePt t="76627" x="6223000" y="4464050"/>
          <p14:tracePt t="76644" x="6210300" y="4457700"/>
          <p14:tracePt t="76668" x="6203950" y="4457700"/>
          <p14:tracePt t="76676" x="6197600" y="4457700"/>
          <p14:tracePt t="76693" x="6191250" y="4457700"/>
          <p14:tracePt t="76717" x="6184900" y="4451350"/>
          <p14:tracePt t="77120" x="6178550" y="4451350"/>
          <p14:tracePt t="77140" x="6172200" y="4451350"/>
          <p14:tracePt t="77159" x="6146800" y="4451350"/>
          <p14:tracePt t="77172" x="6134100" y="4451350"/>
          <p14:tracePt t="77173" x="6127750" y="4451350"/>
          <p14:tracePt t="77184" x="6115050" y="4451350"/>
          <p14:tracePt t="77193" x="6108700" y="4451350"/>
          <p14:tracePt t="77209" x="6083300" y="4451350"/>
          <p14:tracePt t="77226" x="6064250" y="4451350"/>
          <p14:tracePt t="77228" x="6057900" y="4451350"/>
          <p14:tracePt t="77243" x="6051550" y="4451350"/>
          <p14:tracePt t="77245" x="6045200" y="4451350"/>
          <p14:tracePt t="77260" x="6038850" y="4451350"/>
          <p14:tracePt t="77276" x="6032500" y="4451350"/>
          <p14:tracePt t="77317" x="6026150" y="4451350"/>
          <p14:tracePt t="77333" x="6019800" y="4451350"/>
          <p14:tracePt t="77350" x="6013450" y="4464050"/>
          <p14:tracePt t="77364" x="6007100" y="4476750"/>
          <p14:tracePt t="77382" x="6000750" y="4489450"/>
          <p14:tracePt t="77391" x="5994400" y="4502150"/>
          <p14:tracePt t="77400" x="5994400" y="4508500"/>
          <p14:tracePt t="77409" x="5994400" y="4521200"/>
          <p14:tracePt t="77427" x="5994400" y="4540250"/>
          <p14:tracePt t="77443" x="5994400" y="4552950"/>
          <p14:tracePt t="77445" x="5994400" y="4559300"/>
          <p14:tracePt t="77460" x="5994400" y="4578350"/>
          <p14:tracePt t="77476" x="5994400" y="4584700"/>
          <p14:tracePt t="77493" x="5994400" y="4597400"/>
          <p14:tracePt t="77509" x="5994400" y="4603750"/>
          <p14:tracePt t="77526" x="5994400" y="4610100"/>
          <p14:tracePt t="77543" x="5994400" y="4616450"/>
          <p14:tracePt t="77559" x="6007100" y="4622800"/>
          <p14:tracePt t="77577" x="6013450" y="4629150"/>
          <p14:tracePt t="77593" x="6032500" y="4629150"/>
          <p14:tracePt t="77610" x="6051550" y="4622800"/>
          <p14:tracePt t="77612" x="6057900" y="4622800"/>
          <p14:tracePt t="77626" x="6064250" y="4616450"/>
          <p14:tracePt t="77643" x="6083300" y="4591050"/>
          <p14:tracePt t="77659" x="6108700" y="4559300"/>
          <p14:tracePt t="77676" x="6121400" y="4540250"/>
          <p14:tracePt t="77692" x="6134100" y="4514850"/>
          <p14:tracePt t="77709" x="6134100" y="4502150"/>
          <p14:tracePt t="77726" x="6134100" y="4483100"/>
          <p14:tracePt t="77742" x="6134100" y="4464050"/>
          <p14:tracePt t="77759" x="6134100" y="4451350"/>
          <p14:tracePt t="77776" x="6121400" y="4419600"/>
          <p14:tracePt t="77792" x="6096000" y="4400550"/>
          <p14:tracePt t="77809" x="6076950" y="4394200"/>
          <p14:tracePt t="77812" x="6064250" y="4387850"/>
          <p14:tracePt t="77826" x="6057900" y="4387850"/>
          <p14:tracePt t="77842" x="6051550" y="4387850"/>
          <p14:tracePt t="77845" x="6045200" y="4387850"/>
          <p14:tracePt t="77859" x="6019800" y="4387850"/>
          <p14:tracePt t="77876" x="5994400" y="4387850"/>
          <p14:tracePt t="77892" x="5969000" y="4394200"/>
          <p14:tracePt t="77909" x="5943600" y="4413250"/>
          <p14:tracePt t="77926" x="5924550" y="4438650"/>
          <p14:tracePt t="77942" x="5918200" y="4457700"/>
          <p14:tracePt t="77959" x="5905500" y="4476750"/>
          <p14:tracePt t="77976" x="5899150" y="4495800"/>
          <p14:tracePt t="77992" x="5899150" y="4514850"/>
          <p14:tracePt t="78009" x="5899150" y="4533900"/>
          <p14:tracePt t="78026" x="5899150" y="4552950"/>
          <p14:tracePt t="78042" x="5899150" y="4578350"/>
          <p14:tracePt t="78043" x="5905500" y="4591050"/>
          <p14:tracePt t="78059" x="5911850" y="4610100"/>
          <p14:tracePt t="78076" x="5937250" y="4622800"/>
          <p14:tracePt t="78092" x="5962650" y="4635500"/>
          <p14:tracePt t="78109" x="6007100" y="4648200"/>
          <p14:tracePt t="78126" x="6032500" y="4654550"/>
          <p14:tracePt t="78143" x="6083300" y="4654550"/>
          <p14:tracePt t="78159" x="6121400" y="4654550"/>
          <p14:tracePt t="78176" x="6165850" y="4648200"/>
          <p14:tracePt t="78192" x="6191250" y="4635500"/>
          <p14:tracePt t="78209" x="6203950" y="4616450"/>
          <p14:tracePt t="78226" x="6216650" y="4591050"/>
          <p14:tracePt t="78242" x="6216650" y="4572000"/>
          <p14:tracePt t="78243" x="6216650" y="4559300"/>
          <p14:tracePt t="78259" x="6216650" y="4540250"/>
          <p14:tracePt t="78275" x="6216650" y="4502150"/>
          <p14:tracePt t="78292" x="6203950" y="4470400"/>
          <p14:tracePt t="78309" x="6178550" y="4451350"/>
          <p14:tracePt t="78326" x="6159500" y="4432300"/>
          <p14:tracePt t="78342" x="6134100" y="4419600"/>
          <p14:tracePt t="78359" x="6121400" y="4413250"/>
          <p14:tracePt t="78375" x="6108700" y="4413250"/>
          <p14:tracePt t="78392" x="6089650" y="4413250"/>
          <p14:tracePt t="78409" x="6070600" y="4413250"/>
          <p14:tracePt t="78425" x="6057900" y="4413250"/>
          <p14:tracePt t="78442" x="6045200" y="4413250"/>
          <p14:tracePt t="78459" x="6026150" y="4425950"/>
          <p14:tracePt t="78475" x="6019800" y="4432300"/>
          <p14:tracePt t="78492" x="6007100" y="4457700"/>
          <p14:tracePt t="78509" x="5994400" y="4476750"/>
          <p14:tracePt t="78525" x="5994400" y="4489450"/>
          <p14:tracePt t="78542" x="5994400" y="4508500"/>
          <p14:tracePt t="78559" x="5994400" y="4533900"/>
          <p14:tracePt t="78576" x="5994400" y="4552950"/>
          <p14:tracePt t="78592" x="6000750" y="4584700"/>
          <p14:tracePt t="78609" x="6013450" y="4610100"/>
          <p14:tracePt t="78626" x="6026150" y="4629150"/>
          <p14:tracePt t="78642" x="6045200" y="4654550"/>
          <p14:tracePt t="78644" x="6057900" y="4654550"/>
          <p14:tracePt t="78659" x="6070600" y="4673600"/>
          <p14:tracePt t="78675" x="6089650" y="4686300"/>
          <p14:tracePt t="78692" x="6108700" y="4692650"/>
          <p14:tracePt t="78709" x="6121400" y="4692650"/>
          <p14:tracePt t="78725" x="6127750" y="4699000"/>
          <p14:tracePt t="78742" x="6140450" y="4699000"/>
          <p14:tracePt t="78759" x="6153150" y="4699000"/>
          <p14:tracePt t="78775" x="6165850" y="4686300"/>
          <p14:tracePt t="78792" x="6178550" y="4660900"/>
          <p14:tracePt t="78809" x="6197600" y="4629150"/>
          <p14:tracePt t="78825" x="6210300" y="4603750"/>
          <p14:tracePt t="78842" x="6223000" y="4572000"/>
          <p14:tracePt t="78859" x="6223000" y="4559300"/>
          <p14:tracePt t="78861" x="6223000" y="4546600"/>
          <p14:tracePt t="78875" x="6223000" y="4540250"/>
          <p14:tracePt t="78892" x="6223000" y="4527550"/>
          <p14:tracePt t="78909" x="6223000" y="4502150"/>
          <p14:tracePt t="78925" x="6223000" y="4483100"/>
          <p14:tracePt t="78942" x="6203950" y="4464050"/>
          <p14:tracePt t="78959" x="6184900" y="4451350"/>
          <p14:tracePt t="78975" x="6165850" y="4438650"/>
          <p14:tracePt t="78992" x="6146800" y="4432300"/>
          <p14:tracePt t="79008" x="6140450" y="4432300"/>
          <p14:tracePt t="79025" x="6121400" y="4425950"/>
          <p14:tracePt t="79042" x="6102350" y="4425950"/>
          <p14:tracePt t="79058" x="6083300" y="4425950"/>
          <p14:tracePt t="79075" x="6045200" y="4432300"/>
          <p14:tracePt t="79092" x="6019800" y="4457700"/>
          <p14:tracePt t="79109" x="6000750" y="4483100"/>
          <p14:tracePt t="79125" x="5988050" y="4489450"/>
          <p14:tracePt t="79142" x="5988050" y="4502150"/>
          <p14:tracePt t="79158" x="5981700" y="4514850"/>
          <p14:tracePt t="79175" x="5981700" y="4521200"/>
          <p14:tracePt t="79192" x="5981700" y="4540250"/>
          <p14:tracePt t="79208" x="5981700" y="4552950"/>
          <p14:tracePt t="79225" x="5981700" y="4565650"/>
          <p14:tracePt t="79242" x="5981700" y="4584700"/>
          <p14:tracePt t="79259" x="5981700" y="4597400"/>
          <p14:tracePt t="79259" x="5988050" y="4610100"/>
          <p14:tracePt t="79275" x="5994400" y="4622800"/>
          <p14:tracePt t="79292" x="6007100" y="4629150"/>
          <p14:tracePt t="79325" x="6019800" y="4635500"/>
          <p14:tracePt t="79342" x="6026150" y="4635500"/>
          <p14:tracePt t="79359" x="6038850" y="4635500"/>
          <p14:tracePt t="79375" x="6051550" y="4635500"/>
          <p14:tracePt t="79392" x="6064250" y="4622800"/>
          <p14:tracePt t="79408" x="6070600" y="4616450"/>
          <p14:tracePt t="79425" x="6070600" y="4610100"/>
          <p14:tracePt t="79442" x="6076950" y="4603750"/>
          <p14:tracePt t="79772" x="0" y="0"/>
        </p14:tracePtLst>
        <p14:tracePtLst>
          <p14:tracePt t="80901" x="6629400" y="4654550"/>
          <p14:tracePt t="80972" x="6654800" y="4654550"/>
          <p14:tracePt t="80980" x="6686550" y="4654550"/>
          <p14:tracePt t="80991" x="6731000" y="4654550"/>
          <p14:tracePt t="81008" x="6838950" y="4654550"/>
          <p14:tracePt t="81025" x="6953250" y="4654550"/>
          <p14:tracePt t="81041" x="7061200" y="4648200"/>
          <p14:tracePt t="81044" x="7086600" y="4648200"/>
          <p14:tracePt t="81058" x="7105650" y="4648200"/>
          <p14:tracePt t="81075" x="7124700" y="4641850"/>
          <p14:tracePt t="81076" x="7131050" y="4641850"/>
          <p14:tracePt t="81100" x="7143750" y="4635500"/>
          <p14:tracePt t="81116" x="7143750" y="4629150"/>
          <p14:tracePt t="81125" x="7150100" y="4622800"/>
          <p14:tracePt t="81149" x="7156450" y="4616450"/>
          <p14:tracePt t="81164" x="7156450" y="4603750"/>
          <p14:tracePt t="81181" x="7156450" y="4591050"/>
          <p14:tracePt t="81191" x="7156450" y="4578350"/>
          <p14:tracePt t="81208" x="7156450" y="4552950"/>
          <p14:tracePt t="81225" x="7150100" y="4521200"/>
          <p14:tracePt t="81229" x="7143750" y="4502150"/>
          <p14:tracePt t="81241" x="7131050" y="4483100"/>
          <p14:tracePt t="81258" x="7105650" y="4445000"/>
          <p14:tracePt t="81260" x="7092950" y="4432300"/>
          <p14:tracePt t="81274" x="7061200" y="4406900"/>
          <p14:tracePt t="81291" x="6997700" y="4375150"/>
          <p14:tracePt t="81308" x="6959600" y="4368800"/>
          <p14:tracePt t="81325" x="6927850" y="4362450"/>
          <p14:tracePt t="81342" x="6896100" y="4362450"/>
          <p14:tracePt t="81358" x="6864350" y="4362450"/>
          <p14:tracePt t="81375" x="6826250" y="4375150"/>
          <p14:tracePt t="81391" x="6800850" y="4400550"/>
          <p14:tracePt t="81408" x="6781800" y="4419600"/>
          <p14:tracePt t="81425" x="6762750" y="4445000"/>
          <p14:tracePt t="81441" x="6756400" y="4483100"/>
          <p14:tracePt t="81458" x="6743700" y="4514850"/>
          <p14:tracePt t="81462" x="6743700" y="4527550"/>
          <p14:tracePt t="81475" x="6743700" y="4533900"/>
          <p14:tracePt t="81491" x="6743700" y="4584700"/>
          <p14:tracePt t="81508" x="6743700" y="4616450"/>
          <p14:tracePt t="81524" x="6750050" y="4654550"/>
          <p14:tracePt t="81541" x="6762750" y="4686300"/>
          <p14:tracePt t="81558" x="6788150" y="4705350"/>
          <p14:tracePt t="81575" x="6826250" y="4737100"/>
          <p14:tracePt t="81592" x="6858000" y="4749800"/>
          <p14:tracePt t="81608" x="6883400" y="4756150"/>
          <p14:tracePt t="81612" x="6902450" y="4756150"/>
          <p14:tracePt t="81625" x="6921500" y="4756150"/>
          <p14:tracePt t="81642" x="6946900" y="4756150"/>
          <p14:tracePt t="81658" x="6972300" y="4756150"/>
          <p14:tracePt t="81661" x="6985000" y="4749800"/>
          <p14:tracePt t="81674" x="6991350" y="4737100"/>
          <p14:tracePt t="81691" x="7010400" y="4692650"/>
          <p14:tracePt t="81708" x="7023100" y="4654550"/>
          <p14:tracePt t="81725" x="7023100" y="4622800"/>
          <p14:tracePt t="81741" x="7023100" y="4597400"/>
          <p14:tracePt t="81758" x="7023100" y="4572000"/>
          <p14:tracePt t="81774" x="7010400" y="4559300"/>
          <p14:tracePt t="81791" x="7004050" y="4552950"/>
          <p14:tracePt t="81808" x="6997700" y="4552950"/>
          <p14:tracePt t="81824" x="6991350" y="4546600"/>
          <p14:tracePt t="81883" x="0" y="0"/>
        </p14:tracePtLst>
        <p14:tracePtLst>
          <p14:tracePt t="82267" x="6705600" y="4400550"/>
          <p14:tracePt t="82283" x="6699250" y="4400550"/>
          <p14:tracePt t="82291" x="6686550" y="4400550"/>
          <p14:tracePt t="82307" x="6686550" y="4406900"/>
          <p14:tracePt t="82315" x="6680200" y="4419600"/>
          <p14:tracePt t="82324" x="6673850" y="4438650"/>
          <p14:tracePt t="82341" x="6661150" y="4470400"/>
          <p14:tracePt t="82358" x="6654800" y="4521200"/>
          <p14:tracePt t="82375" x="6654800" y="4565650"/>
          <p14:tracePt t="82391" x="6654800" y="4603750"/>
          <p14:tracePt t="82408" x="6661150" y="4648200"/>
          <p14:tracePt t="82424" x="6667500" y="4667250"/>
          <p14:tracePt t="82441" x="6686550" y="4686300"/>
          <p14:tracePt t="82457" x="6711950" y="4705350"/>
          <p14:tracePt t="82474" x="6743700" y="4718050"/>
          <p14:tracePt t="82475" x="6762750" y="4724400"/>
          <p14:tracePt t="82491" x="6781800" y="4724400"/>
          <p14:tracePt t="82492" x="6794500" y="4724400"/>
          <p14:tracePt t="82507" x="6832600" y="4724400"/>
          <p14:tracePt t="82524" x="6870700" y="4718050"/>
          <p14:tracePt t="82541" x="6908800" y="4699000"/>
          <p14:tracePt t="82557" x="6927850" y="4686300"/>
          <p14:tracePt t="82574" x="6953250" y="4660900"/>
          <p14:tracePt t="82591" x="6965950" y="4629150"/>
          <p14:tracePt t="82607" x="6972300" y="4610100"/>
          <p14:tracePt t="82624" x="6978650" y="4578350"/>
          <p14:tracePt t="82641" x="6978650" y="4565650"/>
          <p14:tracePt t="82657" x="6978650" y="4533900"/>
          <p14:tracePt t="82660" x="6972300" y="4521200"/>
          <p14:tracePt t="82674" x="6972300" y="4508500"/>
          <p14:tracePt t="82691" x="6940550" y="4476750"/>
          <p14:tracePt t="82708" x="6864350" y="4419600"/>
          <p14:tracePt t="82724" x="6794500" y="4387850"/>
          <p14:tracePt t="82741" x="6743700" y="4362450"/>
          <p14:tracePt t="82757" x="6718300" y="4356100"/>
          <p14:tracePt t="82774" x="6711950" y="4356100"/>
          <p14:tracePt t="82813" x="6705600" y="4356100"/>
          <p14:tracePt t="82830" x="6692900" y="4356100"/>
          <p14:tracePt t="82836" x="6692900" y="4362450"/>
          <p14:tracePt t="82844" x="6692900" y="4375150"/>
          <p14:tracePt t="82857" x="6692900" y="4387850"/>
          <p14:tracePt t="82874" x="6686550" y="4419600"/>
          <p14:tracePt t="82877" x="6686550" y="4432300"/>
          <p14:tracePt t="82891" x="6686550" y="4445000"/>
          <p14:tracePt t="82907" x="6686550" y="4521200"/>
          <p14:tracePt t="82924" x="6686550" y="4565650"/>
          <p14:tracePt t="82940" x="6699250" y="4610100"/>
          <p14:tracePt t="82957" x="6711950" y="4648200"/>
          <p14:tracePt t="82974" x="6731000" y="4667250"/>
          <p14:tracePt t="82991" x="6737350" y="4679950"/>
          <p14:tracePt t="83007" x="6750050" y="4692650"/>
          <p14:tracePt t="83024" x="6756400" y="4699000"/>
          <p14:tracePt t="83041" x="6775450" y="4699000"/>
          <p14:tracePt t="83057" x="6807200" y="4699000"/>
          <p14:tracePt t="83074" x="6845300" y="4699000"/>
          <p14:tracePt t="83075" x="6870700" y="4699000"/>
          <p14:tracePt t="83090" x="6896100" y="4699000"/>
          <p14:tracePt t="83094" x="6915150" y="4699000"/>
          <p14:tracePt t="83107" x="6953250" y="4686300"/>
          <p14:tracePt t="83124" x="6972300" y="4660900"/>
          <p14:tracePt t="83141" x="6991350" y="4641850"/>
          <p14:tracePt t="83157" x="6997700" y="4622800"/>
          <p14:tracePt t="83174" x="6997700" y="4603750"/>
          <p14:tracePt t="83191" x="6997700" y="4584700"/>
          <p14:tracePt t="83207" x="6997700" y="4559300"/>
          <p14:tracePt t="83224" x="6991350" y="4540250"/>
          <p14:tracePt t="83240" x="6985000" y="4533900"/>
          <p14:tracePt t="83257" x="6972300" y="4514850"/>
          <p14:tracePt t="83274" x="6965950" y="4508500"/>
          <p14:tracePt t="83290" x="6953250" y="4502150"/>
          <p14:tracePt t="83307" x="6946900" y="4495800"/>
          <p14:tracePt t="83324" x="6927850" y="4495800"/>
          <p14:tracePt t="83357" x="6921500" y="4495800"/>
          <p14:tracePt t="83375" x="6915150" y="4495800"/>
          <p14:tracePt t="83820" x="0" y="0"/>
        </p14:tracePtLst>
        <p14:tracePtLst>
          <p14:tracePt t="86749" x="2209800" y="2298700"/>
          <p14:tracePt t="86759" x="2203450" y="2298700"/>
          <p14:tracePt t="86773" x="2197100" y="2305050"/>
          <p14:tracePt t="86790" x="2190750" y="2330450"/>
          <p14:tracePt t="86806" x="2184400" y="2343150"/>
          <p14:tracePt t="86823" x="2178050" y="2374900"/>
          <p14:tracePt t="86840" x="2178050" y="2387600"/>
          <p14:tracePt t="86856" x="2178050" y="2406650"/>
          <p14:tracePt t="86873" x="2178050" y="2425700"/>
          <p14:tracePt t="86875" x="2178050" y="2444750"/>
          <p14:tracePt t="86890" x="2184400" y="2457450"/>
          <p14:tracePt t="86906" x="2203450" y="2476500"/>
          <p14:tracePt t="86908" x="2216150" y="2482850"/>
          <p14:tracePt t="86923" x="2247900" y="2495550"/>
          <p14:tracePt t="86940" x="2286000" y="2508250"/>
          <p14:tracePt t="86956" x="2317750" y="2508250"/>
          <p14:tracePt t="86973" x="2343150" y="2508250"/>
          <p14:tracePt t="86989" x="2374900" y="2501900"/>
          <p14:tracePt t="87006" x="2400300" y="2476500"/>
          <p14:tracePt t="87023" x="2413000" y="2444750"/>
          <p14:tracePt t="87039" x="2432050" y="2406650"/>
          <p14:tracePt t="87056" x="2451100" y="2362200"/>
          <p14:tracePt t="87072" x="2463800" y="2324100"/>
          <p14:tracePt t="87089" x="2470150" y="2305050"/>
          <p14:tracePt t="87106" x="2470150" y="2286000"/>
          <p14:tracePt t="87196" x="0" y="0"/>
        </p14:tracePtLst>
        <p14:tracePtLst>
          <p14:tracePt t="87678" x="2178050" y="2622550"/>
          <p14:tracePt t="87688" x="2171700" y="2635250"/>
          <p14:tracePt t="87697" x="2171700" y="2647950"/>
          <p14:tracePt t="87707" x="2165350" y="2654300"/>
          <p14:tracePt t="87723" x="2159000" y="2667000"/>
          <p14:tracePt t="87740" x="2159000" y="2705100"/>
          <p14:tracePt t="87756" x="2159000" y="2736850"/>
          <p14:tracePt t="87772" x="2159000" y="2774950"/>
          <p14:tracePt t="87789" x="2159000" y="2800350"/>
          <p14:tracePt t="87806" x="2165350" y="2825750"/>
          <p14:tracePt t="87822" x="2184400" y="2851150"/>
          <p14:tracePt t="87839" x="2209800" y="2863850"/>
          <p14:tracePt t="87856" x="2247900" y="2876550"/>
          <p14:tracePt t="87873" x="2305050" y="2882900"/>
          <p14:tracePt t="87876" x="2349500" y="2882900"/>
          <p14:tracePt t="87889" x="2387600" y="2882900"/>
          <p14:tracePt t="87906" x="2476500" y="2882900"/>
          <p14:tracePt t="87908" x="2514600" y="2876550"/>
          <p14:tracePt t="87923" x="2540000" y="2863850"/>
          <p14:tracePt t="87939" x="2590800" y="2825750"/>
          <p14:tracePt t="87956" x="2609850" y="2806700"/>
          <p14:tracePt t="87972" x="2622550" y="2781300"/>
          <p14:tracePt t="87989" x="2628900" y="2768600"/>
          <p14:tracePt t="88006" x="2628900" y="2755900"/>
          <p14:tracePt t="88196" x="0" y="0"/>
        </p14:tracePtLst>
        <p14:tracePtLst>
          <p14:tracePt t="88902" x="1466850" y="4914900"/>
          <p14:tracePt t="88916" x="1466850" y="4921250"/>
          <p14:tracePt t="88932" x="1485900" y="4927600"/>
          <p14:tracePt t="88948" x="1504950" y="4927600"/>
          <p14:tracePt t="88956" x="1536700" y="4927600"/>
          <p14:tracePt t="88972" x="1651000" y="4927600"/>
          <p14:tracePt t="88989" x="1841500" y="4927600"/>
          <p14:tracePt t="89005" x="2120900" y="4927600"/>
          <p14:tracePt t="89022" x="2533650" y="4927600"/>
          <p14:tracePt t="89039" x="2965450" y="4927600"/>
          <p14:tracePt t="89055" x="3397250" y="4927600"/>
          <p14:tracePt t="89072" x="3810000" y="4927600"/>
          <p14:tracePt t="89089" x="4197350" y="4927600"/>
          <p14:tracePt t="89105" x="4591050" y="4927600"/>
          <p14:tracePt t="89108" x="4806950" y="4927600"/>
          <p14:tracePt t="89122" x="5022850" y="4927600"/>
          <p14:tracePt t="89139" x="5689600" y="4927600"/>
          <p14:tracePt t="89156" x="6083300" y="4927600"/>
          <p14:tracePt t="89172" x="6432550" y="4927600"/>
          <p14:tracePt t="89189" x="6737350" y="4927600"/>
          <p14:tracePt t="89206" x="6997700" y="4927600"/>
          <p14:tracePt t="89222" x="7213600" y="4927600"/>
          <p14:tracePt t="89239" x="7416800" y="4927600"/>
          <p14:tracePt t="89255" x="7607300" y="4927600"/>
          <p14:tracePt t="89272" x="7766050" y="4927600"/>
          <p14:tracePt t="89289" x="7880350" y="4927600"/>
          <p14:tracePt t="89305" x="7975600" y="4927600"/>
          <p14:tracePt t="89308" x="8007350" y="4927600"/>
          <p14:tracePt t="89322" x="8032750" y="4927600"/>
          <p14:tracePt t="89339" x="8077200" y="4927600"/>
          <p14:tracePt t="89340" x="8089900" y="4927600"/>
          <p14:tracePt t="89355" x="8121650" y="4927600"/>
          <p14:tracePt t="89372" x="8134350" y="4927600"/>
          <p14:tracePt t="89389" x="8140700" y="4927600"/>
          <p14:tracePt t="89516" x="0" y="0"/>
        </p14:tracePtLst>
        <p14:tracePtLst>
          <p14:tracePt t="90540" x="1511300" y="4978400"/>
          <p14:tracePt t="90580" x="1543050" y="4984750"/>
          <p14:tracePt t="90588" x="1555750" y="4984750"/>
          <p14:tracePt t="90596" x="1587500" y="4984750"/>
          <p14:tracePt t="90605" x="1631950" y="4984750"/>
          <p14:tracePt t="90621" x="1739900" y="4984750"/>
          <p14:tracePt t="90638" x="1854200" y="4984750"/>
          <p14:tracePt t="90655" x="1974850" y="4984750"/>
          <p14:tracePt t="90671" x="2076450" y="4984750"/>
          <p14:tracePt t="90688" x="2184400" y="4984750"/>
          <p14:tracePt t="90705" x="2279650" y="4984750"/>
          <p14:tracePt t="90722" x="2368550" y="4984750"/>
          <p14:tracePt t="90723" x="2413000" y="4984750"/>
          <p14:tracePt t="90738" x="2444750" y="4984750"/>
          <p14:tracePt t="90755" x="2482850" y="4984750"/>
          <p14:tracePt t="90771" x="2495550" y="4984750"/>
          <p14:tracePt t="90852" x="0" y="0"/>
        </p14:tracePtLst>
        <p14:tracePtLst>
          <p14:tracePt t="91400" x="2819400" y="4851400"/>
          <p14:tracePt t="91414" x="2806700" y="4864100"/>
          <p14:tracePt t="91439" x="2806700" y="4876800"/>
          <p14:tracePt t="91455" x="2806700" y="4889500"/>
          <p14:tracePt t="91472" x="2806700" y="4908550"/>
          <p14:tracePt t="91488" x="2806700" y="4921250"/>
          <p14:tracePt t="91505" x="2819400" y="4933950"/>
          <p14:tracePt t="91521" x="2857500" y="4946650"/>
          <p14:tracePt t="91523" x="2882900" y="4953000"/>
          <p14:tracePt t="91538" x="2914650" y="4959350"/>
          <p14:tracePt t="91555" x="2965450" y="4959350"/>
          <p14:tracePt t="91558" x="2984500" y="4959350"/>
          <p14:tracePt t="91571" x="3003550" y="4959350"/>
          <p14:tracePt t="91797" x="0" y="0"/>
        </p14:tracePtLst>
        <p14:tracePtLst>
          <p14:tracePt t="92503" x="3822700" y="4800600"/>
          <p14:tracePt t="92511" x="3816350" y="4800600"/>
          <p14:tracePt t="92525" x="3810000" y="4800600"/>
          <p14:tracePt t="92538" x="3803650" y="4800600"/>
          <p14:tracePt t="92554" x="3797300" y="4813300"/>
          <p14:tracePt t="92571" x="3784600" y="4845050"/>
          <p14:tracePt t="92588" x="3771900" y="4876800"/>
          <p14:tracePt t="92604" x="3765550" y="4902200"/>
          <p14:tracePt t="92621" x="3765550" y="4933950"/>
          <p14:tracePt t="92638" x="3765550" y="4959350"/>
          <p14:tracePt t="92655" x="3771900" y="4984750"/>
          <p14:tracePt t="92672" x="3790950" y="5003800"/>
          <p14:tracePt t="92688" x="3829050" y="5016500"/>
          <p14:tracePt t="92692" x="3848100" y="5022850"/>
          <p14:tracePt t="92704" x="3886200" y="5029200"/>
          <p14:tracePt t="92721" x="3968750" y="5029200"/>
          <p14:tracePt t="92738" x="4089400" y="5029200"/>
          <p14:tracePt t="92741" x="4146550" y="5016500"/>
          <p14:tracePt t="92754" x="4191000" y="5003800"/>
          <p14:tracePt t="92771" x="4254500" y="4972050"/>
          <p14:tracePt t="92787" x="4298950" y="4927600"/>
          <p14:tracePt t="92804" x="4305300" y="4908550"/>
          <p14:tracePt t="92821" x="4305300" y="4876800"/>
          <p14:tracePt t="92837" x="4305300" y="4845050"/>
          <p14:tracePt t="92854" x="4286250" y="4813300"/>
          <p14:tracePt t="92871" x="4254500" y="4787900"/>
          <p14:tracePt t="92888" x="4216400" y="4775200"/>
          <p14:tracePt t="92905" x="4171950" y="4762500"/>
          <p14:tracePt t="92921" x="4152900" y="4762500"/>
          <p14:tracePt t="92923" x="4140200" y="4762500"/>
          <p14:tracePt t="92954" x="4127500" y="4762500"/>
          <p14:tracePt t="92971" x="4121150" y="4762500"/>
          <p14:tracePt t="92987" x="4108450" y="4762500"/>
          <p14:tracePt t="93021" x="4102100" y="4781550"/>
          <p14:tracePt t="93037" x="4102100" y="4794250"/>
          <p14:tracePt t="93054" x="4095750" y="4819650"/>
          <p14:tracePt t="93071" x="4095750" y="4838700"/>
          <p14:tracePt t="93087" x="4095750" y="4870450"/>
          <p14:tracePt t="93104" x="4095750" y="4895850"/>
          <p14:tracePt t="93121" x="4095750" y="4914900"/>
          <p14:tracePt t="93137" x="4095750" y="4933950"/>
          <p14:tracePt t="93154" x="4095750" y="4940300"/>
          <p14:tracePt t="93171" x="4095750" y="4946650"/>
          <p14:tracePt t="93372" x="0" y="0"/>
        </p14:tracePtLst>
        <p14:tracePtLst>
          <p14:tracePt t="94303" x="4603750" y="4806950"/>
          <p14:tracePt t="94317" x="4597400" y="4819650"/>
          <p14:tracePt t="94334" x="4597400" y="4851400"/>
          <p14:tracePt t="94352" x="4597400" y="4883150"/>
          <p14:tracePt t="94360" x="4597400" y="4889500"/>
          <p14:tracePt t="94370" x="4597400" y="4914900"/>
          <p14:tracePt t="94388" x="4622800" y="4953000"/>
          <p14:tracePt t="94404" x="4648200" y="4978400"/>
          <p14:tracePt t="94421" x="4679950" y="4997450"/>
          <p14:tracePt t="94437" x="4711700" y="5003800"/>
          <p14:tracePt t="94454" x="4724400" y="5003800"/>
          <p14:tracePt t="94471" x="4737100" y="5003800"/>
          <p14:tracePt t="94487" x="4749800" y="5003800"/>
          <p14:tracePt t="94504" x="4768850" y="5003800"/>
          <p14:tracePt t="94521" x="4775200" y="4997450"/>
          <p14:tracePt t="94537" x="4775200" y="4984750"/>
          <p14:tracePt t="94540" x="4775200" y="4978400"/>
          <p14:tracePt t="94553" x="4775200" y="4972050"/>
          <p14:tracePt t="94570" x="4775200" y="4959350"/>
          <p14:tracePt t="94587" x="4775200" y="4940300"/>
          <p14:tracePt t="94603" x="4768850" y="4927600"/>
          <p14:tracePt t="94605" x="0" y="0"/>
        </p14:tracePtLst>
        <p14:tracePtLst>
          <p14:tracePt t="95425" x="3721100" y="4762500"/>
          <p14:tracePt t="95440" x="3714750" y="4775200"/>
          <p14:tracePt t="95456" x="3708400" y="4794250"/>
          <p14:tracePt t="95470" x="3708400" y="4826000"/>
          <p14:tracePt t="95487" x="3708400" y="4857750"/>
          <p14:tracePt t="95503" x="3714750" y="4902200"/>
          <p14:tracePt t="95520" x="3727450" y="4921250"/>
          <p14:tracePt t="95536" x="3740150" y="4940300"/>
          <p14:tracePt t="95553" x="3771900" y="4965700"/>
          <p14:tracePt t="95570" x="3803650" y="4984750"/>
          <p14:tracePt t="95586" x="3841750" y="4997450"/>
          <p14:tracePt t="95589" x="3860800" y="5003800"/>
          <p14:tracePt t="95603" x="3886200" y="5010150"/>
          <p14:tracePt t="95620" x="3905250" y="5010150"/>
          <p14:tracePt t="95636" x="3930650" y="5010150"/>
          <p14:tracePt t="95653" x="3968750" y="5003800"/>
          <p14:tracePt t="95670" x="4006850" y="4972050"/>
          <p14:tracePt t="95687" x="4025900" y="4933950"/>
          <p14:tracePt t="95703" x="4051300" y="4914900"/>
          <p14:tracePt t="95720" x="4064000" y="4889500"/>
          <p14:tracePt t="95737" x="4070350" y="4870450"/>
          <p14:tracePt t="95753" x="4070350" y="4864100"/>
          <p14:tracePt t="95769" x="4070350" y="4845050"/>
          <p14:tracePt t="95787" x="4070350" y="4838700"/>
          <p14:tracePt t="95803" x="4070350" y="4826000"/>
          <p14:tracePt t="95836" x="4070350" y="4819650"/>
          <p14:tracePt t="95917" x="4070350" y="4813300"/>
          <p14:tracePt t="95926" x="0" y="0"/>
        </p14:tracePtLst>
        <p14:tracePtLst>
          <p14:tracePt t="96205" x="3714750" y="4813300"/>
          <p14:tracePt t="96212" x="3702050" y="4813300"/>
          <p14:tracePt t="96227" x="3695700" y="4819650"/>
          <p14:tracePt t="96237" x="3689350" y="4832350"/>
          <p14:tracePt t="96253" x="3683000" y="4857750"/>
          <p14:tracePt t="96269" x="3676650" y="4895850"/>
          <p14:tracePt t="96286" x="3676650" y="4914900"/>
          <p14:tracePt t="96303" x="3676650" y="4933950"/>
          <p14:tracePt t="96319" x="3676650" y="4953000"/>
          <p14:tracePt t="96336" x="3676650" y="4972050"/>
          <p14:tracePt t="96353" x="3676650" y="4997450"/>
          <p14:tracePt t="96369" x="3702050" y="5010150"/>
          <p14:tracePt t="96386" x="3733800" y="5022850"/>
          <p14:tracePt t="96388" x="3752850" y="5029200"/>
          <p14:tracePt t="96402" x="3778250" y="5035550"/>
          <p14:tracePt t="96420" x="3886200" y="5041900"/>
          <p14:tracePt t="96437" x="3975100" y="5041900"/>
          <p14:tracePt t="96453" x="4044950" y="5035550"/>
          <p14:tracePt t="96469" x="4070350" y="5022850"/>
          <p14:tracePt t="96486" x="4089400" y="5003800"/>
          <p14:tracePt t="96503" x="4095750" y="4984750"/>
          <p14:tracePt t="96519" x="4102100" y="4953000"/>
          <p14:tracePt t="96536" x="4102100" y="4927600"/>
          <p14:tracePt t="96553" x="4102100" y="4895850"/>
          <p14:tracePt t="96569" x="4102100" y="4870450"/>
          <p14:tracePt t="96586" x="4095750" y="4838700"/>
          <p14:tracePt t="96603" x="4083050" y="4826000"/>
          <p14:tracePt t="96619" x="4076700" y="4813300"/>
          <p14:tracePt t="96636" x="4076700" y="4806950"/>
          <p14:tracePt t="96796" x="0" y="0"/>
        </p14:tracePtLst>
        <p14:tracePtLst>
          <p14:tracePt t="97079" x="3848100" y="4864100"/>
          <p14:tracePt t="97125" x="3848100" y="4870450"/>
          <p14:tracePt t="97143" x="3848100" y="4883150"/>
          <p14:tracePt t="97149" x="3848100" y="4889500"/>
          <p14:tracePt t="97158" x="3848100" y="4902200"/>
          <p14:tracePt t="97170" x="3848100" y="4921250"/>
          <p14:tracePt t="97187" x="3854450" y="4953000"/>
          <p14:tracePt t="97190" x="3854450" y="4965700"/>
          <p14:tracePt t="97203" x="3867150" y="4978400"/>
          <p14:tracePt t="97220" x="3892550" y="4997450"/>
          <p14:tracePt t="97236" x="3917950" y="5003800"/>
          <p14:tracePt t="97253" x="3943350" y="5003800"/>
          <p14:tracePt t="97269" x="3975100" y="4997450"/>
          <p14:tracePt t="97286" x="4000500" y="4984750"/>
          <p14:tracePt t="97302" x="4006850" y="4978400"/>
          <p14:tracePt t="97319" x="4013200" y="4972050"/>
          <p14:tracePt t="97336" x="4013200" y="4965700"/>
          <p14:tracePt t="97358" x="4013200" y="4959350"/>
          <p14:tracePt t="97444" x="0" y="0"/>
        </p14:tracePtLst>
        <p14:tracePtLst>
          <p14:tracePt t="98082" x="5245100" y="4724400"/>
          <p14:tracePt t="98093" x="5238750" y="4730750"/>
          <p14:tracePt t="98105" x="5232400" y="4730750"/>
          <p14:tracePt t="98119" x="5219700" y="4749800"/>
          <p14:tracePt t="98123" x="5219700" y="4756150"/>
          <p14:tracePt t="98135" x="5213350" y="4775200"/>
          <p14:tracePt t="98152" x="5200650" y="4813300"/>
          <p14:tracePt t="98169" x="5194300" y="4838700"/>
          <p14:tracePt t="98186" x="5187950" y="4870450"/>
          <p14:tracePt t="98189" x="5187950" y="4889500"/>
          <p14:tracePt t="98203" x="5187950" y="4921250"/>
          <p14:tracePt t="98219" x="5194300" y="4965700"/>
          <p14:tracePt t="98236" x="5213350" y="4997450"/>
          <p14:tracePt t="98253" x="5238750" y="5016500"/>
          <p14:tracePt t="98269" x="5257800" y="5035550"/>
          <p14:tracePt t="98286" x="5289550" y="5048250"/>
          <p14:tracePt t="98302" x="5302250" y="5048250"/>
          <p14:tracePt t="98319" x="5327650" y="5048250"/>
          <p14:tracePt t="98336" x="5359400" y="5048250"/>
          <p14:tracePt t="98352" x="5397500" y="5041900"/>
          <p14:tracePt t="98369" x="5429250" y="5016500"/>
          <p14:tracePt t="98373" x="5448300" y="5003800"/>
          <p14:tracePt t="98385" x="5454650" y="4991100"/>
          <p14:tracePt t="98402" x="5480050" y="4959350"/>
          <p14:tracePt t="98420" x="5505450" y="4914900"/>
          <p14:tracePt t="98436" x="5511800" y="4889500"/>
          <p14:tracePt t="98452" x="5518150" y="4870450"/>
          <p14:tracePt t="98469" x="5518150" y="4851400"/>
          <p14:tracePt t="98486" x="5511800" y="4819650"/>
          <p14:tracePt t="98502" x="5499100" y="4806950"/>
          <p14:tracePt t="98519" x="5486400" y="4794250"/>
          <p14:tracePt t="98535" x="5473700" y="4794250"/>
          <p14:tracePt t="98552" x="5448300" y="4781550"/>
          <p14:tracePt t="98569" x="5422900" y="4775200"/>
          <p14:tracePt t="98585" x="5403850" y="4775200"/>
          <p14:tracePt t="98588" x="5397500" y="4775200"/>
          <p14:tracePt t="98602" x="5384800" y="4775200"/>
          <p14:tracePt t="98619" x="5353050" y="4775200"/>
          <p14:tracePt t="98635" x="5334000" y="4787900"/>
          <p14:tracePt t="98652" x="5308600" y="4806950"/>
          <p14:tracePt t="98669" x="5289550" y="4845050"/>
          <p14:tracePt t="98686" x="5276850" y="4876800"/>
          <p14:tracePt t="98702" x="5270500" y="4914900"/>
          <p14:tracePt t="98719" x="5270500" y="4927600"/>
          <p14:tracePt t="98735" x="5270500" y="4953000"/>
          <p14:tracePt t="98752" x="5276850" y="4972050"/>
          <p14:tracePt t="98769" x="5283200" y="4978400"/>
          <p14:tracePt t="98785" x="5302250" y="4991100"/>
          <p14:tracePt t="98802" x="5314950" y="4991100"/>
          <p14:tracePt t="98819" x="5321300" y="4991100"/>
          <p14:tracePt t="98835" x="5327650" y="4991100"/>
          <p14:tracePt t="99292" x="0" y="0"/>
        </p14:tracePtLst>
        <p14:tracePtLst>
          <p14:tracePt t="100047" x="6096000" y="4743450"/>
          <p14:tracePt t="100084" x="6096000" y="4749800"/>
          <p14:tracePt t="100095" x="6096000" y="4762500"/>
          <p14:tracePt t="100102" x="6096000" y="4781550"/>
          <p14:tracePt t="100118" x="6096000" y="4813300"/>
          <p14:tracePt t="100135" x="6096000" y="4845050"/>
          <p14:tracePt t="100152" x="6102350" y="4876800"/>
          <p14:tracePt t="100168" x="6115050" y="4895850"/>
          <p14:tracePt t="100185" x="6121400" y="4908550"/>
          <p14:tracePt t="100188" x="6127750" y="4914900"/>
          <p14:tracePt t="100202" x="6134100" y="4914900"/>
          <p14:tracePt t="100219" x="6140450" y="4921250"/>
          <p14:tracePt t="100236" x="6153150" y="4921250"/>
          <p14:tracePt t="100252" x="6159500" y="4927600"/>
          <p14:tracePt t="100268" x="6172200" y="4927600"/>
          <p14:tracePt t="100285" x="6184900" y="4927600"/>
          <p14:tracePt t="100301" x="6197600" y="4914900"/>
          <p14:tracePt t="100318" x="6203950" y="4914900"/>
          <p14:tracePt t="100335" x="6210300" y="4895850"/>
          <p14:tracePt t="100351" x="6216650" y="4883150"/>
          <p14:tracePt t="100368" x="6216650" y="4876800"/>
          <p14:tracePt t="100385" x="6216650" y="4870450"/>
          <p14:tracePt t="100636" x="0" y="0"/>
        </p14:tracePtLst>
        <p14:tracePtLst>
          <p14:tracePt t="102686" x="6527800" y="5016500"/>
          <p14:tracePt t="102766" x="6540500" y="5016500"/>
          <p14:tracePt t="102772" x="6546850" y="5016500"/>
          <p14:tracePt t="102784" x="6565900" y="5016500"/>
          <p14:tracePt t="102801" x="6604000" y="5016500"/>
          <p14:tracePt t="102817" x="6680200" y="5016500"/>
          <p14:tracePt t="102834" x="6807200" y="5016500"/>
          <p14:tracePt t="102851" x="6965950" y="5016500"/>
          <p14:tracePt t="102852" x="7061200" y="5016500"/>
          <p14:tracePt t="102867" x="7251700" y="5016500"/>
          <p14:tracePt t="102884" x="7429500" y="5016500"/>
          <p14:tracePt t="102901" x="7588250" y="5016500"/>
          <p14:tracePt t="102917" x="7727950" y="5016500"/>
          <p14:tracePt t="102934" x="7823200" y="5016500"/>
          <p14:tracePt t="102951" x="7899400" y="5016500"/>
          <p14:tracePt t="102968" x="7943850" y="5016500"/>
          <p14:tracePt t="102985" x="7975600" y="5016500"/>
          <p14:tracePt t="103001" x="7994650" y="5016500"/>
          <p14:tracePt t="103018" x="8001000" y="5016500"/>
          <p14:tracePt t="103142" x="0" y="0"/>
        </p14:tracePtLst>
        <p14:tracePtLst>
          <p14:tracePt t="103621" x="6731000" y="5060950"/>
          <p14:tracePt t="103741" x="6731000" y="5067300"/>
          <p14:tracePt t="103754" x="6750050" y="5067300"/>
          <p14:tracePt t="103768" x="6807200" y="5067300"/>
          <p14:tracePt t="103784" x="6902450" y="5067300"/>
          <p14:tracePt t="103800" x="7029450" y="5067300"/>
          <p14:tracePt t="103817" x="7175500" y="5067300"/>
          <p14:tracePt t="103820" x="7258050" y="5067300"/>
          <p14:tracePt t="103833" x="7346950" y="5067300"/>
          <p14:tracePt t="103850" x="7512050" y="5067300"/>
          <p14:tracePt t="103853" x="7588250" y="5067300"/>
          <p14:tracePt t="103867" x="7727950" y="5067300"/>
          <p14:tracePt t="103883" x="7829550" y="5067300"/>
          <p14:tracePt t="103900" x="7905750" y="5067300"/>
          <p14:tracePt t="103917" x="7956550" y="5067300"/>
          <p14:tracePt t="103933" x="7981950" y="5067300"/>
          <p14:tracePt t="103950" x="8001000" y="5067300"/>
          <p14:tracePt t="103967" x="8013700" y="5067300"/>
          <p14:tracePt t="103984" x="8026400" y="5067300"/>
          <p14:tracePt t="104000" x="8045450" y="5067300"/>
          <p14:tracePt t="104017" x="8070850" y="5067300"/>
          <p14:tracePt t="104034" x="8128000" y="5067300"/>
          <p14:tracePt t="104037" x="8159750" y="5067300"/>
          <p14:tracePt t="104050" x="8191500" y="5067300"/>
          <p14:tracePt t="104067" x="8280400" y="5067300"/>
          <p14:tracePt t="104083" x="8324850" y="5067300"/>
          <p14:tracePt t="104100" x="8343900" y="5067300"/>
          <p14:tracePt t="104117" x="8350250" y="5067300"/>
          <p14:tracePt t="104813" x="0" y="0"/>
        </p14:tracePtLst>
        <p14:tracePtLst>
          <p14:tracePt t="107655" x="1866900" y="5353050"/>
          <p14:tracePt t="107704" x="1866900" y="5359400"/>
          <p14:tracePt t="107721" x="1885950" y="5365750"/>
          <p14:tracePt t="107735" x="1911350" y="5372100"/>
          <p14:tracePt t="107750" x="1974850" y="5384800"/>
          <p14:tracePt t="107766" x="2095500" y="5410200"/>
          <p14:tracePt t="107783" x="2266950" y="5435600"/>
          <p14:tracePt t="107800" x="2482850" y="5467350"/>
          <p14:tracePt t="107816" x="2749550" y="5505450"/>
          <p14:tracePt t="107820" x="2882900" y="5518150"/>
          <p14:tracePt t="107832" x="3003550" y="5518150"/>
          <p14:tracePt t="107849" x="3187700" y="5518150"/>
          <p14:tracePt t="107852" x="3251200" y="5518150"/>
          <p14:tracePt t="107866" x="3295650" y="5518150"/>
          <p14:tracePt t="107882" x="3327400" y="5518150"/>
          <p14:tracePt t="107884" x="3333750" y="5518150"/>
          <p14:tracePt t="107899" x="3340100" y="5518150"/>
          <p14:tracePt t="108979" x="0" y="0"/>
        </p14:tracePtLst>
        <p14:tracePtLst>
          <p14:tracePt t="109677" x="3714750" y="5378450"/>
          <p14:tracePt t="109725" x="3721100" y="5378450"/>
          <p14:tracePt t="109733" x="3740150" y="5378450"/>
          <p14:tracePt t="109740" x="3771900" y="5378450"/>
          <p14:tracePt t="109749" x="3803650" y="5378450"/>
          <p14:tracePt t="109765" x="3930650" y="5397500"/>
          <p14:tracePt t="109782" x="4083050" y="5403850"/>
          <p14:tracePt t="109799" x="4260850" y="5403850"/>
          <p14:tracePt t="109815" x="4457700" y="5403850"/>
          <p14:tracePt t="109832" x="4648200" y="5403850"/>
          <p14:tracePt t="109848" x="4800600" y="5403850"/>
          <p14:tracePt t="109865" x="4895850" y="5384800"/>
          <p14:tracePt t="109882" x="4933950" y="5372100"/>
          <p14:tracePt t="109883" x="4946650" y="5365750"/>
          <p14:tracePt t="109898" x="4953000" y="5359400"/>
          <p14:tracePt t="109915" x="4972050" y="5321300"/>
          <p14:tracePt t="109931" x="4978400" y="5302250"/>
          <p14:tracePt t="109948" x="4978400" y="5257800"/>
          <p14:tracePt t="109965" x="4959350" y="5226050"/>
          <p14:tracePt t="109982" x="4914900" y="5181600"/>
          <p14:tracePt t="109998" x="4838700" y="5137150"/>
          <p14:tracePt t="110015" x="4768850" y="5105400"/>
          <p14:tracePt t="110032" x="4699000" y="5092700"/>
          <p14:tracePt t="110049" x="4667250" y="5086350"/>
          <p14:tracePt t="110065" x="4654550" y="5086350"/>
          <p14:tracePt t="110068" x="4648200" y="5086350"/>
          <p14:tracePt t="110084" x="4635500" y="5086350"/>
          <p14:tracePt t="110098" x="4629150" y="5086350"/>
          <p14:tracePt t="110115" x="4603750" y="5130800"/>
          <p14:tracePt t="110131" x="4578350" y="5194300"/>
          <p14:tracePt t="110148" x="4559300" y="5264150"/>
          <p14:tracePt t="110165" x="4552950" y="5302250"/>
          <p14:tracePt t="110181" x="4552950" y="5346700"/>
          <p14:tracePt t="110198" x="4559300" y="5378450"/>
          <p14:tracePt t="110215" x="4584700" y="5403850"/>
          <p14:tracePt t="110232" x="4629150" y="5429250"/>
          <p14:tracePt t="110248" x="4686300" y="5441950"/>
          <p14:tracePt t="110265" x="4743450" y="5441950"/>
          <p14:tracePt t="110268" x="4775200" y="5441950"/>
          <p14:tracePt t="110281" x="4819650" y="5435600"/>
          <p14:tracePt t="110298" x="4870450" y="5422900"/>
          <p14:tracePt t="110300" x="4889500" y="5416550"/>
          <p14:tracePt t="110315" x="4908550" y="5403850"/>
          <p14:tracePt t="110331" x="4927600" y="5372100"/>
          <p14:tracePt t="110348" x="4933950" y="5353050"/>
          <p14:tracePt t="110365" x="4933950" y="5334000"/>
          <p14:tracePt t="110381" x="4933950" y="5314950"/>
          <p14:tracePt t="110398" x="4933950" y="5302250"/>
          <p14:tracePt t="110556" x="0" y="0"/>
        </p14:tracePtLst>
        <p14:tracePtLst>
          <p14:tracePt t="111086" x="5168900" y="5391150"/>
          <p14:tracePt t="111149" x="5175250" y="5391150"/>
          <p14:tracePt t="111160" x="5194300" y="5391150"/>
          <p14:tracePt t="111171" x="5219700" y="5391150"/>
          <p14:tracePt t="111182" x="5308600" y="5391150"/>
          <p14:tracePt t="111198" x="5448300" y="5391150"/>
          <p14:tracePt t="111215" x="5626100" y="5391150"/>
          <p14:tracePt t="111231" x="5835650" y="5391150"/>
          <p14:tracePt t="111248" x="6038850" y="5391150"/>
          <p14:tracePt t="111251" x="6134100" y="5391150"/>
          <p14:tracePt t="111265" x="6216650" y="5391150"/>
          <p14:tracePt t="111281" x="6356350" y="5391150"/>
          <p14:tracePt t="111284" x="6407150" y="5391150"/>
          <p14:tracePt t="111298" x="6451600" y="5391150"/>
          <p14:tracePt t="111315" x="6489700" y="5391150"/>
          <p14:tracePt t="111317" x="6508750" y="5391150"/>
          <p14:tracePt t="111331" x="6527800" y="5391150"/>
          <p14:tracePt t="111348" x="6540500" y="5391150"/>
          <p14:tracePt t="111948" x="0" y="0"/>
        </p14:tracePtLst>
        <p14:tracePtLst>
          <p14:tracePt t="112757" x="1168400" y="5873750"/>
          <p14:tracePt t="112804" x="1168400" y="5880100"/>
          <p14:tracePt t="112830" x="1174750" y="5880100"/>
          <p14:tracePt t="112837" x="1181100" y="5880100"/>
          <p14:tracePt t="112847" x="1187450" y="5880100"/>
          <p14:tracePt t="112864" x="1212850" y="5886450"/>
          <p14:tracePt t="112881" x="1250950" y="5886450"/>
          <p14:tracePt t="112884" x="1270000" y="5886450"/>
          <p14:tracePt t="112898" x="1301750" y="5886450"/>
          <p14:tracePt t="112914" x="1422400" y="5886450"/>
          <p14:tracePt t="112916" x="1485900" y="5886450"/>
          <p14:tracePt t="112931" x="1536700" y="5886450"/>
          <p14:tracePt t="112947" x="1638300" y="5886450"/>
          <p14:tracePt t="112964" x="1651000" y="5886450"/>
          <p14:tracePt t="112981" x="1657350" y="5886450"/>
          <p14:tracePt t="113060" x="0" y="0"/>
        </p14:tracePtLst>
        <p14:tracePtLst>
          <p14:tracePt t="113678" x="1301750" y="5549900"/>
          <p14:tracePt t="113696" x="1295400" y="5549900"/>
          <p14:tracePt t="113718" x="1289050" y="5549900"/>
          <p14:tracePt t="113726" x="1282700" y="5549900"/>
          <p14:tracePt t="113734" x="1276350" y="5549900"/>
          <p14:tracePt t="113750" x="1276350" y="5556250"/>
          <p14:tracePt t="113764" x="1270000" y="5568950"/>
          <p14:tracePt t="113781" x="1257300" y="5600700"/>
          <p14:tracePt t="113797" x="1250950" y="5632450"/>
          <p14:tracePt t="113814" x="1250950" y="5657850"/>
          <p14:tracePt t="113831" x="1250950" y="5695950"/>
          <p14:tracePt t="113847" x="1257300" y="5734050"/>
          <p14:tracePt t="113863" x="1276350" y="5772150"/>
          <p14:tracePt t="113882" x="1301750" y="5797550"/>
          <p14:tracePt t="113884" x="1308100" y="5803900"/>
          <p14:tracePt t="113897" x="1320800" y="5810250"/>
          <p14:tracePt t="113913" x="1327150" y="5822950"/>
          <p14:tracePt t="113947" x="1339850" y="5822950"/>
          <p14:tracePt t="113964" x="1346200" y="5829300"/>
          <p14:tracePt t="113996" x="1352550" y="5829300"/>
          <p14:tracePt t="114004" x="1365250" y="5835650"/>
          <p14:tracePt t="114029" x="1377950" y="5835650"/>
          <p14:tracePt t="114036" x="1390650" y="5835650"/>
          <p14:tracePt t="114047" x="1403350" y="5835650"/>
          <p14:tracePt t="114064" x="1435100" y="5835650"/>
          <p14:tracePt t="114080" x="1460500" y="5835650"/>
          <p14:tracePt t="114097" x="1479550" y="5835650"/>
          <p14:tracePt t="114113" x="1485900" y="5829300"/>
          <p14:tracePt t="114130" x="1492250" y="5822950"/>
          <p14:tracePt t="114157" x="1498600" y="5816600"/>
          <p14:tracePt t="114172" x="1498600" y="5810250"/>
          <p14:tracePt t="114180" x="1504950" y="5797550"/>
          <p14:tracePt t="114197" x="1504950" y="5784850"/>
          <p14:tracePt t="114213" x="1504950" y="5778500"/>
          <p14:tracePt t="114230" x="1504950" y="5765800"/>
          <p14:tracePt t="114268" x="0" y="0"/>
        </p14:tracePtLst>
        <p14:tracePtLst>
          <p14:tracePt t="114966" x="2216150" y="5562600"/>
          <p14:tracePt t="114974" x="2209800" y="5575300"/>
          <p14:tracePt t="114984" x="2209800" y="5588000"/>
          <p14:tracePt t="114997" x="2184400" y="5651500"/>
          <p14:tracePt t="115014" x="2178050" y="5695950"/>
          <p14:tracePt t="115031" x="2178050" y="5746750"/>
          <p14:tracePt t="115047" x="2184400" y="5803900"/>
          <p14:tracePt t="115063" x="2203450" y="5835650"/>
          <p14:tracePt t="115080" x="2235200" y="5861050"/>
          <p14:tracePt t="115097" x="2273300" y="5880100"/>
          <p14:tracePt t="115113" x="2330450" y="5880100"/>
          <p14:tracePt t="115116" x="2374900" y="5880100"/>
          <p14:tracePt t="115130" x="2438400" y="5873750"/>
          <p14:tracePt t="115146" x="2540000" y="5848350"/>
          <p14:tracePt t="115164" x="2635250" y="5784850"/>
          <p14:tracePt t="115180" x="2654300" y="5746750"/>
          <p14:tracePt t="115196" x="2667000" y="5715000"/>
          <p14:tracePt t="115213" x="2667000" y="5683250"/>
          <p14:tracePt t="115230" x="2667000" y="5664200"/>
          <p14:tracePt t="115247" x="2667000" y="5657850"/>
          <p14:tracePt t="115263" x="2667000" y="5638800"/>
          <p14:tracePt t="115284" x="2660650" y="5632450"/>
          <p14:tracePt t="115308" x="2654300" y="5626100"/>
          <p14:tracePt t="115363" x="0" y="0"/>
        </p14:tracePtLst>
        <p14:tracePtLst>
          <p14:tracePt t="116294" x="3790950" y="5645150"/>
          <p14:tracePt t="116304" x="3784600" y="5664200"/>
          <p14:tracePt t="116313" x="3771900" y="5676900"/>
          <p14:tracePt t="116330" x="3765550" y="5721350"/>
          <p14:tracePt t="116346" x="3765550" y="5778500"/>
          <p14:tracePt t="116348" x="3765550" y="5797550"/>
          <p14:tracePt t="116364" x="3765550" y="5842000"/>
          <p14:tracePt t="116380" x="3771900" y="5867400"/>
          <p14:tracePt t="116396" x="3784600" y="5892800"/>
          <p14:tracePt t="116413" x="3803650" y="5899150"/>
          <p14:tracePt t="116430" x="3835400" y="5899150"/>
          <p14:tracePt t="116446" x="3898900" y="5899150"/>
          <p14:tracePt t="116463" x="4013200" y="5873750"/>
          <p14:tracePt t="116479" x="4108450" y="5816600"/>
          <p14:tracePt t="116496" x="4178300" y="5765800"/>
          <p14:tracePt t="116513" x="4210050" y="5721350"/>
          <p14:tracePt t="116517" x="4222750" y="5702300"/>
          <p14:tracePt t="116529" x="4229100" y="5683250"/>
          <p14:tracePt t="116533" x="4235450" y="5664200"/>
          <p14:tracePt t="116547" x="4235450" y="5657850"/>
          <p14:tracePt t="116563" x="4235450" y="5638800"/>
          <p14:tracePt t="116692" x="0" y="0"/>
        </p14:tracePtLst>
        <p14:tracePtLst>
          <p14:tracePt t="118046" x="4413250" y="5930900"/>
          <p14:tracePt t="118105" x="4419600" y="5930900"/>
          <p14:tracePt t="118116" x="4457700" y="5930900"/>
          <p14:tracePt t="118129" x="4502150" y="5930900"/>
          <p14:tracePt t="118146" x="4629150" y="5930900"/>
          <p14:tracePt t="118148" x="4705350" y="5930900"/>
          <p14:tracePt t="118162" x="4787900" y="5930900"/>
          <p14:tracePt t="118179" x="5054600" y="5930900"/>
          <p14:tracePt t="118195" x="5200650" y="5930900"/>
          <p14:tracePt t="118212" x="5340350" y="5930900"/>
          <p14:tracePt t="118229" x="5454650" y="5924550"/>
          <p14:tracePt t="118246" x="5524500" y="5911850"/>
          <p14:tracePt t="118262" x="5568950" y="5886450"/>
          <p14:tracePt t="118279" x="5588000" y="5861050"/>
          <p14:tracePt t="118296" x="5607050" y="5822950"/>
          <p14:tracePt t="118313" x="5613400" y="5778500"/>
          <p14:tracePt t="118329" x="5613400" y="5734050"/>
          <p14:tracePt t="118332" x="5613400" y="5702300"/>
          <p14:tracePt t="118345" x="5607050" y="5676900"/>
          <p14:tracePt t="118362" x="5549900" y="5600700"/>
          <p14:tracePt t="118379" x="5461000" y="5518150"/>
          <p14:tracePt t="118380" x="5397500" y="5486400"/>
          <p14:tracePt t="118395" x="5270500" y="5429250"/>
          <p14:tracePt t="118412" x="5149850" y="5397500"/>
          <p14:tracePt t="118429" x="5041900" y="5378450"/>
          <p14:tracePt t="118445" x="4972050" y="5372100"/>
          <p14:tracePt t="118462" x="4895850" y="5372100"/>
          <p14:tracePt t="118479" x="4819650" y="5397500"/>
          <p14:tracePt t="118495" x="4743450" y="5441950"/>
          <p14:tracePt t="118512" x="4673600" y="5499100"/>
          <p14:tracePt t="118529" x="4629150" y="5556250"/>
          <p14:tracePt t="118532" x="4610100" y="5581650"/>
          <p14:tracePt t="118546" x="4597400" y="5607050"/>
          <p14:tracePt t="118562" x="4578350" y="5657850"/>
          <p14:tracePt t="118565" x="4572000" y="5695950"/>
          <p14:tracePt t="118579" x="4572000" y="5708650"/>
          <p14:tracePt t="118597" x="4572000" y="5784850"/>
          <p14:tracePt t="118612" x="4578350" y="5842000"/>
          <p14:tracePt t="118629" x="4591050" y="5873750"/>
          <p14:tracePt t="118646" x="4622800" y="5899150"/>
          <p14:tracePt t="118662" x="4660900" y="5911850"/>
          <p14:tracePt t="118679" x="4711700" y="5924550"/>
          <p14:tracePt t="118695" x="4768850" y="5937250"/>
          <p14:tracePt t="118712" x="4851400" y="5937250"/>
          <p14:tracePt t="118729" x="4940300" y="5930900"/>
          <p14:tracePt t="118745" x="5010150" y="5911850"/>
          <p14:tracePt t="118762" x="5054600" y="5886450"/>
          <p14:tracePt t="118764" x="5067300" y="5867400"/>
          <p14:tracePt t="118779" x="5080000" y="5848350"/>
          <p14:tracePt t="118796" x="5086350" y="5803900"/>
          <p14:tracePt t="118812" x="5086350" y="5765800"/>
          <p14:tracePt t="118829" x="5086350" y="5727700"/>
          <p14:tracePt t="118845" x="5080000" y="5683250"/>
          <p14:tracePt t="118862" x="5067300" y="5670550"/>
          <p14:tracePt t="118878" x="5067300" y="5664200"/>
          <p14:tracePt t="118988" x="0" y="0"/>
        </p14:tracePtLst>
        <p14:tracePtLst>
          <p14:tracePt t="119326" x="4705350" y="5549900"/>
          <p14:tracePt t="119340" x="4686300" y="5581650"/>
          <p14:tracePt t="119350" x="4686300" y="5600700"/>
          <p14:tracePt t="119363" x="4673600" y="5638800"/>
          <p14:tracePt t="119378" x="4667250" y="5676900"/>
          <p14:tracePt t="119380" x="4660900" y="5708650"/>
          <p14:tracePt t="119395" x="4635500" y="5791200"/>
          <p14:tracePt t="119412" x="4629150" y="5848350"/>
          <p14:tracePt t="119428" x="4629150" y="5886450"/>
          <p14:tracePt t="119445" x="4629150" y="5924550"/>
          <p14:tracePt t="119462" x="4635500" y="5956300"/>
          <p14:tracePt t="119478" x="4654550" y="5981700"/>
          <p14:tracePt t="119495" x="4699000" y="5988050"/>
          <p14:tracePt t="119512" x="4756150" y="6007100"/>
          <p14:tracePt t="119528" x="4826000" y="6007100"/>
          <p14:tracePt t="119545" x="4902200" y="6000750"/>
          <p14:tracePt t="119548" x="4927600" y="5988050"/>
          <p14:tracePt t="119562" x="4953000" y="5981700"/>
          <p14:tracePt t="119578" x="4984750" y="5962650"/>
          <p14:tracePt t="119580" x="4997450" y="5949950"/>
          <p14:tracePt t="119596" x="5016500" y="5905500"/>
          <p14:tracePt t="119612" x="5029200" y="5873750"/>
          <p14:tracePt t="119628" x="5029200" y="5822950"/>
          <p14:tracePt t="119645" x="5035550" y="5778500"/>
          <p14:tracePt t="119662" x="5029200" y="5734050"/>
          <p14:tracePt t="119678" x="5016500" y="5695950"/>
          <p14:tracePt t="119695" x="5003800" y="5670550"/>
          <p14:tracePt t="119712" x="4984750" y="5645150"/>
          <p14:tracePt t="119728" x="4946650" y="5626100"/>
          <p14:tracePt t="119745" x="4921250" y="5607050"/>
          <p14:tracePt t="119762" x="4895850" y="5594350"/>
          <p14:tracePt t="119779" x="4889500" y="5588000"/>
          <p14:tracePt t="119852" x="4883150" y="5588000"/>
          <p14:tracePt t="119900" x="0" y="0"/>
        </p14:tracePtLst>
        <p14:tracePtLst>
          <p14:tracePt t="123094" x="4806950" y="5619750"/>
          <p14:tracePt t="123111" x="4806950" y="5613400"/>
          <p14:tracePt t="123132" x="4806950" y="5607050"/>
          <p14:tracePt t="123142" x="4806950" y="5600700"/>
          <p14:tracePt t="123157" x="4806950" y="5588000"/>
          <p14:tracePt t="123165" x="4800600" y="5581650"/>
          <p14:tracePt t="123177" x="4781550" y="5568950"/>
          <p14:tracePt t="123194" x="4711700" y="5543550"/>
          <p14:tracePt t="123196" x="4635500" y="5524500"/>
          <p14:tracePt t="123210" x="4533900" y="5499100"/>
          <p14:tracePt t="123227" x="4044950" y="5403850"/>
          <p14:tracePt t="123244" x="3663950" y="5378450"/>
          <p14:tracePt t="123260" x="3416300" y="5378450"/>
          <p14:tracePt t="123277" x="3219450" y="5378450"/>
          <p14:tracePt t="123294" x="3060700" y="5378450"/>
          <p14:tracePt t="123311" x="2914650" y="5378450"/>
          <p14:tracePt t="123328" x="2755900" y="5378450"/>
          <p14:tracePt t="123344" x="2597150" y="5378450"/>
          <p14:tracePt t="123361" x="2438400" y="5378450"/>
          <p14:tracePt t="123364" x="2355850" y="5378450"/>
          <p14:tracePt t="123377" x="2286000" y="5391150"/>
          <p14:tracePt t="123394" x="2178050" y="5410200"/>
          <p14:tracePt t="123410" x="2108200" y="5441950"/>
          <p14:tracePt t="123412" x="2089150" y="5454650"/>
          <p14:tracePt t="123427" x="2051050" y="5480050"/>
          <p14:tracePt t="123444" x="2032000" y="5505450"/>
          <p14:tracePt t="123460" x="2012950" y="5530850"/>
          <p14:tracePt t="123477" x="2000250" y="5556250"/>
          <p14:tracePt t="123493" x="1993900" y="5581650"/>
          <p14:tracePt t="123510" x="1987550" y="5588000"/>
          <p14:tracePt t="123527" x="1987550" y="5600700"/>
          <p14:tracePt t="124756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9030546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将数组传递给方法（数组作为方法参数）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36014" y="1429362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可以将数组变量作为实参传递给方法。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基本数据类型传递的是实际值的拷贝，修改形参，不影响实参。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数组引用变量传递的是对象的引用，修改形参引用的数组，将改变实参引用的数组。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number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也可以从方法中返回数组，返回的也是引用。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45152" y="2921830"/>
            <a:ext cx="7291387" cy="1716088"/>
            <a:chOff x="725" y="2383"/>
            <a:chExt cx="4593" cy="108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5" y="2383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05" y="2973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: 1001</a:t>
              </a:r>
            </a:p>
          </p:txBody>
        </p:sp>
        <p:cxnSp>
          <p:nvCxnSpPr>
            <p:cNvPr id="9" name="AutoShape 7"/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>
              <a:off x="1451" y="2519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69" y="2651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05" y="322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latin typeface="Verdana" pitchFamily="34" charset="0"/>
                </a:rPr>
                <a:t>基本类型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69" y="2383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549" y="2973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595" y="2519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413" y="2651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83" y="2429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595" y="2519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275" y="2633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03" y="323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latin typeface="Verdana" pitchFamily="34" charset="0"/>
                </a:rPr>
                <a:t>数组类型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5"/>
    </mc:Choice>
    <mc:Fallback xmlns="">
      <p:transition spd="slow" advTm="67645"/>
    </mc:Fallback>
  </mc:AlternateContent>
  <p:extLst>
    <p:ext uri="{3A86A75C-4F4B-4683-9AE1-C65F6400EC91}">
      <p14:laserTraceLst xmlns:p14="http://schemas.microsoft.com/office/powerpoint/2010/main">
        <p14:tracePtLst>
          <p14:tracePt t="2403" x="876300" y="768350"/>
          <p14:tracePt t="2454" x="1117600" y="781050"/>
          <p14:tracePt t="2467" x="1339850" y="800100"/>
          <p14:tracePt t="2484" x="1619250" y="812800"/>
          <p14:tracePt t="2501" x="1968500" y="812800"/>
          <p14:tracePt t="2517" x="2203450" y="812800"/>
          <p14:tracePt t="2534" x="2355850" y="812800"/>
          <p14:tracePt t="2535" x="2387600" y="812800"/>
          <p14:tracePt t="2551" x="2400300" y="812800"/>
          <p14:tracePt t="2567" x="2406650" y="812800"/>
          <p14:tracePt t="2721" x="0" y="0"/>
        </p14:tracePtLst>
        <p14:tracePtLst>
          <p14:tracePt t="3792" x="1860550" y="800100"/>
          <p14:tracePt t="3851" x="1860550" y="806450"/>
          <p14:tracePt t="3864" x="1873250" y="806450"/>
          <p14:tracePt t="3872" x="1879600" y="806450"/>
          <p14:tracePt t="3883" x="1898650" y="806450"/>
          <p14:tracePt t="3900" x="1943100" y="806450"/>
          <p14:tracePt t="3917" x="2038350" y="806450"/>
          <p14:tracePt t="3933" x="2216150" y="806450"/>
          <p14:tracePt t="3936" x="2343150" y="806450"/>
          <p14:tracePt t="3950" x="2540000" y="806450"/>
          <p14:tracePt t="3967" x="3422650" y="806450"/>
          <p14:tracePt t="3984" x="4114800" y="806450"/>
          <p14:tracePt t="4001" x="4737100" y="806450"/>
          <p14:tracePt t="4017" x="5149850" y="806450"/>
          <p14:tracePt t="4034" x="5327650" y="806450"/>
          <p14:tracePt t="4050" x="5372100" y="806450"/>
          <p14:tracePt t="4068" x="5378450" y="806450"/>
          <p14:tracePt t="4503" x="0" y="0"/>
        </p14:tracePtLst>
        <p14:tracePtLst>
          <p14:tracePt t="4833" x="4222750" y="819150"/>
          <p14:tracePt t="4888" x="4229100" y="825500"/>
          <p14:tracePt t="4896" x="4273550" y="831850"/>
          <p14:tracePt t="4903" x="4324350" y="838200"/>
          <p14:tracePt t="4916" x="4400550" y="838200"/>
          <p14:tracePt t="4933" x="4673600" y="838200"/>
          <p14:tracePt t="4950" x="5130800" y="838200"/>
          <p14:tracePt t="4954" x="5365750" y="838200"/>
          <p14:tracePt t="4967" x="5822950" y="838200"/>
          <p14:tracePt t="4983" x="6076950" y="838200"/>
          <p14:tracePt t="5001" x="6172200" y="838200"/>
          <p14:tracePt t="5016" x="6197600" y="838200"/>
          <p14:tracePt t="5240" x="0" y="0"/>
        </p14:tracePtLst>
        <p14:tracePtLst>
          <p14:tracePt t="5752" x="4711700" y="844550"/>
          <p14:tracePt t="5792" x="4724400" y="844550"/>
          <p14:tracePt t="5800" x="4756150" y="844550"/>
          <p14:tracePt t="5807" x="4813300" y="844550"/>
          <p14:tracePt t="5816" x="4883150" y="844550"/>
          <p14:tracePt t="5833" x="5118100" y="844550"/>
          <p14:tracePt t="5849" x="5486400" y="844550"/>
          <p14:tracePt t="5866" x="5854700" y="844550"/>
          <p14:tracePt t="5883" x="6121400" y="844550"/>
          <p14:tracePt t="5899" x="6261100" y="844550"/>
          <p14:tracePt t="5916" x="6311900" y="844550"/>
          <p14:tracePt t="5933" x="6318250" y="844550"/>
          <p14:tracePt t="6208" x="0" y="0"/>
        </p14:tracePtLst>
        <p14:tracePtLst>
          <p14:tracePt t="7073" x="6502400" y="844550"/>
          <p14:tracePt t="7146" x="6515100" y="844550"/>
          <p14:tracePt t="7156" x="6540500" y="844550"/>
          <p14:tracePt t="7166" x="6559550" y="844550"/>
          <p14:tracePt t="7183" x="6711950" y="844550"/>
          <p14:tracePt t="7199" x="6864350" y="844550"/>
          <p14:tracePt t="7216" x="7054850" y="844550"/>
          <p14:tracePt t="7233" x="7264400" y="844550"/>
          <p14:tracePt t="7250" x="7486650" y="844550"/>
          <p14:tracePt t="7266" x="7683500" y="844550"/>
          <p14:tracePt t="7283" x="7854950" y="844550"/>
          <p14:tracePt t="7300" x="7969250" y="844550"/>
          <p14:tracePt t="7316" x="8058150" y="844550"/>
          <p14:tracePt t="7320" x="8083550" y="844550"/>
          <p14:tracePt t="7332" x="8108950" y="844550"/>
          <p14:tracePt t="7349" x="8134350" y="844550"/>
          <p14:tracePt t="7366" x="8147050" y="844550"/>
          <p14:tracePt t="7382" x="8153400" y="844550"/>
          <p14:tracePt t="7708" x="8159750" y="844550"/>
          <p14:tracePt t="7728" x="8172450" y="844550"/>
          <p14:tracePt t="7743" x="8204200" y="844550"/>
          <p14:tracePt t="7755" x="8223250" y="844550"/>
          <p14:tracePt t="7766" x="8255000" y="844550"/>
          <p14:tracePt t="7783" x="8375650" y="844550"/>
          <p14:tracePt t="7800" x="8464550" y="844550"/>
          <p14:tracePt t="7816" x="8572500" y="844550"/>
          <p14:tracePt t="7832" x="8667750" y="844550"/>
          <p14:tracePt t="7849" x="8763000" y="844550"/>
          <p14:tracePt t="7865" x="8858250" y="844550"/>
          <p14:tracePt t="7882" x="8953500" y="844550"/>
          <p14:tracePt t="7899" x="9048750" y="844550"/>
          <p14:tracePt t="7915" x="9137650" y="844550"/>
          <p14:tracePt t="7932" x="9226550" y="844550"/>
          <p14:tracePt t="7949" x="9290050" y="844550"/>
          <p14:tracePt t="7965" x="9328150" y="844550"/>
          <p14:tracePt t="7982" x="9359900" y="844550"/>
          <p14:tracePt t="7983" x="9366250" y="844550"/>
          <p14:tracePt t="7999" x="9378950" y="844550"/>
          <p14:tracePt t="8015" x="9404350" y="844550"/>
          <p14:tracePt t="8032" x="9429750" y="844550"/>
          <p14:tracePt t="8049" x="9467850" y="844550"/>
          <p14:tracePt t="8066" x="9512300" y="844550"/>
          <p14:tracePt t="8082" x="9550400" y="844550"/>
          <p14:tracePt t="8099" x="9582150" y="844550"/>
          <p14:tracePt t="8115" x="9607550" y="844550"/>
          <p14:tracePt t="8132" x="9632950" y="844550"/>
          <p14:tracePt t="8149" x="9671050" y="844550"/>
          <p14:tracePt t="8165" x="9734550" y="844550"/>
          <p14:tracePt t="8182" x="9810750" y="844550"/>
          <p14:tracePt t="8199" x="9899650" y="844550"/>
          <p14:tracePt t="8215" x="9944100" y="844550"/>
          <p14:tracePt t="8232" x="9956800" y="844550"/>
          <p14:tracePt t="8249" x="9963150" y="844550"/>
          <p14:tracePt t="8283" x="9969500" y="844550"/>
          <p14:tracePt t="8823" x="0" y="0"/>
        </p14:tracePtLst>
        <p14:tracePtLst>
          <p14:tracePt t="9301" x="7620000" y="882650"/>
          <p14:tracePt t="9355" x="7632700" y="882650"/>
          <p14:tracePt t="9378" x="7810500" y="882650"/>
          <p14:tracePt t="9394" x="8089900" y="882650"/>
          <p14:tracePt t="9410" x="8540750" y="882650"/>
          <p14:tracePt t="9419" x="8782050" y="882650"/>
          <p14:tracePt t="9432" x="9296400" y="882650"/>
          <p14:tracePt t="9448" x="9753600" y="882650"/>
          <p14:tracePt t="9465" x="10039350" y="882650"/>
          <p14:tracePt t="9482" x="10198100" y="882650"/>
          <p14:tracePt t="9499" x="10267950" y="882650"/>
          <p14:tracePt t="9515" x="10280650" y="882650"/>
          <p14:tracePt t="9863" x="0" y="0"/>
        </p14:tracePtLst>
        <p14:tracePtLst>
          <p14:tracePt t="13448" x="2387600" y="1854200"/>
          <p14:tracePt t="13496" x="2393950" y="1854200"/>
          <p14:tracePt t="13505" x="2406650" y="1854200"/>
          <p14:tracePt t="13513" x="2425700" y="1854200"/>
          <p14:tracePt t="13531" x="2476500" y="1854200"/>
          <p14:tracePt t="13548" x="2559050" y="1854200"/>
          <p14:tracePt t="13564" x="2686050" y="1854200"/>
          <p14:tracePt t="13567" x="2762250" y="1854200"/>
          <p14:tracePt t="13580" x="2832100" y="1854200"/>
          <p14:tracePt t="13597" x="2984500" y="1854200"/>
          <p14:tracePt t="13613" x="3098800" y="1854200"/>
          <p14:tracePt t="13630" x="3175000" y="1854200"/>
          <p14:tracePt t="13647" x="3232150" y="1854200"/>
          <p14:tracePt t="13663" x="3263900" y="1854200"/>
          <p14:tracePt t="13680" x="3302000" y="1854200"/>
          <p14:tracePt t="13697" x="3333750" y="1854200"/>
          <p14:tracePt t="13713" x="3359150" y="1854200"/>
          <p14:tracePt t="13730" x="3384550" y="1854200"/>
          <p14:tracePt t="13747" x="3397250" y="1854200"/>
          <p14:tracePt t="13763" x="3409950" y="1854200"/>
          <p14:tracePt t="13781" x="3422650" y="1854200"/>
          <p14:tracePt t="13797" x="3441700" y="1854200"/>
          <p14:tracePt t="13814" x="3448050" y="1854200"/>
          <p14:tracePt t="13830" x="3454400" y="1854200"/>
          <p14:tracePt t="13953" x="0" y="0"/>
        </p14:tracePtLst>
        <p14:tracePtLst>
          <p14:tracePt t="14520" x="3587750" y="1911350"/>
          <p14:tracePt t="14586" x="3606800" y="1911350"/>
          <p14:tracePt t="14607" x="3670300" y="1911350"/>
          <p14:tracePt t="14618" x="3784600" y="1911350"/>
          <p14:tracePt t="14631" x="3943350" y="1911350"/>
          <p14:tracePt t="14647" x="4133850" y="1911350"/>
          <p14:tracePt t="14663" x="4356100" y="1911350"/>
          <p14:tracePt t="14680" x="4565650" y="1911350"/>
          <p14:tracePt t="14697" x="4730750" y="1911350"/>
          <p14:tracePt t="14713" x="4851400" y="1911350"/>
          <p14:tracePt t="14730" x="4927600" y="1911350"/>
          <p14:tracePt t="14747" x="4953000" y="1911350"/>
          <p14:tracePt t="14763" x="4965700" y="1911350"/>
          <p14:tracePt t="14920" x="0" y="0"/>
        </p14:tracePtLst>
        <p14:tracePtLst>
          <p14:tracePt t="15209" x="4279900" y="1911350"/>
          <p14:tracePt t="15283" x="4286250" y="1911350"/>
          <p14:tracePt t="15301" x="4324350" y="1911350"/>
          <p14:tracePt t="15321" x="4464050" y="1911350"/>
          <p14:tracePt t="15338" x="4603750" y="1911350"/>
          <p14:tracePt t="15348" x="4686300" y="1911350"/>
          <p14:tracePt t="15363" x="4857750" y="1911350"/>
          <p14:tracePt t="15380" x="5022850" y="1911350"/>
          <p14:tracePt t="15396" x="5162550" y="1911350"/>
          <p14:tracePt t="15413" x="5270500" y="1911350"/>
          <p14:tracePt t="15430" x="5334000" y="1911350"/>
          <p14:tracePt t="15446" x="5378450" y="1911350"/>
          <p14:tracePt t="15447" x="5403850" y="1911350"/>
          <p14:tracePt t="15463" x="5448300" y="1911350"/>
          <p14:tracePt t="15479" x="5492750" y="1911350"/>
          <p14:tracePt t="15496" x="5524500" y="1911350"/>
          <p14:tracePt t="15513" x="5562600" y="1911350"/>
          <p14:tracePt t="15530" x="5575300" y="1911350"/>
          <p14:tracePt t="15547" x="5581650" y="1911350"/>
          <p14:tracePt t="15563" x="5594350" y="1911350"/>
          <p14:tracePt t="15568" x="5600700" y="1911350"/>
          <p14:tracePt t="15580" x="5607050" y="1911350"/>
          <p14:tracePt t="15596" x="5632450" y="1911350"/>
          <p14:tracePt t="15599" x="5651500" y="1911350"/>
          <p14:tracePt t="15613" x="5676900" y="1911350"/>
          <p14:tracePt t="15629" x="5721350" y="1911350"/>
          <p14:tracePt t="15631" x="5740400" y="1911350"/>
          <p14:tracePt t="15646" x="5759450" y="1911350"/>
          <p14:tracePt t="15663" x="5803900" y="1911350"/>
          <p14:tracePt t="15679" x="5822950" y="1911350"/>
          <p14:tracePt t="15696" x="5842000" y="1911350"/>
          <p14:tracePt t="15713" x="5861050" y="1911350"/>
          <p14:tracePt t="15729" x="5899150" y="1911350"/>
          <p14:tracePt t="15746" x="5918200" y="1911350"/>
          <p14:tracePt t="15763" x="5924550" y="1911350"/>
          <p14:tracePt t="15780" x="5937250" y="1911350"/>
          <p14:tracePt t="15929" x="0" y="0"/>
        </p14:tracePtLst>
        <p14:tracePtLst>
          <p14:tracePt t="16215" x="4597400" y="1911350"/>
          <p14:tracePt t="16265" x="4603750" y="1911350"/>
          <p14:tracePt t="16272" x="4629150" y="1911350"/>
          <p14:tracePt t="16280" x="4667250" y="1911350"/>
          <p14:tracePt t="16296" x="4806950" y="1911350"/>
          <p14:tracePt t="16312" x="5003800" y="1911350"/>
          <p14:tracePt t="16329" x="5232400" y="1911350"/>
          <p14:tracePt t="16346" x="5480050" y="1911350"/>
          <p14:tracePt t="16363" x="5695950" y="1911350"/>
          <p14:tracePt t="16379" x="5835650" y="1911350"/>
          <p14:tracePt t="16396" x="5886450" y="1911350"/>
          <p14:tracePt t="16400" x="5899150" y="1911350"/>
          <p14:tracePt t="16560" x="0" y="0"/>
        </p14:tracePtLst>
        <p14:tracePtLst>
          <p14:tracePt t="17393" x="1771650" y="2641600"/>
          <p14:tracePt t="17458" x="1778000" y="2641600"/>
          <p14:tracePt t="17480" x="1873250" y="2641600"/>
          <p14:tracePt t="17496" x="1987550" y="2641600"/>
          <p14:tracePt t="17512" x="2127250" y="2641600"/>
          <p14:tracePt t="17530" x="2254250" y="2641600"/>
          <p14:tracePt t="17546" x="2362200" y="2641600"/>
          <p14:tracePt t="17563" x="2463800" y="2641600"/>
          <p14:tracePt t="17580" x="2571750" y="2641600"/>
          <p14:tracePt t="17596" x="2679700" y="2641600"/>
          <p14:tracePt t="17600" x="2743200" y="2641600"/>
          <p14:tracePt t="17612" x="2794000" y="2641600"/>
          <p14:tracePt t="17616" x="2838450" y="2641600"/>
          <p14:tracePt t="17629" x="2882900" y="2641600"/>
          <p14:tracePt t="17646" x="2946400" y="2641600"/>
          <p14:tracePt t="17649" x="2978150" y="2641600"/>
          <p14:tracePt t="17662" x="3003550" y="2641600"/>
          <p14:tracePt t="17679" x="3060700" y="2641600"/>
          <p14:tracePt t="17695" x="3092450" y="2641600"/>
          <p14:tracePt t="17712" x="3111500" y="2641600"/>
          <p14:tracePt t="17729" x="3130550" y="2641600"/>
          <p14:tracePt t="17745" x="3143250" y="2641600"/>
          <p14:tracePt t="17762" x="3162300" y="2641600"/>
          <p14:tracePt t="17779" x="3200400" y="2641600"/>
          <p14:tracePt t="17796" x="3238500" y="2641600"/>
          <p14:tracePt t="17812" x="3257550" y="2641600"/>
          <p14:tracePt t="17815" x="3263900" y="2641600"/>
          <p14:tracePt t="18129" x="0" y="0"/>
        </p14:tracePtLst>
        <p14:tracePtLst>
          <p14:tracePt t="19145" x="1841500" y="2590800"/>
          <p14:tracePt t="19169" x="1847850" y="2590800"/>
          <p14:tracePt t="19188" x="1885950" y="2590800"/>
          <p14:tracePt t="19199" x="1981200" y="2590800"/>
          <p14:tracePt t="19211" x="2044700" y="2590800"/>
          <p14:tracePt t="19228" x="2222500" y="2590800"/>
          <p14:tracePt t="19245" x="2413000" y="2590800"/>
          <p14:tracePt t="19262" x="2571750" y="2590800"/>
          <p14:tracePt t="19278" x="2667000" y="2590800"/>
          <p14:tracePt t="19279" x="2692400" y="2590800"/>
          <p14:tracePt t="19295" x="2717800" y="2590800"/>
          <p14:tracePt t="19312" x="2743200" y="2590800"/>
          <p14:tracePt t="19328" x="2768600" y="2590800"/>
          <p14:tracePt t="19345" x="2794000" y="2590800"/>
          <p14:tracePt t="19362" x="2813050" y="2590800"/>
          <p14:tracePt t="19378" x="2825750" y="2590800"/>
          <p14:tracePt t="19792" x="0" y="0"/>
        </p14:tracePtLst>
        <p14:tracePtLst>
          <p14:tracePt t="20744" x="1809750" y="2603500"/>
          <p14:tracePt t="20825" x="1816100" y="2603500"/>
          <p14:tracePt t="20844" x="1860550" y="2603500"/>
          <p14:tracePt t="20856" x="1943100" y="2603500"/>
          <p14:tracePt t="20868" x="2000250" y="2609850"/>
          <p14:tracePt t="20879" x="2133600" y="2609850"/>
          <p14:tracePt t="20895" x="2228850" y="2609850"/>
          <p14:tracePt t="20898" x="2336800" y="2609850"/>
          <p14:tracePt t="20911" x="2565400" y="2609850"/>
          <p14:tracePt t="20928" x="2800350" y="2609850"/>
          <p14:tracePt t="20944" x="3009900" y="2609850"/>
          <p14:tracePt t="20961" x="3194050" y="2609850"/>
          <p14:tracePt t="20978" x="3378200" y="2609850"/>
          <p14:tracePt t="20994" x="3524250" y="2609850"/>
          <p14:tracePt t="21011" x="3670300" y="2609850"/>
          <p14:tracePt t="21028" x="3810000" y="2609850"/>
          <p14:tracePt t="21045" x="3917950" y="2609850"/>
          <p14:tracePt t="21048" x="3962400" y="2609850"/>
          <p14:tracePt t="21061" x="3994150" y="2609850"/>
          <p14:tracePt t="21078" x="4038600" y="2609850"/>
          <p14:tracePt t="21095" x="4095750" y="2609850"/>
          <p14:tracePt t="21111" x="4146550" y="2609850"/>
          <p14:tracePt t="21127" x="4222750" y="2622550"/>
          <p14:tracePt t="21145" x="4273550" y="2622550"/>
          <p14:tracePt t="21161" x="4330700" y="2622550"/>
          <p14:tracePt t="21178" x="4387850" y="2622550"/>
          <p14:tracePt t="21194" x="4413250" y="2622550"/>
          <p14:tracePt t="21211" x="4432300" y="2622550"/>
          <p14:tracePt t="21227" x="4438650" y="2622550"/>
          <p14:tracePt t="21244" x="4445000" y="2622550"/>
          <p14:tracePt t="21261" x="4457700" y="2622550"/>
          <p14:tracePt t="21277" x="4476750" y="2622550"/>
          <p14:tracePt t="21279" x="4489450" y="2622550"/>
          <p14:tracePt t="21294" x="4502150" y="2622550"/>
          <p14:tracePt t="21311" x="4533900" y="2622550"/>
          <p14:tracePt t="21328" x="4546600" y="2622550"/>
          <p14:tracePt t="21345" x="4559300" y="2622550"/>
          <p14:tracePt t="21567" x="0" y="0"/>
        </p14:tracePtLst>
        <p14:tracePtLst>
          <p14:tracePt t="21881" x="3759200" y="2622550"/>
          <p14:tracePt t="21955" x="3771900" y="2622550"/>
          <p14:tracePt t="21965" x="3797300" y="2622550"/>
          <p14:tracePt t="21977" x="3879850" y="2622550"/>
          <p14:tracePt t="21994" x="4019550" y="2622550"/>
          <p14:tracePt t="22011" x="4184650" y="2622550"/>
          <p14:tracePt t="22027" x="4387850" y="2622550"/>
          <p14:tracePt t="22044" x="4578350" y="2622550"/>
          <p14:tracePt t="22061" x="4737100" y="2622550"/>
          <p14:tracePt t="22077" x="4832350" y="2622550"/>
          <p14:tracePt t="22079" x="4851400" y="2622550"/>
          <p14:tracePt t="22094" x="4864100" y="2622550"/>
          <p14:tracePt t="22110" x="4876800" y="2622550"/>
          <p14:tracePt t="22351" x="0" y="0"/>
        </p14:tracePtLst>
        <p14:tracePtLst>
          <p14:tracePt t="26128" x="5251450" y="2901950"/>
          <p14:tracePt t="26143" x="5245100" y="2901950"/>
          <p14:tracePt t="26160" x="5238750" y="2901950"/>
          <p14:tracePt t="26167" x="5232400" y="2901950"/>
          <p14:tracePt t="26176" x="5226050" y="2908300"/>
          <p14:tracePt t="26192" x="5219700" y="2921000"/>
          <p14:tracePt t="26209" x="5207000" y="2946400"/>
          <p14:tracePt t="26226" x="5194300" y="2984500"/>
          <p14:tracePt t="26242" x="5187950" y="3022600"/>
          <p14:tracePt t="26259" x="5181600" y="3060700"/>
          <p14:tracePt t="26276" x="5181600" y="3098800"/>
          <p14:tracePt t="26292" x="5181600" y="3143250"/>
          <p14:tracePt t="26309" x="5181600" y="3187700"/>
          <p14:tracePt t="26326" x="5194300" y="3238500"/>
          <p14:tracePt t="26329" x="5200650" y="3257550"/>
          <p14:tracePt t="26342" x="5219700" y="3289300"/>
          <p14:tracePt t="26359" x="5251450" y="3321050"/>
          <p14:tracePt t="26376" x="5289550" y="3346450"/>
          <p14:tracePt t="26393" x="5327650" y="3378200"/>
          <p14:tracePt t="26409" x="5391150" y="3403600"/>
          <p14:tracePt t="26426" x="5467350" y="3435350"/>
          <p14:tracePt t="26443" x="5562600" y="3448050"/>
          <p14:tracePt t="26459" x="5638800" y="3454400"/>
          <p14:tracePt t="26476" x="5715000" y="3454400"/>
          <p14:tracePt t="26492" x="5765800" y="3454400"/>
          <p14:tracePt t="26509" x="5791200" y="3441700"/>
          <p14:tracePt t="26526" x="5810250" y="3416300"/>
          <p14:tracePt t="26527" x="5816600" y="3397250"/>
          <p14:tracePt t="26543" x="5835650" y="3340100"/>
          <p14:tracePt t="26559" x="5848350" y="3270250"/>
          <p14:tracePt t="26576" x="5861050" y="3194050"/>
          <p14:tracePt t="26593" x="5873750" y="3130550"/>
          <p14:tracePt t="26609" x="5873750" y="3092450"/>
          <p14:tracePt t="26626" x="5873750" y="3035300"/>
          <p14:tracePt t="26643" x="5861050" y="2984500"/>
          <p14:tracePt t="26659" x="5848350" y="2946400"/>
          <p14:tracePt t="26676" x="5822950" y="2908300"/>
          <p14:tracePt t="26692" x="5791200" y="2876550"/>
          <p14:tracePt t="26696" x="5772150" y="2863850"/>
          <p14:tracePt t="26709" x="5746750" y="2851150"/>
          <p14:tracePt t="26726" x="5695950" y="2832100"/>
          <p14:tracePt t="26728" x="5676900" y="2825750"/>
          <p14:tracePt t="26743" x="5626100" y="2819400"/>
          <p14:tracePt t="26759" x="5575300" y="2813050"/>
          <p14:tracePt t="26776" x="5524500" y="2800350"/>
          <p14:tracePt t="26792" x="5467350" y="2787650"/>
          <p14:tracePt t="26809" x="5429250" y="2781300"/>
          <p14:tracePt t="26826" x="5378450" y="2781300"/>
          <p14:tracePt t="26843" x="5346700" y="2781300"/>
          <p14:tracePt t="26859" x="5302250" y="2781300"/>
          <p14:tracePt t="26876" x="5270500" y="2806700"/>
          <p14:tracePt t="26893" x="5232400" y="2838450"/>
          <p14:tracePt t="26897" x="5219700" y="2857500"/>
          <p14:tracePt t="26909" x="5207000" y="2876550"/>
          <p14:tracePt t="26926" x="5181600" y="2914650"/>
          <p14:tracePt t="26943" x="5149850" y="2990850"/>
          <p14:tracePt t="26959" x="5137150" y="3041650"/>
          <p14:tracePt t="26976" x="5137150" y="3092450"/>
          <p14:tracePt t="26992" x="5137150" y="3155950"/>
          <p14:tracePt t="27009" x="5137150" y="3232150"/>
          <p14:tracePt t="27026" x="5168900" y="3308350"/>
          <p14:tracePt t="27042" x="5200650" y="3359150"/>
          <p14:tracePt t="27059" x="5238750" y="3403600"/>
          <p14:tracePt t="27076" x="5295900" y="3448050"/>
          <p14:tracePt t="27080" x="5314950" y="3460750"/>
          <p14:tracePt t="27092" x="5340350" y="3467100"/>
          <p14:tracePt t="27109" x="5397500" y="3486150"/>
          <p14:tracePt t="27112" x="5435600" y="3492500"/>
          <p14:tracePt t="27126" x="5454650" y="3492500"/>
          <p14:tracePt t="27142" x="5543550" y="3492500"/>
          <p14:tracePt t="27144" x="5607050" y="3492500"/>
          <p14:tracePt t="27159" x="5695950" y="3454400"/>
          <p14:tracePt t="27176" x="5784850" y="3390900"/>
          <p14:tracePt t="27192" x="5848350" y="3327400"/>
          <p14:tracePt t="27209" x="5892800" y="3263900"/>
          <p14:tracePt t="27226" x="5930900" y="3200400"/>
          <p14:tracePt t="27242" x="5943600" y="3149600"/>
          <p14:tracePt t="27259" x="5949950" y="3111500"/>
          <p14:tracePt t="27276" x="5949950" y="3079750"/>
          <p14:tracePt t="27292" x="5949950" y="3054350"/>
          <p14:tracePt t="27309" x="5949950" y="3048000"/>
          <p14:tracePt t="27394" x="5949950" y="3041650"/>
          <p14:tracePt t="27687" x="0" y="0"/>
        </p14:tracePtLst>
        <p14:tracePtLst>
          <p14:tracePt t="28663" x="6286500" y="3765550"/>
          <p14:tracePt t="28680" x="6273800" y="3778250"/>
          <p14:tracePt t="28692" x="6261100" y="3790950"/>
          <p14:tracePt t="28709" x="6242050" y="3822700"/>
          <p14:tracePt t="28725" x="6216650" y="3860800"/>
          <p14:tracePt t="28727" x="6210300" y="3879850"/>
          <p14:tracePt t="28742" x="6203950" y="3898900"/>
          <p14:tracePt t="28758" x="6197600" y="3930650"/>
          <p14:tracePt t="28759" x="6197600" y="3956050"/>
          <p14:tracePt t="28775" x="6197600" y="4006850"/>
          <p14:tracePt t="28792" x="6197600" y="4064000"/>
          <p14:tracePt t="28808" x="6210300" y="4127500"/>
          <p14:tracePt t="28825" x="6248400" y="4191000"/>
          <p14:tracePt t="28842" x="6286500" y="4241800"/>
          <p14:tracePt t="28859" x="6362700" y="4305300"/>
          <p14:tracePt t="28875" x="6457950" y="4349750"/>
          <p14:tracePt t="28892" x="6591300" y="4394200"/>
          <p14:tracePt t="28908" x="6699250" y="4413250"/>
          <p14:tracePt t="28925" x="6769100" y="4425950"/>
          <p14:tracePt t="28928" x="6794500" y="4425950"/>
          <p14:tracePt t="28941" x="6813550" y="4425950"/>
          <p14:tracePt t="28958" x="6858000" y="4425950"/>
          <p14:tracePt t="28975" x="6902450" y="4394200"/>
          <p14:tracePt t="28992" x="6934200" y="4356100"/>
          <p14:tracePt t="29008" x="6965950" y="4311650"/>
          <p14:tracePt t="29025" x="6985000" y="4254500"/>
          <p14:tracePt t="29041" x="7004050" y="4191000"/>
          <p14:tracePt t="29058" x="7004050" y="4146550"/>
          <p14:tracePt t="29075" x="7004050" y="4076700"/>
          <p14:tracePt t="29092" x="7004050" y="4025900"/>
          <p14:tracePt t="29108" x="6991350" y="3962400"/>
          <p14:tracePt t="29125" x="6972300" y="3911600"/>
          <p14:tracePt t="29142" x="6940550" y="3867150"/>
          <p14:tracePt t="29143" x="6921500" y="3848100"/>
          <p14:tracePt t="29158" x="6896100" y="3829050"/>
          <p14:tracePt t="29175" x="6813550" y="3784600"/>
          <p14:tracePt t="29191" x="6769100" y="3759200"/>
          <p14:tracePt t="29208" x="6711950" y="3740150"/>
          <p14:tracePt t="29225" x="6642100" y="3721100"/>
          <p14:tracePt t="29242" x="6572250" y="3708400"/>
          <p14:tracePt t="29258" x="6502400" y="3702050"/>
          <p14:tracePt t="29275" x="6438900" y="3702050"/>
          <p14:tracePt t="29291" x="6381750" y="3702050"/>
          <p14:tracePt t="29308" x="6337300" y="3702050"/>
          <p14:tracePt t="29325" x="6305550" y="3721100"/>
          <p14:tracePt t="29328" x="6292850" y="3727450"/>
          <p14:tracePt t="29342" x="6280150" y="3733800"/>
          <p14:tracePt t="29344" x="6273800" y="3746500"/>
          <p14:tracePt t="29358" x="6261100" y="3759200"/>
          <p14:tracePt t="29375" x="6223000" y="3822700"/>
          <p14:tracePt t="29392" x="6210300" y="3860800"/>
          <p14:tracePt t="29409" x="6197600" y="3911600"/>
          <p14:tracePt t="29425" x="6184900" y="3962400"/>
          <p14:tracePt t="29441" x="6178550" y="3987800"/>
          <p14:tracePt t="29459" x="6178550" y="4025900"/>
          <p14:tracePt t="29475" x="6178550" y="4064000"/>
          <p14:tracePt t="29491" x="6178550" y="4095750"/>
          <p14:tracePt t="29508" x="6184900" y="4140200"/>
          <p14:tracePt t="29525" x="6203950" y="4171950"/>
          <p14:tracePt t="29527" x="6216650" y="4191000"/>
          <p14:tracePt t="29541" x="6235700" y="4210050"/>
          <p14:tracePt t="29545" x="6254750" y="4229100"/>
          <p14:tracePt t="29558" x="6273800" y="4241800"/>
          <p14:tracePt t="29575" x="6350000" y="4286250"/>
          <p14:tracePt t="29592" x="6400800" y="4298950"/>
          <p14:tracePt t="29609" x="6438900" y="4305300"/>
          <p14:tracePt t="29625" x="6489700" y="4305300"/>
          <p14:tracePt t="29642" x="6546850" y="4305300"/>
          <p14:tracePt t="29658" x="6597650" y="4305300"/>
          <p14:tracePt t="29675" x="6654800" y="4305300"/>
          <p14:tracePt t="29691" x="6711950" y="4298950"/>
          <p14:tracePt t="29709" x="6750050" y="4292600"/>
          <p14:tracePt t="29725" x="6775450" y="4286250"/>
          <p14:tracePt t="29741" x="6788150" y="4279900"/>
          <p14:tracePt t="29784" x="6800850" y="4273550"/>
          <p14:tracePt t="30017" x="0" y="0"/>
        </p14:tracePtLst>
        <p14:tracePtLst>
          <p14:tracePt t="31089" x="5162550" y="2895600"/>
          <p14:tracePt t="31097" x="5149850" y="2901950"/>
          <p14:tracePt t="31108" x="5137150" y="2914650"/>
          <p14:tracePt t="31125" x="5124450" y="2952750"/>
          <p14:tracePt t="31141" x="5105400" y="2990850"/>
          <p14:tracePt t="31143" x="5105400" y="3009900"/>
          <p14:tracePt t="31158" x="5099050" y="3041650"/>
          <p14:tracePt t="31174" x="5099050" y="3086100"/>
          <p14:tracePt t="31191" x="5099050" y="3168650"/>
          <p14:tracePt t="31207" x="5105400" y="3238500"/>
          <p14:tracePt t="31224" x="5137150" y="3314700"/>
          <p14:tracePt t="31241" x="5181600" y="3365500"/>
          <p14:tracePt t="31257" x="5232400" y="3409950"/>
          <p14:tracePt t="31274" x="5308600" y="3435350"/>
          <p14:tracePt t="31291" x="5378450" y="3448050"/>
          <p14:tracePt t="31307" x="5429250" y="3460750"/>
          <p14:tracePt t="31324" x="5492750" y="3460750"/>
          <p14:tracePt t="31341" x="5568950" y="3454400"/>
          <p14:tracePt t="31358" x="5619750" y="3435350"/>
          <p14:tracePt t="31374" x="5664200" y="3409950"/>
          <p14:tracePt t="31376" x="5676900" y="3397250"/>
          <p14:tracePt t="31391" x="5702300" y="3346450"/>
          <p14:tracePt t="31407" x="5721350" y="3282950"/>
          <p14:tracePt t="31424" x="5727700" y="3225800"/>
          <p14:tracePt t="31441" x="5727700" y="3181350"/>
          <p14:tracePt t="31458" x="5721350" y="3124200"/>
          <p14:tracePt t="31474" x="5708650" y="3086100"/>
          <p14:tracePt t="31491" x="5689600" y="3048000"/>
          <p14:tracePt t="31507" x="5670550" y="3028950"/>
          <p14:tracePt t="31524" x="5645150" y="3009900"/>
          <p14:tracePt t="31541" x="5638800" y="3003550"/>
          <p14:tracePt t="31557" x="5626100" y="2990850"/>
          <p14:tracePt t="31631" x="0" y="0"/>
        </p14:tracePtLst>
        <p14:tracePtLst>
          <p14:tracePt t="32010" x="5930900" y="2806700"/>
          <p14:tracePt t="32018" x="5918200" y="2819400"/>
          <p14:tracePt t="32028" x="5905500" y="2832100"/>
          <p14:tracePt t="32041" x="5867400" y="2870200"/>
          <p14:tracePt t="32057" x="5842000" y="2921000"/>
          <p14:tracePt t="32074" x="5816600" y="2984500"/>
          <p14:tracePt t="32091" x="5784850" y="3048000"/>
          <p14:tracePt t="32107" x="5772150" y="3117850"/>
          <p14:tracePt t="32124" x="5765800" y="3175000"/>
          <p14:tracePt t="32141" x="5765800" y="3238500"/>
          <p14:tracePt t="32157" x="5791200" y="3308350"/>
          <p14:tracePt t="32160" x="5803900" y="3346450"/>
          <p14:tracePt t="32174" x="5822950" y="3371850"/>
          <p14:tracePt t="32191" x="5918200" y="3441700"/>
          <p14:tracePt t="32207" x="6013450" y="3486150"/>
          <p14:tracePt t="32224" x="6121400" y="3498850"/>
          <p14:tracePt t="32240" x="6235700" y="3505200"/>
          <p14:tracePt t="32257" x="6369050" y="3498850"/>
          <p14:tracePt t="32274" x="6470650" y="3460750"/>
          <p14:tracePt t="32290" x="6534150" y="3397250"/>
          <p14:tracePt t="32307" x="6584950" y="3327400"/>
          <p14:tracePt t="32324" x="6597650" y="3263900"/>
          <p14:tracePt t="32340" x="6597650" y="3206750"/>
          <p14:tracePt t="32357" x="6597650" y="3162300"/>
          <p14:tracePt t="32374" x="6584950" y="3124200"/>
          <p14:tracePt t="32376" x="6578600" y="3117850"/>
          <p14:tracePt t="32391" x="6572250" y="3111500"/>
          <p14:tracePt t="32393" x="6572250" y="3105150"/>
          <p14:tracePt t="32407" x="6565900" y="3105150"/>
          <p14:tracePt t="32424" x="6559550" y="3092450"/>
          <p14:tracePt t="32448" x="6546850" y="3086100"/>
          <p14:tracePt t="32449" x="0" y="0"/>
        </p14:tracePtLst>
        <p14:tracePtLst>
          <p14:tracePt t="32881" x="7010400" y="3740150"/>
          <p14:tracePt t="32891" x="7004050" y="3759200"/>
          <p14:tracePt t="32908" x="6991350" y="3816350"/>
          <p14:tracePt t="32924" x="6978650" y="3886200"/>
          <p14:tracePt t="32929" x="6978650" y="3911600"/>
          <p14:tracePt t="32940" x="6978650" y="3943350"/>
          <p14:tracePt t="32958" x="6978650" y="4006850"/>
          <p14:tracePt t="32974" x="6985000" y="4089400"/>
          <p14:tracePt t="32991" x="7029450" y="4197350"/>
          <p14:tracePt t="33007" x="7067550" y="4241800"/>
          <p14:tracePt t="33024" x="7118350" y="4279900"/>
          <p14:tracePt t="33040" x="7169150" y="4305300"/>
          <p14:tracePt t="33057" x="7213600" y="4318000"/>
          <p14:tracePt t="33074" x="7264400" y="4324350"/>
          <p14:tracePt t="33090" x="7321550" y="4324350"/>
          <p14:tracePt t="33108" x="7366000" y="4292600"/>
          <p14:tracePt t="33112" x="7385050" y="4273550"/>
          <p14:tracePt t="33124" x="7397750" y="4248150"/>
          <p14:tracePt t="33141" x="7416800" y="4197350"/>
          <p14:tracePt t="33158" x="7429500" y="4140200"/>
          <p14:tracePt t="33161" x="7429500" y="4121150"/>
          <p14:tracePt t="33174" x="7429500" y="4095750"/>
          <p14:tracePt t="33190" x="7429500" y="4057650"/>
          <p14:tracePt t="33208" x="7416800" y="4013200"/>
          <p14:tracePt t="33223" x="7416800" y="4000500"/>
          <p14:tracePt t="33240" x="7410450" y="3987800"/>
          <p14:tracePt t="33257" x="7410450" y="3981450"/>
          <p14:tracePt t="33274" x="7410450" y="3975100"/>
          <p14:tracePt t="33503" x="0" y="0"/>
        </p14:tracePtLst>
        <p14:tracePtLst>
          <p14:tracePt t="34133" x="5911850" y="2997200"/>
          <p14:tracePt t="34144" x="5899150" y="3003550"/>
          <p14:tracePt t="34157" x="5899150" y="3009900"/>
          <p14:tracePt t="34173" x="5880100" y="3016250"/>
          <p14:tracePt t="34176" x="5880100" y="3022600"/>
          <p14:tracePt t="34190" x="5873750" y="3028950"/>
          <p14:tracePt t="34192" x="5867400" y="3035300"/>
          <p14:tracePt t="34209" x="5867400" y="3054350"/>
          <p14:tracePt t="34223" x="5867400" y="3092450"/>
          <p14:tracePt t="34240" x="5867400" y="3143250"/>
          <p14:tracePt t="34256" x="5873750" y="3206750"/>
          <p14:tracePt t="34273" x="5905500" y="3270250"/>
          <p14:tracePt t="34290" x="5956300" y="3333750"/>
          <p14:tracePt t="34306" x="6019800" y="3390900"/>
          <p14:tracePt t="34323" x="6108700" y="3454400"/>
          <p14:tracePt t="34340" x="6223000" y="3505200"/>
          <p14:tracePt t="34356" x="6343650" y="3530600"/>
          <p14:tracePt t="34360" x="6381750" y="3530600"/>
          <p14:tracePt t="34374" x="6419850" y="3530600"/>
          <p14:tracePt t="34390" x="6489700" y="3511550"/>
          <p14:tracePt t="34393" x="6508750" y="3492500"/>
          <p14:tracePt t="34407" x="6521450" y="3467100"/>
          <p14:tracePt t="34424" x="6553200" y="3352800"/>
          <p14:tracePt t="34440" x="6565900" y="3276600"/>
          <p14:tracePt t="34457" x="6565900" y="3187700"/>
          <p14:tracePt t="34473" x="6553200" y="3111500"/>
          <p14:tracePt t="34490" x="6540500" y="3054350"/>
          <p14:tracePt t="34506" x="6521450" y="3022600"/>
          <p14:tracePt t="34523" x="6515100" y="3003550"/>
          <p14:tracePt t="34540" x="6502400" y="2990850"/>
          <p14:tracePt t="34599" x="0" y="0"/>
        </p14:tracePtLst>
        <p14:tracePtLst>
          <p14:tracePt t="35001" x="7099300" y="3930650"/>
          <p14:tracePt t="35010" x="7092950" y="3930650"/>
          <p14:tracePt t="35023" x="7086600" y="3937000"/>
          <p14:tracePt t="35039" x="7080250" y="3981450"/>
          <p14:tracePt t="35056" x="7061200" y="4051300"/>
          <p14:tracePt t="35073" x="7054850" y="4114800"/>
          <p14:tracePt t="35089" x="7054850" y="4159250"/>
          <p14:tracePt t="35106" x="7067550" y="4203700"/>
          <p14:tracePt t="35123" x="7092950" y="4235450"/>
          <p14:tracePt t="35140" x="7137400" y="4260850"/>
          <p14:tracePt t="35143" x="7169150" y="4273550"/>
          <p14:tracePt t="35156" x="7219950" y="4292600"/>
          <p14:tracePt t="35173" x="7327900" y="4298950"/>
          <p14:tracePt t="35176" x="7391400" y="4298950"/>
          <p14:tracePt t="35189" x="7454900" y="4298950"/>
          <p14:tracePt t="35207" x="7537450" y="4273550"/>
          <p14:tracePt t="35209" x="7562850" y="4254500"/>
          <p14:tracePt t="35223" x="7594600" y="4210050"/>
          <p14:tracePt t="35239" x="7613650" y="4159250"/>
          <p14:tracePt t="35256" x="7613650" y="4121150"/>
          <p14:tracePt t="35273" x="7620000" y="4076700"/>
          <p14:tracePt t="35289" x="7620000" y="4044950"/>
          <p14:tracePt t="35306" x="7607300" y="4019550"/>
          <p14:tracePt t="35323" x="7600950" y="4006850"/>
          <p14:tracePt t="35339" x="7594600" y="3994150"/>
          <p14:tracePt t="35472" x="0" y="0"/>
        </p14:tracePtLst>
        <p14:tracePtLst>
          <p14:tracePt t="36458" x="5359400" y="3028950"/>
          <p14:tracePt t="36463" x="5359400" y="3035300"/>
          <p14:tracePt t="36472" x="5353050" y="3041650"/>
          <p14:tracePt t="36489" x="5340350" y="3067050"/>
          <p14:tracePt t="36506" x="5321300" y="3111500"/>
          <p14:tracePt t="36522" x="5302250" y="3162300"/>
          <p14:tracePt t="36539" x="5295900" y="3206750"/>
          <p14:tracePt t="36556" x="5295900" y="3257550"/>
          <p14:tracePt t="36572" x="5295900" y="3314700"/>
          <p14:tracePt t="36589" x="5327650" y="3346450"/>
          <p14:tracePt t="36606" x="5372100" y="3384550"/>
          <p14:tracePt t="36622" x="5454650" y="3422650"/>
          <p14:tracePt t="36624" x="5511800" y="3441700"/>
          <p14:tracePt t="36639" x="5607050" y="3448050"/>
          <p14:tracePt t="36656" x="5715000" y="3448050"/>
          <p14:tracePt t="36673" x="5797550" y="3435350"/>
          <p14:tracePt t="36690" x="5835650" y="3403600"/>
          <p14:tracePt t="36706" x="5854700" y="3352800"/>
          <p14:tracePt t="36722" x="5861050" y="3295650"/>
          <p14:tracePt t="36739" x="5861050" y="3232150"/>
          <p14:tracePt t="36756" x="5854700" y="3194050"/>
          <p14:tracePt t="36772" x="5842000" y="3155950"/>
          <p14:tracePt t="36789" x="5822950" y="3124200"/>
          <p14:tracePt t="36806" x="5810250" y="3111500"/>
          <p14:tracePt t="36808" x="5803900" y="3105150"/>
          <p14:tracePt t="37008" x="0" y="0"/>
        </p14:tracePtLst>
        <p14:tracePtLst>
          <p14:tracePt t="37570" x="6318250" y="3867150"/>
          <p14:tracePt t="37582" x="6311900" y="3879850"/>
          <p14:tracePt t="37595" x="6292850" y="3905250"/>
          <p14:tracePt t="37606" x="6286500" y="3917950"/>
          <p14:tracePt t="37622" x="6280150" y="3949700"/>
          <p14:tracePt t="37624" x="6280150" y="3956050"/>
          <p14:tracePt t="37639" x="6273800" y="4006850"/>
          <p14:tracePt t="37656" x="6267450" y="4051300"/>
          <p14:tracePt t="37672" x="6267450" y="4083050"/>
          <p14:tracePt t="37689" x="6267450" y="4133850"/>
          <p14:tracePt t="37706" x="6280150" y="4171950"/>
          <p14:tracePt t="37722" x="6305550" y="4210050"/>
          <p14:tracePt t="37739" x="6343650" y="4254500"/>
          <p14:tracePt t="37755" x="6407150" y="4298950"/>
          <p14:tracePt t="37772" x="6470650" y="4324350"/>
          <p14:tracePt t="37789" x="6521450" y="4337050"/>
          <p14:tracePt t="37805" x="6565900" y="4343400"/>
          <p14:tracePt t="37822" x="6597650" y="4343400"/>
          <p14:tracePt t="37823" x="6623050" y="4343400"/>
          <p14:tracePt t="37839" x="6680200" y="4343400"/>
          <p14:tracePt t="37855" x="6743700" y="4330700"/>
          <p14:tracePt t="37872" x="6819900" y="4298950"/>
          <p14:tracePt t="37889" x="6864350" y="4260850"/>
          <p14:tracePt t="37905" x="6896100" y="4229100"/>
          <p14:tracePt t="37922" x="6908800" y="4197350"/>
          <p14:tracePt t="37939" x="6921500" y="4152900"/>
          <p14:tracePt t="37956" x="6927850" y="4121150"/>
          <p14:tracePt t="37960" x="6927850" y="4102100"/>
          <p14:tracePt t="37972" x="6927850" y="4076700"/>
          <p14:tracePt t="37989" x="6927850" y="4044950"/>
          <p14:tracePt t="38005" x="6921500" y="4019550"/>
          <p14:tracePt t="38008" x="6915150" y="4006850"/>
          <p14:tracePt t="38022" x="6908800" y="3994150"/>
          <p14:tracePt t="38039" x="6896100" y="3975100"/>
          <p14:tracePt t="38055" x="6883400" y="3968750"/>
          <p14:tracePt t="38072" x="6877050" y="3956050"/>
          <p14:tracePt t="38088" x="6864350" y="3949700"/>
          <p14:tracePt t="38335" x="0" y="0"/>
        </p14:tracePtLst>
        <p14:tracePtLst>
          <p14:tracePt t="38776" x="6826250" y="4121150"/>
          <p14:tracePt t="38832" x="6826250" y="4127500"/>
          <p14:tracePt t="38841" x="6832600" y="4133850"/>
          <p14:tracePt t="38856" x="6838950" y="4133850"/>
          <p14:tracePt t="38872" x="6864350" y="4140200"/>
          <p14:tracePt t="38888" x="6908800" y="4140200"/>
          <p14:tracePt t="38906" x="6985000" y="4140200"/>
          <p14:tracePt t="38922" x="7099300" y="4140200"/>
          <p14:tracePt t="38939" x="7239000" y="4140200"/>
          <p14:tracePt t="38955" x="7385050" y="4140200"/>
          <p14:tracePt t="38973" x="7512050" y="4140200"/>
          <p14:tracePt t="38988" x="7588250" y="4133850"/>
          <p14:tracePt t="38992" x="7600950" y="4133850"/>
          <p14:tracePt t="39005" x="7626350" y="4127500"/>
          <p14:tracePt t="39023" x="7645400" y="4121150"/>
          <p14:tracePt t="39025" x="7658100" y="4114800"/>
          <p14:tracePt t="39038" x="7670800" y="4108450"/>
          <p14:tracePt t="39055" x="7696200" y="4083050"/>
          <p14:tracePt t="39071" x="7721600" y="4038600"/>
          <p14:tracePt t="39088" x="7740650" y="3987800"/>
          <p14:tracePt t="39105" x="7759700" y="3937000"/>
          <p14:tracePt t="39121" x="7778750" y="3873500"/>
          <p14:tracePt t="39138" x="7797800" y="3816350"/>
          <p14:tracePt t="39155" x="7810500" y="3765550"/>
          <p14:tracePt t="39172" x="7823200" y="3714750"/>
          <p14:tracePt t="39188" x="7835900" y="3670300"/>
          <p14:tracePt t="39205" x="7842250" y="3619500"/>
          <p14:tracePt t="39208" x="7848600" y="3594100"/>
          <p14:tracePt t="39222" x="7854950" y="3568700"/>
          <p14:tracePt t="39238" x="7867650" y="3517900"/>
          <p14:tracePt t="39255" x="7880350" y="3460750"/>
          <p14:tracePt t="39271" x="7893050" y="3429000"/>
          <p14:tracePt t="39288" x="7899400" y="3397250"/>
          <p14:tracePt t="39305" x="7912100" y="3378200"/>
          <p14:tracePt t="39322" x="7924800" y="3352800"/>
          <p14:tracePt t="39338" x="7931150" y="3333750"/>
          <p14:tracePt t="39355" x="7943850" y="3321050"/>
          <p14:tracePt t="39371" x="7956550" y="3308350"/>
          <p14:tracePt t="39388" x="7969250" y="3302000"/>
          <p14:tracePt t="39405" x="7975600" y="3295650"/>
          <p14:tracePt t="39422" x="7988300" y="3289300"/>
          <p14:tracePt t="39438" x="7994650" y="3289300"/>
          <p14:tracePt t="39456" x="8032750" y="3289300"/>
          <p14:tracePt t="39471" x="8089900" y="3289300"/>
          <p14:tracePt t="39488" x="8153400" y="3289300"/>
          <p14:tracePt t="39505" x="8210550" y="3289300"/>
          <p14:tracePt t="39522" x="8235950" y="3289300"/>
          <p14:tracePt t="39538" x="8248650" y="3289300"/>
          <p14:tracePt t="40050" x="0" y="0"/>
        </p14:tracePtLst>
        <p14:tracePtLst>
          <p14:tracePt t="40424" x="7918450" y="4356100"/>
          <p14:tracePt t="40559" x="0" y="0"/>
        </p14:tracePtLst>
        <p14:tracePtLst>
          <p14:tracePt t="41338" x="5695950" y="3657600"/>
          <p14:tracePt t="41425" x="5695950" y="3663950"/>
          <p14:tracePt t="41443" x="5695950" y="3695700"/>
          <p14:tracePt t="41460" x="5702300" y="3740150"/>
          <p14:tracePt t="41471" x="5715000" y="3816350"/>
          <p14:tracePt t="41488" x="5740400" y="3930650"/>
          <p14:tracePt t="41504" x="5765800" y="4057650"/>
          <p14:tracePt t="41521" x="5784850" y="4191000"/>
          <p14:tracePt t="41537" x="5810250" y="4292600"/>
          <p14:tracePt t="41554" x="5822950" y="4362450"/>
          <p14:tracePt t="41571" x="5842000" y="4413250"/>
          <p14:tracePt t="41587" x="5861050" y="4464050"/>
          <p14:tracePt t="41591" x="5873750" y="4476750"/>
          <p14:tracePt t="41604" x="5880100" y="4495800"/>
          <p14:tracePt t="41621" x="5892800" y="4527550"/>
          <p14:tracePt t="41623" x="5899150" y="4533900"/>
          <p14:tracePt t="41637" x="5905500" y="4546600"/>
          <p14:tracePt t="41655" x="5911850" y="4552950"/>
          <p14:tracePt t="41657" x="5918200" y="4559300"/>
          <p14:tracePt t="41673" x="5918200" y="4572000"/>
          <p14:tracePt t="41689" x="5924550" y="4578350"/>
          <p14:tracePt t="41704" x="5930900" y="4584700"/>
          <p14:tracePt t="41727" x="5937250" y="4597400"/>
          <p14:tracePt t="41743" x="5949950" y="4603750"/>
          <p14:tracePt t="41760" x="5962650" y="4610100"/>
          <p14:tracePt t="41770" x="5981700" y="4616450"/>
          <p14:tracePt t="41787" x="6051550" y="4641850"/>
          <p14:tracePt t="41804" x="6191250" y="4679950"/>
          <p14:tracePt t="41820" x="6419850" y="4711700"/>
          <p14:tracePt t="41837" x="6756400" y="4737100"/>
          <p14:tracePt t="41854" x="7194550" y="4737100"/>
          <p14:tracePt t="41871" x="7880350" y="4737100"/>
          <p14:tracePt t="41887" x="8248650" y="4705350"/>
          <p14:tracePt t="41904" x="8489950" y="4660900"/>
          <p14:tracePt t="41921" x="8648700" y="4622800"/>
          <p14:tracePt t="41937" x="8750300" y="4610100"/>
          <p14:tracePt t="41954" x="8807450" y="4597400"/>
          <p14:tracePt t="41971" x="8832850" y="4584700"/>
          <p14:tracePt t="41987" x="8845550" y="4578350"/>
          <p14:tracePt t="42004" x="8851900" y="4572000"/>
          <p14:tracePt t="42020" x="8858250" y="4559300"/>
          <p14:tracePt t="42037" x="8858250" y="4546600"/>
          <p14:tracePt t="42054" x="8858250" y="4533900"/>
          <p14:tracePt t="42071" x="8858250" y="4508500"/>
          <p14:tracePt t="42087" x="8858250" y="4489450"/>
          <p14:tracePt t="42104" x="8858250" y="4457700"/>
          <p14:tracePt t="42120" x="8858250" y="4432300"/>
          <p14:tracePt t="42137" x="8858250" y="4406900"/>
          <p14:tracePt t="42154" x="8858250" y="4375150"/>
          <p14:tracePt t="42170" x="8858250" y="4324350"/>
          <p14:tracePt t="42187" x="8839200" y="4260850"/>
          <p14:tracePt t="42204" x="8813800" y="4210050"/>
          <p14:tracePt t="42220" x="8788400" y="4159250"/>
          <p14:tracePt t="42223" x="8769350" y="4140200"/>
          <p14:tracePt t="42237" x="8756650" y="4114800"/>
          <p14:tracePt t="42254" x="8737600" y="4076700"/>
          <p14:tracePt t="42271" x="8712200" y="4044950"/>
          <p14:tracePt t="42287" x="8699500" y="4025900"/>
          <p14:tracePt t="42304" x="8693150" y="4013200"/>
          <p14:tracePt t="42320" x="8680450" y="4000500"/>
          <p14:tracePt t="42337" x="8674100" y="3987800"/>
          <p14:tracePt t="42354" x="8661400" y="3981450"/>
          <p14:tracePt t="42370" x="8648700" y="3968750"/>
          <p14:tracePt t="42387" x="8629650" y="3962400"/>
          <p14:tracePt t="42404" x="8604250" y="3949700"/>
          <p14:tracePt t="42421" x="8566150" y="3930650"/>
          <p14:tracePt t="42437" x="8489950" y="3905250"/>
          <p14:tracePt t="42439" x="8432800" y="3879850"/>
          <p14:tracePt t="42454" x="8369300" y="3860800"/>
          <p14:tracePt t="42471" x="8102600" y="3803650"/>
          <p14:tracePt t="42487" x="7772400" y="3740150"/>
          <p14:tracePt t="42504" x="7334250" y="3663950"/>
          <p14:tracePt t="42520" x="6877050" y="3638550"/>
          <p14:tracePt t="42537" x="6591300" y="3638550"/>
          <p14:tracePt t="42553" x="6381750" y="3638550"/>
          <p14:tracePt t="42570" x="6223000" y="3644900"/>
          <p14:tracePt t="42587" x="6134100" y="3663950"/>
          <p14:tracePt t="42604" x="6045200" y="3676650"/>
          <p14:tracePt t="42620" x="5943600" y="3702050"/>
          <p14:tracePt t="42637" x="5829300" y="3727450"/>
          <p14:tracePt t="42654" x="5721350" y="3746500"/>
          <p14:tracePt t="42656" x="5676900" y="3752850"/>
          <p14:tracePt t="42670" x="5645150" y="3759200"/>
          <p14:tracePt t="42687" x="5594350" y="3778250"/>
          <p14:tracePt t="42704" x="5575300" y="3797300"/>
          <p14:tracePt t="42720" x="5562600" y="3816350"/>
          <p14:tracePt t="42737" x="5549900" y="3848100"/>
          <p14:tracePt t="42754" x="5543550" y="3879850"/>
          <p14:tracePt t="42770" x="5537200" y="3930650"/>
          <p14:tracePt t="42787" x="5537200" y="3962400"/>
          <p14:tracePt t="42804" x="5537200" y="4013200"/>
          <p14:tracePt t="42820" x="5537200" y="4070350"/>
          <p14:tracePt t="42837" x="5537200" y="4121150"/>
          <p14:tracePt t="42853" x="5549900" y="4184650"/>
          <p14:tracePt t="42870" x="5575300" y="4241800"/>
          <p14:tracePt t="42887" x="5632450" y="4356100"/>
          <p14:tracePt t="42903" x="5676900" y="4406900"/>
          <p14:tracePt t="42920" x="5740400" y="4470400"/>
          <p14:tracePt t="42937" x="5829300" y="4514850"/>
          <p14:tracePt t="42954" x="5937250" y="4565650"/>
          <p14:tracePt t="42970" x="6089650" y="4597400"/>
          <p14:tracePt t="42987" x="6311900" y="4641850"/>
          <p14:tracePt t="43003" x="6604000" y="4705350"/>
          <p14:tracePt t="43020" x="6953250" y="4762500"/>
          <p14:tracePt t="43037" x="7334250" y="4787900"/>
          <p14:tracePt t="43053" x="7658100" y="4787900"/>
          <p14:tracePt t="43070" x="7905750" y="4781550"/>
          <p14:tracePt t="43071" x="8001000" y="4775200"/>
          <p14:tracePt t="43087" x="8166100" y="4749800"/>
          <p14:tracePt t="43103" x="8286750" y="4724400"/>
          <p14:tracePt t="43120" x="8362950" y="4692650"/>
          <p14:tracePt t="43137" x="8407400" y="4673600"/>
          <p14:tracePt t="43153" x="8439150" y="4654550"/>
          <p14:tracePt t="43170" x="8451850" y="4616450"/>
          <p14:tracePt t="43187" x="8464550" y="4578350"/>
          <p14:tracePt t="43203" x="8470900" y="4533900"/>
          <p14:tracePt t="43220" x="8477250" y="4470400"/>
          <p14:tracePt t="43237" x="8477250" y="4394200"/>
          <p14:tracePt t="43253" x="8458200" y="4318000"/>
          <p14:tracePt t="43256" x="8451850" y="4279900"/>
          <p14:tracePt t="43270" x="8432800" y="4248150"/>
          <p14:tracePt t="43287" x="8394700" y="4146550"/>
          <p14:tracePt t="43303" x="8362950" y="4095750"/>
          <p14:tracePt t="43320" x="8324850" y="4051300"/>
          <p14:tracePt t="43337" x="8293100" y="4013200"/>
          <p14:tracePt t="43353" x="8235950" y="3975100"/>
          <p14:tracePt t="43370" x="8185150" y="3943350"/>
          <p14:tracePt t="43387" x="8128000" y="3917950"/>
          <p14:tracePt t="43403" x="8096250" y="3898900"/>
          <p14:tracePt t="43420" x="8058150" y="3886200"/>
          <p14:tracePt t="43437" x="8026400" y="3879850"/>
          <p14:tracePt t="43453" x="8001000" y="3867150"/>
          <p14:tracePt t="43470" x="7943850" y="3854450"/>
          <p14:tracePt t="43487" x="7899400" y="3848100"/>
          <p14:tracePt t="43503" x="7835900" y="3835400"/>
          <p14:tracePt t="43520" x="7759700" y="3822700"/>
          <p14:tracePt t="43537" x="7645400" y="3797300"/>
          <p14:tracePt t="43553" x="7499350" y="3771900"/>
          <p14:tracePt t="43570" x="7315200" y="3752850"/>
          <p14:tracePt t="43587" x="7156450" y="3752850"/>
          <p14:tracePt t="43603" x="6991350" y="3752850"/>
          <p14:tracePt t="43620" x="6838950" y="3752850"/>
          <p14:tracePt t="43637" x="6724650" y="3765550"/>
          <p14:tracePt t="43653" x="6610350" y="3784600"/>
          <p14:tracePt t="43670" x="6508750" y="3816350"/>
          <p14:tracePt t="43672" x="6464300" y="3841750"/>
          <p14:tracePt t="43687" x="6369050" y="3879850"/>
          <p14:tracePt t="43704" x="6286500" y="3911600"/>
          <p14:tracePt t="43720" x="6216650" y="3937000"/>
          <p14:tracePt t="43737" x="6165850" y="3962400"/>
          <p14:tracePt t="43753" x="6127750" y="3994150"/>
          <p14:tracePt t="43770" x="6089650" y="4032250"/>
          <p14:tracePt t="43787" x="6051550" y="4089400"/>
          <p14:tracePt t="43803" x="6026150" y="4140200"/>
          <p14:tracePt t="43820" x="6000750" y="4191000"/>
          <p14:tracePt t="43823" x="5988050" y="4216400"/>
          <p14:tracePt t="43836" x="5981700" y="4235450"/>
          <p14:tracePt t="43853" x="5969000" y="4260850"/>
          <p14:tracePt t="43856" x="5969000" y="4267200"/>
          <p14:tracePt t="43870" x="5969000" y="4279900"/>
          <p14:tracePt t="43872" x="5969000" y="4286250"/>
          <p14:tracePt t="43887" x="5969000" y="4324350"/>
          <p14:tracePt t="43903" x="5969000" y="4368800"/>
          <p14:tracePt t="43920" x="5988050" y="4419600"/>
          <p14:tracePt t="43937" x="6013450" y="4476750"/>
          <p14:tracePt t="43954" x="6064250" y="4533900"/>
          <p14:tracePt t="43970" x="6146800" y="4591050"/>
          <p14:tracePt t="43986" x="6286500" y="4660900"/>
          <p14:tracePt t="44003" x="6502400" y="4718050"/>
          <p14:tracePt t="44020" x="6813550" y="4768850"/>
          <p14:tracePt t="44036" x="7169150" y="4787900"/>
          <p14:tracePt t="44053" x="7454900" y="4787900"/>
          <p14:tracePt t="44070" x="7702550" y="4787900"/>
          <p14:tracePt t="44071" x="7804150" y="4787900"/>
          <p14:tracePt t="44086" x="7880350" y="4781550"/>
          <p14:tracePt t="44088" x="7937500" y="4762500"/>
          <p14:tracePt t="44103" x="8020050" y="4718050"/>
          <p14:tracePt t="44120" x="8070850" y="4654550"/>
          <p14:tracePt t="44136" x="8115300" y="4565650"/>
          <p14:tracePt t="44153" x="8140700" y="4476750"/>
          <p14:tracePt t="44170" x="8140700" y="4400550"/>
          <p14:tracePt t="44187" x="8140700" y="4324350"/>
          <p14:tracePt t="44203" x="8102600" y="4241800"/>
          <p14:tracePt t="44220" x="8051800" y="4146550"/>
          <p14:tracePt t="44237" x="7981950" y="4051300"/>
          <p14:tracePt t="44240" x="7931150" y="4000500"/>
          <p14:tracePt t="44253" x="7861300" y="3962400"/>
          <p14:tracePt t="44270" x="7708900" y="3873500"/>
          <p14:tracePt t="44287" x="7480300" y="3778250"/>
          <p14:tracePt t="44288" x="7353300" y="3740150"/>
          <p14:tracePt t="44303" x="7092950" y="3670300"/>
          <p14:tracePt t="44320" x="6908800" y="3644900"/>
          <p14:tracePt t="44337" x="6781800" y="3638550"/>
          <p14:tracePt t="44353" x="6661150" y="3638550"/>
          <p14:tracePt t="44370" x="6572250" y="3657600"/>
          <p14:tracePt t="44386" x="6496050" y="3714750"/>
          <p14:tracePt t="44403" x="6419850" y="3784600"/>
          <p14:tracePt t="44420" x="6350000" y="3867150"/>
          <p14:tracePt t="44437" x="6311900" y="3949700"/>
          <p14:tracePt t="44454" x="6292850" y="4032250"/>
          <p14:tracePt t="44457" x="6280150" y="4076700"/>
          <p14:tracePt t="44470" x="6280150" y="4108450"/>
          <p14:tracePt t="44487" x="6292850" y="4197350"/>
          <p14:tracePt t="44504" x="6324600" y="4279900"/>
          <p14:tracePt t="44520" x="6337300" y="4298950"/>
          <p14:tracePt t="44536" x="6350000" y="4311650"/>
          <p14:tracePt t="44553" x="6356350" y="4318000"/>
          <p14:tracePt t="44570" x="6356350" y="4324350"/>
          <p14:tracePt t="44624" x="0" y="0"/>
        </p14:tracePtLst>
        <p14:tracePtLst>
          <p14:tracePt t="45216" x="8293100" y="3175000"/>
          <p14:tracePt t="45223" x="8286750" y="3175000"/>
          <p14:tracePt t="45236" x="8280400" y="3187700"/>
          <p14:tracePt t="45253" x="8267700" y="3200400"/>
          <p14:tracePt t="45270" x="8261350" y="3225800"/>
          <p14:tracePt t="45273" x="8255000" y="3232150"/>
          <p14:tracePt t="45286" x="8248650" y="3238500"/>
          <p14:tracePt t="45303" x="8248650" y="3263900"/>
          <p14:tracePt t="45320" x="8248650" y="3295650"/>
          <p14:tracePt t="45336" x="8248650" y="3352800"/>
          <p14:tracePt t="45353" x="8261350" y="3397250"/>
          <p14:tracePt t="45369" x="8280400" y="3435350"/>
          <p14:tracePt t="45386" x="8299450" y="3467100"/>
          <p14:tracePt t="45403" x="8318500" y="3492500"/>
          <p14:tracePt t="45420" x="8343900" y="3505200"/>
          <p14:tracePt t="45437" x="8362950" y="3524250"/>
          <p14:tracePt t="45439" x="8382000" y="3530600"/>
          <p14:tracePt t="45454" x="8401050" y="3536950"/>
          <p14:tracePt t="45470" x="8439150" y="3543300"/>
          <p14:tracePt t="45486" x="8489950" y="3549650"/>
          <p14:tracePt t="45489" x="8528050" y="3549650"/>
          <p14:tracePt t="45503" x="8616950" y="3549650"/>
          <p14:tracePt t="45519" x="8712200" y="3549650"/>
          <p14:tracePt t="45536" x="8794750" y="3549650"/>
          <p14:tracePt t="45553" x="8845550" y="3549650"/>
          <p14:tracePt t="45569" x="8883650" y="3549650"/>
          <p14:tracePt t="45586" x="8909050" y="3530600"/>
          <p14:tracePt t="45603" x="8928100" y="3505200"/>
          <p14:tracePt t="45619" x="8934450" y="3486150"/>
          <p14:tracePt t="45636" x="8940800" y="3473450"/>
          <p14:tracePt t="45652" x="8940800" y="3454400"/>
          <p14:tracePt t="45669" x="8940800" y="3422650"/>
          <p14:tracePt t="45686" x="8940800" y="3397250"/>
          <p14:tracePt t="45689" x="8940800" y="3371850"/>
          <p14:tracePt t="45703" x="8934450" y="3352800"/>
          <p14:tracePt t="45720" x="8934450" y="3340100"/>
          <p14:tracePt t="45736" x="8921750" y="3321050"/>
          <p14:tracePt t="45753" x="8921750" y="3314700"/>
          <p14:tracePt t="45769" x="8909050" y="3302000"/>
          <p14:tracePt t="45786" x="8902700" y="3289300"/>
          <p14:tracePt t="45803" x="8890000" y="3282950"/>
          <p14:tracePt t="45819" x="8883650" y="3276600"/>
          <p14:tracePt t="45836" x="8877300" y="3263900"/>
          <p14:tracePt t="45852" x="8851900" y="3257550"/>
          <p14:tracePt t="45869" x="8820150" y="3244850"/>
          <p14:tracePt t="45886" x="8782050" y="3232150"/>
          <p14:tracePt t="45887" x="8763000" y="3225800"/>
          <p14:tracePt t="45903" x="8699500" y="3213100"/>
          <p14:tracePt t="45919" x="8648700" y="3206750"/>
          <p14:tracePt t="45936" x="8591550" y="3206750"/>
          <p14:tracePt t="45953" x="8540750" y="3206750"/>
          <p14:tracePt t="45969" x="8470900" y="3206750"/>
          <p14:tracePt t="45986" x="8420100" y="3219450"/>
          <p14:tracePt t="46003" x="8382000" y="3232150"/>
          <p14:tracePt t="46019" x="8350250" y="3251200"/>
          <p14:tracePt t="46036" x="8331200" y="3276600"/>
          <p14:tracePt t="46052" x="8305800" y="3295650"/>
          <p14:tracePt t="46069" x="8293100" y="3327400"/>
          <p14:tracePt t="46086" x="8286750" y="3371850"/>
          <p14:tracePt t="46087" x="8280400" y="3397250"/>
          <p14:tracePt t="46102" x="8280400" y="3409950"/>
          <p14:tracePt t="46119" x="8280400" y="3467100"/>
          <p14:tracePt t="46136" x="8280400" y="3486150"/>
          <p14:tracePt t="46304" x="0" y="0"/>
        </p14:tracePtLst>
        <p14:tracePtLst>
          <p14:tracePt t="46648" x="9321800" y="3752850"/>
          <p14:tracePt t="46800" x="0" y="0"/>
        </p14:tracePtLst>
        <p14:tracePtLst>
          <p14:tracePt t="48505" x="4978400" y="2800350"/>
          <p14:tracePt t="48521" x="4972050" y="2800350"/>
          <p14:tracePt t="48543" x="4972050" y="2813050"/>
          <p14:tracePt t="48551" x="4972050" y="2819400"/>
          <p14:tracePt t="48559" x="4972050" y="2838450"/>
          <p14:tracePt t="48568" x="4972050" y="2863850"/>
          <p14:tracePt t="48585" x="4972050" y="2914650"/>
          <p14:tracePt t="48602" x="4978400" y="3003550"/>
          <p14:tracePt t="48618" x="4991100" y="3092450"/>
          <p14:tracePt t="48635" x="5003800" y="3175000"/>
          <p14:tracePt t="48651" x="5016500" y="3238500"/>
          <p14:tracePt t="48668" x="5041900" y="3302000"/>
          <p14:tracePt t="48685" x="5054600" y="3346450"/>
          <p14:tracePt t="48702" x="5080000" y="3378200"/>
          <p14:tracePt t="48703" x="5086350" y="3390900"/>
          <p14:tracePt t="48719" x="5092700" y="3397250"/>
          <p14:tracePt t="48735" x="5105400" y="3409950"/>
          <p14:tracePt t="48752" x="5111750" y="3416300"/>
          <p14:tracePt t="48768" x="5124450" y="3429000"/>
          <p14:tracePt t="48785" x="5143500" y="3435350"/>
          <p14:tracePt t="48801" x="5162550" y="3448050"/>
          <p14:tracePt t="48818" x="5207000" y="3454400"/>
          <p14:tracePt t="48835" x="5276850" y="3467100"/>
          <p14:tracePt t="48851" x="5334000" y="3467100"/>
          <p14:tracePt t="48868" x="5391150" y="3467100"/>
          <p14:tracePt t="48885" x="5435600" y="3467100"/>
          <p14:tracePt t="48901" x="5473700" y="3467100"/>
          <p14:tracePt t="48904" x="5499100" y="3467100"/>
          <p14:tracePt t="48918" x="5511800" y="3460750"/>
          <p14:tracePt t="48935" x="5549900" y="3448050"/>
          <p14:tracePt t="48951" x="5575300" y="3422650"/>
          <p14:tracePt t="48968" x="5607050" y="3390900"/>
          <p14:tracePt t="48985" x="5638800" y="3359150"/>
          <p14:tracePt t="49001" x="5664200" y="3321050"/>
          <p14:tracePt t="49018" x="5689600" y="3289300"/>
          <p14:tracePt t="49035" x="5708650" y="3244850"/>
          <p14:tracePt t="49051" x="5721350" y="3200400"/>
          <p14:tracePt t="49068" x="5734050" y="3168650"/>
          <p14:tracePt t="49085" x="5740400" y="3130550"/>
          <p14:tracePt t="49101" x="5746750" y="3086100"/>
          <p14:tracePt t="49103" x="5746750" y="3079750"/>
          <p14:tracePt t="49118" x="5746750" y="3060700"/>
          <p14:tracePt t="49135" x="5746750" y="2990850"/>
          <p14:tracePt t="49152" x="5734050" y="2946400"/>
          <p14:tracePt t="49168" x="5727700" y="2914650"/>
          <p14:tracePt t="49185" x="5708650" y="2882900"/>
          <p14:tracePt t="49202" x="5689600" y="2863850"/>
          <p14:tracePt t="49218" x="5676900" y="2838450"/>
          <p14:tracePt t="49235" x="5651500" y="2825750"/>
          <p14:tracePt t="49252" x="5632450" y="2813050"/>
          <p14:tracePt t="49269" x="5607050" y="2800350"/>
          <p14:tracePt t="49285" x="5575300" y="2787650"/>
          <p14:tracePt t="49287" x="5556250" y="2787650"/>
          <p14:tracePt t="49301" x="5530850" y="2774950"/>
          <p14:tracePt t="49318" x="5473700" y="2755900"/>
          <p14:tracePt t="49320" x="5435600" y="2749550"/>
          <p14:tracePt t="49335" x="5378450" y="2736850"/>
          <p14:tracePt t="49351" x="5308600" y="2724150"/>
          <p14:tracePt t="49368" x="5270500" y="2724150"/>
          <p14:tracePt t="49385" x="5226050" y="2724150"/>
          <p14:tracePt t="49401" x="5175250" y="2730500"/>
          <p14:tracePt t="49418" x="5149850" y="2755900"/>
          <p14:tracePt t="49435" x="5111750" y="2781300"/>
          <p14:tracePt t="49452" x="5086350" y="2819400"/>
          <p14:tracePt t="49468" x="5060950" y="2870200"/>
          <p14:tracePt t="49472" x="5048250" y="2895600"/>
          <p14:tracePt t="49485" x="5041900" y="2921000"/>
          <p14:tracePt t="49501" x="5022850" y="2971800"/>
          <p14:tracePt t="49504" x="5016500" y="2997200"/>
          <p14:tracePt t="49518" x="5010150" y="3022600"/>
          <p14:tracePt t="49535" x="5003800" y="3086100"/>
          <p14:tracePt t="49551" x="5003800" y="3130550"/>
          <p14:tracePt t="49568" x="5003800" y="3175000"/>
          <p14:tracePt t="49584" x="5003800" y="3232150"/>
          <p14:tracePt t="49601" x="5029200" y="3289300"/>
          <p14:tracePt t="49618" x="5060950" y="3346450"/>
          <p14:tracePt t="49635" x="5105400" y="3409950"/>
          <p14:tracePt t="49651" x="5168900" y="3467100"/>
          <p14:tracePt t="49668" x="5264150" y="3511550"/>
          <p14:tracePt t="49684" x="5365750" y="3536950"/>
          <p14:tracePt t="49701" x="5473700" y="3556000"/>
          <p14:tracePt t="49703" x="5518150" y="3556000"/>
          <p14:tracePt t="49718" x="5562600" y="3556000"/>
          <p14:tracePt t="49735" x="5676900" y="3556000"/>
          <p14:tracePt t="49751" x="5734050" y="3556000"/>
          <p14:tracePt t="49768" x="5765800" y="3536950"/>
          <p14:tracePt t="49784" x="5784850" y="3511550"/>
          <p14:tracePt t="49801" x="5810250" y="3479800"/>
          <p14:tracePt t="49818" x="5829300" y="3441700"/>
          <p14:tracePt t="49834" x="5842000" y="3416300"/>
          <p14:tracePt t="49851" x="5848350" y="3390900"/>
          <p14:tracePt t="49868" x="5861050" y="3359150"/>
          <p14:tracePt t="49884" x="5867400" y="3340100"/>
          <p14:tracePt t="49901" x="5867400" y="3327400"/>
          <p14:tracePt t="49918" x="5867400" y="3308350"/>
          <p14:tracePt t="49934" x="5873750" y="3302000"/>
          <p14:tracePt t="50409" x="0" y="0"/>
        </p14:tracePtLst>
        <p14:tracePtLst>
          <p14:tracePt t="51787" x="5060950" y="2832100"/>
          <p14:tracePt t="51801" x="5048250" y="2863850"/>
          <p14:tracePt t="51817" x="5041900" y="2908300"/>
          <p14:tracePt t="51834" x="5041900" y="2965450"/>
          <p14:tracePt t="51850" x="5041900" y="3028950"/>
          <p14:tracePt t="51867" x="5041900" y="3092450"/>
          <p14:tracePt t="51884" x="5060950" y="3143250"/>
          <p14:tracePt t="51900" x="5092700" y="3194050"/>
          <p14:tracePt t="51917" x="5124450" y="3238500"/>
          <p14:tracePt t="51934" x="5156200" y="3263900"/>
          <p14:tracePt t="51936" x="5181600" y="3276600"/>
          <p14:tracePt t="51951" x="5207000" y="3295650"/>
          <p14:tracePt t="51967" x="5327650" y="3340100"/>
          <p14:tracePt t="51984" x="5429250" y="3365500"/>
          <p14:tracePt t="52001" x="5505450" y="3371850"/>
          <p14:tracePt t="52017" x="5581650" y="3371850"/>
          <p14:tracePt t="52034" x="5619750" y="3371850"/>
          <p14:tracePt t="52051" x="5657850" y="3365500"/>
          <p14:tracePt t="52067" x="5676900" y="3359150"/>
          <p14:tracePt t="52084" x="5702300" y="3327400"/>
          <p14:tracePt t="52100" x="5727700" y="3282950"/>
          <p14:tracePt t="52117" x="5753100" y="3232150"/>
          <p14:tracePt t="52134" x="5759450" y="3187700"/>
          <p14:tracePt t="52136" x="5759450" y="3168650"/>
          <p14:tracePt t="52150" x="5765800" y="3136900"/>
          <p14:tracePt t="52167" x="5765800" y="3048000"/>
          <p14:tracePt t="52184" x="5765800" y="2990850"/>
          <p14:tracePt t="52200" x="5765800" y="2940050"/>
          <p14:tracePt t="52217" x="5765800" y="2901950"/>
          <p14:tracePt t="52234" x="5759450" y="2876550"/>
          <p14:tracePt t="52251" x="5759450" y="2870200"/>
          <p14:tracePt t="52267" x="5753100" y="2857500"/>
          <p14:tracePt t="52328" x="0" y="0"/>
        </p14:tracePtLst>
        <p14:tracePtLst>
          <p14:tracePt t="52698" x="5092700" y="2743200"/>
          <p14:tracePt t="52710" x="5086350" y="2749550"/>
          <p14:tracePt t="52724" x="5073650" y="2768600"/>
          <p14:tracePt t="52738" x="5054600" y="2787650"/>
          <p14:tracePt t="52750" x="5048250" y="2800350"/>
          <p14:tracePt t="52768" x="5029200" y="2857500"/>
          <p14:tracePt t="52784" x="5016500" y="2921000"/>
          <p14:tracePt t="52800" x="5003800" y="3009900"/>
          <p14:tracePt t="52817" x="5003800" y="3086100"/>
          <p14:tracePt t="52833" x="5003800" y="3168650"/>
          <p14:tracePt t="52850" x="5022850" y="3232150"/>
          <p14:tracePt t="52867" x="5048250" y="3276600"/>
          <p14:tracePt t="52883" x="5073650" y="3321050"/>
          <p14:tracePt t="52900" x="5111750" y="3352800"/>
          <p14:tracePt t="52917" x="5162550" y="3390900"/>
          <p14:tracePt t="52933" x="5238750" y="3416300"/>
          <p14:tracePt t="52935" x="5283200" y="3435350"/>
          <p14:tracePt t="52950" x="5340350" y="3441700"/>
          <p14:tracePt t="52967" x="5530850" y="3479800"/>
          <p14:tracePt t="52983" x="5683250" y="3498850"/>
          <p14:tracePt t="53001" x="5803900" y="3505200"/>
          <p14:tracePt t="53017" x="5880100" y="3505200"/>
          <p14:tracePt t="53034" x="5924550" y="3505200"/>
          <p14:tracePt t="53051" x="5956300" y="3492500"/>
          <p14:tracePt t="53067" x="5969000" y="3467100"/>
          <p14:tracePt t="53083" x="5988050" y="3441700"/>
          <p14:tracePt t="53100" x="6000750" y="3403600"/>
          <p14:tracePt t="53117" x="6013450" y="3352800"/>
          <p14:tracePt t="53119" x="6013450" y="3340100"/>
          <p14:tracePt t="53133" x="6013450" y="3314700"/>
          <p14:tracePt t="53150" x="6013450" y="3251200"/>
          <p14:tracePt t="53152" x="6013450" y="3225800"/>
          <p14:tracePt t="53167" x="6013450" y="3168650"/>
          <p14:tracePt t="53183" x="6007100" y="3111500"/>
          <p14:tracePt t="53200" x="5988050" y="3073400"/>
          <p14:tracePt t="53217" x="5975350" y="3041650"/>
          <p14:tracePt t="53234" x="5956300" y="3003550"/>
          <p14:tracePt t="53250" x="5943600" y="2984500"/>
          <p14:tracePt t="53267" x="5930900" y="2971800"/>
          <p14:tracePt t="53283" x="5924550" y="2959100"/>
          <p14:tracePt t="53300" x="5918200" y="2952750"/>
          <p14:tracePt t="53317" x="5911850" y="2952750"/>
          <p14:tracePt t="53344" x="5905500" y="2952750"/>
          <p14:tracePt t="53352" x="5899150" y="2952750"/>
          <p14:tracePt t="53367" x="5892800" y="2946400"/>
          <p14:tracePt t="53383" x="5880100" y="2940050"/>
          <p14:tracePt t="53400" x="5867400" y="2940050"/>
          <p14:tracePt t="53417" x="5854700" y="2940050"/>
          <p14:tracePt t="53433" x="5842000" y="2940050"/>
          <p14:tracePt t="53450" x="5829300" y="2940050"/>
          <p14:tracePt t="53467" x="5816600" y="2940050"/>
          <p14:tracePt t="53484" x="5797550" y="2946400"/>
          <p14:tracePt t="53501" x="5778500" y="2952750"/>
          <p14:tracePt t="53505" x="5772150" y="2965450"/>
          <p14:tracePt t="53517" x="5765800" y="2978150"/>
          <p14:tracePt t="53534" x="5753100" y="3009900"/>
          <p14:tracePt t="53538" x="5746750" y="3028950"/>
          <p14:tracePt t="53551" x="5740400" y="3048000"/>
          <p14:tracePt t="53567" x="5721350" y="3098800"/>
          <p14:tracePt t="53583" x="5721350" y="3124200"/>
          <p14:tracePt t="53600" x="5721350" y="3149600"/>
          <p14:tracePt t="53617" x="5721350" y="3181350"/>
          <p14:tracePt t="53633" x="5721350" y="3200400"/>
          <p14:tracePt t="53650" x="5721350" y="3213100"/>
          <p14:tracePt t="53667" x="5721350" y="3219450"/>
          <p14:tracePt t="53849" x="0" y="0"/>
        </p14:tracePtLst>
        <p14:tracePtLst>
          <p14:tracePt t="60115" x="2476500" y="5645150"/>
          <p14:tracePt t="60184" x="2482850" y="5645150"/>
          <p14:tracePt t="60195" x="2501900" y="5645150"/>
          <p14:tracePt t="60210" x="2546350" y="5645150"/>
          <p14:tracePt t="60220" x="2571750" y="5645150"/>
          <p14:tracePt t="60231" x="2679700" y="5645150"/>
          <p14:tracePt t="60248" x="2819400" y="5645150"/>
          <p14:tracePt t="60265" x="2978150" y="5645150"/>
          <p14:tracePt t="60281" x="3124200" y="5645150"/>
          <p14:tracePt t="60298" x="3276600" y="5645150"/>
          <p14:tracePt t="60314" x="3403600" y="5645150"/>
          <p14:tracePt t="60331" x="3530600" y="5645150"/>
          <p14:tracePt t="60347" x="3644900" y="5645150"/>
          <p14:tracePt t="60364" x="3752850" y="5645150"/>
          <p14:tracePt t="60381" x="3848100" y="5645150"/>
          <p14:tracePt t="60398" x="3911600" y="5645150"/>
          <p14:tracePt t="60399" x="3937000" y="5645150"/>
          <p14:tracePt t="60414" x="3968750" y="5645150"/>
          <p14:tracePt t="60431" x="3994150" y="5645150"/>
          <p14:tracePt t="60448" x="4019550" y="5645150"/>
          <p14:tracePt t="60464" x="4051300" y="5645150"/>
          <p14:tracePt t="60481" x="4102100" y="5645150"/>
          <p14:tracePt t="60497" x="4159250" y="5645150"/>
          <p14:tracePt t="60514" x="4203700" y="5645150"/>
          <p14:tracePt t="60531" x="4235450" y="5645150"/>
          <p14:tracePt t="60548" x="4273550" y="5638800"/>
          <p14:tracePt t="60564" x="4292600" y="5626100"/>
          <p14:tracePt t="60581" x="4311650" y="5619750"/>
          <p14:tracePt t="60597" x="4349750" y="5600700"/>
          <p14:tracePt t="60599" x="4368800" y="5588000"/>
          <p14:tracePt t="60615" x="4394200" y="5556250"/>
          <p14:tracePt t="60631" x="4432300" y="5518150"/>
          <p14:tracePt t="60647" x="4476750" y="5467350"/>
          <p14:tracePt t="60664" x="4508500" y="5422900"/>
          <p14:tracePt t="60681" x="4540250" y="5378450"/>
          <p14:tracePt t="60697" x="4565650" y="5334000"/>
          <p14:tracePt t="60714" x="4584700" y="5295900"/>
          <p14:tracePt t="60731" x="4591050" y="5270500"/>
          <p14:tracePt t="60747" x="4591050" y="5257800"/>
          <p14:tracePt t="60764" x="4597400" y="5226050"/>
          <p14:tracePt t="60767" x="4597400" y="5219700"/>
          <p14:tracePt t="60781" x="4597400" y="5207000"/>
          <p14:tracePt t="60798" x="4597400" y="5181600"/>
          <p14:tracePt t="60799" x="4597400" y="5162550"/>
          <p14:tracePt t="60814" x="4591050" y="5149850"/>
          <p14:tracePt t="60831" x="4533900" y="5111750"/>
          <p14:tracePt t="60847" x="4470400" y="5073650"/>
          <p14:tracePt t="60864" x="4375150" y="5035550"/>
          <p14:tracePt t="60881" x="4267200" y="5003800"/>
          <p14:tracePt t="60897" x="4121150" y="4972050"/>
          <p14:tracePt t="60914" x="3962400" y="4933950"/>
          <p14:tracePt t="60931" x="3759200" y="4902200"/>
          <p14:tracePt t="60947" x="3556000" y="4876800"/>
          <p14:tracePt t="60964" x="3359150" y="4864100"/>
          <p14:tracePt t="60981" x="3168650" y="4864100"/>
          <p14:tracePt t="60997" x="3009900" y="4864100"/>
          <p14:tracePt t="61014" x="2882900" y="4864100"/>
          <p14:tracePt t="61016" x="2844800" y="4876800"/>
          <p14:tracePt t="61031" x="2787650" y="4889500"/>
          <p14:tracePt t="61048" x="2749550" y="4902200"/>
          <p14:tracePt t="61064" x="2724150" y="4927600"/>
          <p14:tracePt t="61081" x="2698750" y="4959350"/>
          <p14:tracePt t="61097" x="2679700" y="4991100"/>
          <p14:tracePt t="61114" x="2660650" y="5035550"/>
          <p14:tracePt t="61131" x="2635250" y="5092700"/>
          <p14:tracePt t="61147" x="2622550" y="5175250"/>
          <p14:tracePt t="61164" x="2609850" y="5264150"/>
          <p14:tracePt t="61181" x="2603500" y="5321300"/>
          <p14:tracePt t="61197" x="2603500" y="5372100"/>
          <p14:tracePt t="61214" x="2603500" y="5403850"/>
          <p14:tracePt t="61215" x="2603500" y="5429250"/>
          <p14:tracePt t="61231" x="2603500" y="5467350"/>
          <p14:tracePt t="61247" x="2622550" y="5518150"/>
          <p14:tracePt t="61264" x="2654300" y="5562600"/>
          <p14:tracePt t="61281" x="2698750" y="5600700"/>
          <p14:tracePt t="61297" x="2762250" y="5645150"/>
          <p14:tracePt t="61314" x="2863850" y="5683250"/>
          <p14:tracePt t="61331" x="3009900" y="5727700"/>
          <p14:tracePt t="61347" x="3181350" y="5772150"/>
          <p14:tracePt t="61364" x="3384550" y="5816600"/>
          <p14:tracePt t="61380" x="3606800" y="5848350"/>
          <p14:tracePt t="61397" x="3835400" y="5880100"/>
          <p14:tracePt t="61414" x="4044950" y="5880100"/>
          <p14:tracePt t="61431" x="4318000" y="5880100"/>
          <p14:tracePt t="61447" x="4432300" y="5880100"/>
          <p14:tracePt t="61464" x="4521200" y="5873750"/>
          <p14:tracePt t="61480" x="4559300" y="5867400"/>
          <p14:tracePt t="61497" x="4572000" y="5848350"/>
          <p14:tracePt t="61514" x="4591050" y="5810250"/>
          <p14:tracePt t="61531" x="4603750" y="5778500"/>
          <p14:tracePt t="61547" x="4610100" y="5740400"/>
          <p14:tracePt t="61564" x="4610100" y="5683250"/>
          <p14:tracePt t="61581" x="4610100" y="5613400"/>
          <p14:tracePt t="61583" x="4610100" y="5581650"/>
          <p14:tracePt t="61597" x="4610100" y="5537200"/>
          <p14:tracePt t="61614" x="4603750" y="5486400"/>
          <p14:tracePt t="61631" x="4572000" y="5403850"/>
          <p14:tracePt t="61647" x="4565650" y="5372100"/>
          <p14:tracePt t="61664" x="4559300" y="5327650"/>
          <p14:tracePt t="61680" x="4552950" y="5302250"/>
          <p14:tracePt t="61697" x="4540250" y="5264150"/>
          <p14:tracePt t="61714" x="4527550" y="5251450"/>
          <p14:tracePt t="61730" x="4521200" y="5238750"/>
          <p14:tracePt t="61747" x="4508500" y="5226050"/>
          <p14:tracePt t="61764" x="4489450" y="5213350"/>
          <p14:tracePt t="61781" x="4457700" y="5194300"/>
          <p14:tracePt t="61783" x="4419600" y="5181600"/>
          <p14:tracePt t="61798" x="4387850" y="5162550"/>
          <p14:tracePt t="61814" x="4286250" y="5124450"/>
          <p14:tracePt t="61831" x="4044950" y="5067300"/>
          <p14:tracePt t="61847" x="3854450" y="5029200"/>
          <p14:tracePt t="61864" x="3651250" y="4984750"/>
          <p14:tracePt t="61880" x="3422650" y="4940300"/>
          <p14:tracePt t="61897" x="3219450" y="4914900"/>
          <p14:tracePt t="61914" x="3079750" y="4908550"/>
          <p14:tracePt t="61930" x="2984500" y="4908550"/>
          <p14:tracePt t="61947" x="2895600" y="4914900"/>
          <p14:tracePt t="61964" x="2844800" y="4940300"/>
          <p14:tracePt t="61980" x="2787650" y="4965700"/>
          <p14:tracePt t="61997" x="2743200" y="5003800"/>
          <p14:tracePt t="62014" x="2705100" y="5054600"/>
          <p14:tracePt t="62031" x="2673350" y="5105400"/>
          <p14:tracePt t="62032" x="2660650" y="5130800"/>
          <p14:tracePt t="62047" x="2628900" y="5194300"/>
          <p14:tracePt t="62064" x="2609850" y="5264150"/>
          <p14:tracePt t="62081" x="2597150" y="5334000"/>
          <p14:tracePt t="62097" x="2584450" y="5384800"/>
          <p14:tracePt t="62114" x="2578100" y="5422900"/>
          <p14:tracePt t="62130" x="2578100" y="5454650"/>
          <p14:tracePt t="62147" x="2578100" y="5492750"/>
          <p14:tracePt t="62164" x="2584450" y="5530850"/>
          <p14:tracePt t="62180" x="2597150" y="5562600"/>
          <p14:tracePt t="62197" x="2622550" y="5600700"/>
          <p14:tracePt t="62214" x="2654300" y="5632450"/>
          <p14:tracePt t="62230" x="2711450" y="5676900"/>
          <p14:tracePt t="62231" x="2736850" y="5695950"/>
          <p14:tracePt t="62247" x="2806700" y="5721350"/>
          <p14:tracePt t="62264" x="2889250" y="5753100"/>
          <p14:tracePt t="62280" x="3003550" y="5784850"/>
          <p14:tracePt t="62297" x="3130550" y="5803900"/>
          <p14:tracePt t="62314" x="3282950" y="5810250"/>
          <p14:tracePt t="62330" x="3460750" y="5810250"/>
          <p14:tracePt t="62347" x="3670300" y="5810250"/>
          <p14:tracePt t="62364" x="3879850" y="5810250"/>
          <p14:tracePt t="62380" x="4089400" y="5797550"/>
          <p14:tracePt t="62397" x="4222750" y="5765800"/>
          <p14:tracePt t="62413" x="4305300" y="5734050"/>
          <p14:tracePt t="62430" x="4337050" y="5708650"/>
          <p14:tracePt t="62431" x="4356100" y="5689600"/>
          <p14:tracePt t="62447" x="4381500" y="5651500"/>
          <p14:tracePt t="62464" x="4394200" y="5619750"/>
          <p14:tracePt t="62480" x="4406900" y="5581650"/>
          <p14:tracePt t="62497" x="4406900" y="5556250"/>
          <p14:tracePt t="62514" x="4406900" y="5518150"/>
          <p14:tracePt t="62530" x="4413250" y="5473700"/>
          <p14:tracePt t="62547" x="4413250" y="5435600"/>
          <p14:tracePt t="62564" x="4413250" y="5410200"/>
          <p14:tracePt t="62567" x="4413250" y="5403850"/>
          <p14:tracePt t="62580" x="4406900" y="5391150"/>
          <p14:tracePt t="62597" x="4406900" y="5378450"/>
          <p14:tracePt t="62600" x="4406900" y="5372100"/>
          <p14:tracePt t="62613" x="4400550" y="5359400"/>
          <p14:tracePt t="62630" x="4394200" y="5353050"/>
          <p14:tracePt t="62647" x="4387850" y="5327650"/>
          <p14:tracePt t="62664" x="4362450" y="5302250"/>
          <p14:tracePt t="62680" x="4330700" y="5264150"/>
          <p14:tracePt t="62697" x="4298950" y="5238750"/>
          <p14:tracePt t="62713" x="4235450" y="5194300"/>
          <p14:tracePt t="62730" x="4140200" y="5130800"/>
          <p14:tracePt t="62747" x="4013200" y="5067300"/>
          <p14:tracePt t="62764" x="3835400" y="5003800"/>
          <p14:tracePt t="62768" x="3740150" y="4978400"/>
          <p14:tracePt t="62780" x="3632200" y="4953000"/>
          <p14:tracePt t="62797" x="3429000" y="4921250"/>
          <p14:tracePt t="62800" x="3333750" y="4914900"/>
          <p14:tracePt t="62814" x="3251200" y="4914900"/>
          <p14:tracePt t="62831" x="3073400" y="4914900"/>
          <p14:tracePt t="62847" x="2876550" y="4959350"/>
          <p14:tracePt t="62863" x="2774950" y="5003800"/>
          <p14:tracePt t="62880" x="2705100" y="5054600"/>
          <p14:tracePt t="62897" x="2647950" y="5111750"/>
          <p14:tracePt t="62913" x="2609850" y="5168900"/>
          <p14:tracePt t="62930" x="2590800" y="5238750"/>
          <p14:tracePt t="62947" x="2578100" y="5308600"/>
          <p14:tracePt t="62963" x="2578100" y="5365750"/>
          <p14:tracePt t="62980" x="2578100" y="5448300"/>
          <p14:tracePt t="62983" x="2584450" y="5505450"/>
          <p14:tracePt t="62997" x="2590800" y="5549900"/>
          <p14:tracePt t="63013" x="2609850" y="5638800"/>
          <p14:tracePt t="63017" x="2628900" y="5683250"/>
          <p14:tracePt t="63031" x="2641600" y="5721350"/>
          <p14:tracePt t="63034" x="2654300" y="5753100"/>
          <p14:tracePt t="63047" x="2686050" y="5797550"/>
          <p14:tracePt t="63064" x="2724150" y="5829300"/>
          <p14:tracePt t="63080" x="2774950" y="5854700"/>
          <p14:tracePt t="63097" x="2876550" y="5880100"/>
          <p14:tracePt t="63114" x="3048000" y="5899150"/>
          <p14:tracePt t="63130" x="3257550" y="5899150"/>
          <p14:tracePt t="63147" x="3536950" y="5899150"/>
          <p14:tracePt t="63163" x="3797300" y="5899150"/>
          <p14:tracePt t="63180" x="4019550" y="5892800"/>
          <p14:tracePt t="63197" x="4140200" y="5867400"/>
          <p14:tracePt t="63200" x="4171950" y="5861050"/>
          <p14:tracePt t="63213" x="4197350" y="5848350"/>
          <p14:tracePt t="63230" x="4241800" y="5822950"/>
          <p14:tracePt t="63233" x="4254500" y="5803900"/>
          <p14:tracePt t="63247" x="4279900" y="5772150"/>
          <p14:tracePt t="63264" x="4305300" y="5721350"/>
          <p14:tracePt t="63280" x="4324350" y="5683250"/>
          <p14:tracePt t="63297" x="4337050" y="5645150"/>
          <p14:tracePt t="63314" x="4349750" y="5594350"/>
          <p14:tracePt t="63331" x="4356100" y="5537200"/>
          <p14:tracePt t="63347" x="4356100" y="5473700"/>
          <p14:tracePt t="63364" x="4356100" y="5416550"/>
          <p14:tracePt t="63380" x="4349750" y="5359400"/>
          <p14:tracePt t="63397" x="4324350" y="5302250"/>
          <p14:tracePt t="63400" x="4311650" y="5276850"/>
          <p14:tracePt t="63413" x="4292600" y="5245100"/>
          <p14:tracePt t="63430" x="4241800" y="5187950"/>
          <p14:tracePt t="63447" x="4121150" y="5111750"/>
          <p14:tracePt t="63463" x="4019550" y="5060950"/>
          <p14:tracePt t="63480" x="3898900" y="5029200"/>
          <p14:tracePt t="63497" x="3765550" y="4997450"/>
          <p14:tracePt t="63513" x="3625850" y="4972050"/>
          <p14:tracePt t="63530" x="3486150" y="4946650"/>
          <p14:tracePt t="63547" x="3346450" y="4921250"/>
          <p14:tracePt t="63563" x="3225800" y="4921250"/>
          <p14:tracePt t="63580" x="3111500" y="4927600"/>
          <p14:tracePt t="63597" x="3009900" y="4953000"/>
          <p14:tracePt t="63613" x="2921000" y="5003800"/>
          <p14:tracePt t="63616" x="2882900" y="5029200"/>
          <p14:tracePt t="63630" x="2844800" y="5060950"/>
          <p14:tracePt t="63647" x="2755900" y="5187950"/>
          <p14:tracePt t="63663" x="2717800" y="5257800"/>
          <p14:tracePt t="63680" x="2692400" y="5314950"/>
          <p14:tracePt t="63697" x="2679700" y="5346700"/>
          <p14:tracePt t="63713" x="2679700" y="5378450"/>
          <p14:tracePt t="63730" x="2679700" y="5429250"/>
          <p14:tracePt t="63746" x="2679700" y="5473700"/>
          <p14:tracePt t="63763" x="2679700" y="5530850"/>
          <p14:tracePt t="63781" x="2698750" y="5600700"/>
          <p14:tracePt t="63783" x="2711450" y="5626100"/>
          <p14:tracePt t="63797" x="2730500" y="5645150"/>
          <p14:tracePt t="63813" x="2787650" y="5689600"/>
          <p14:tracePt t="63816" x="2813050" y="5702300"/>
          <p14:tracePt t="63830" x="2851150" y="5715000"/>
          <p14:tracePt t="63847" x="3035300" y="5772150"/>
          <p14:tracePt t="63863" x="3219450" y="5803900"/>
          <p14:tracePt t="63880" x="3441700" y="5822950"/>
          <p14:tracePt t="63896" x="3651250" y="5822950"/>
          <p14:tracePt t="63913" x="3860800" y="5822950"/>
          <p14:tracePt t="63930" x="4032250" y="5810250"/>
          <p14:tracePt t="63946" x="4152900" y="5791200"/>
          <p14:tracePt t="63963" x="4216400" y="5759450"/>
          <p14:tracePt t="63980" x="4260850" y="5721350"/>
          <p14:tracePt t="63996" x="4286250" y="5689600"/>
          <p14:tracePt t="64013" x="4305300" y="5651500"/>
          <p14:tracePt t="64030" x="4318000" y="5607050"/>
          <p14:tracePt t="64033" x="4324350" y="5594350"/>
          <p14:tracePt t="64047" x="4330700" y="5549900"/>
          <p14:tracePt t="64065" x="4330700" y="5505450"/>
          <p14:tracePt t="64080" x="4330700" y="5467350"/>
          <p14:tracePt t="64097" x="4330700" y="5435600"/>
          <p14:tracePt t="64113" x="4324350" y="5391150"/>
          <p14:tracePt t="64130" x="4311650" y="5353050"/>
          <p14:tracePt t="64146" x="4292600" y="5308600"/>
          <p14:tracePt t="64163" x="4254500" y="5264150"/>
          <p14:tracePt t="64179" x="4184650" y="5219700"/>
          <p14:tracePt t="64196" x="4083050" y="5162550"/>
          <p14:tracePt t="64213" x="3917950" y="5118100"/>
          <p14:tracePt t="64216" x="3822700" y="5105400"/>
          <p14:tracePt t="64230" x="3714750" y="5086350"/>
          <p14:tracePt t="64246" x="3536950" y="5060950"/>
          <p14:tracePt t="64263" x="3346450" y="5048250"/>
          <p14:tracePt t="64280" x="3276600" y="5054600"/>
          <p14:tracePt t="64297" x="3244850" y="5060950"/>
          <p14:tracePt t="64314" x="3213100" y="5080000"/>
          <p14:tracePt t="64330" x="3181350" y="5111750"/>
          <p14:tracePt t="64347" x="3149600" y="5156200"/>
          <p14:tracePt t="64363" x="3124200" y="5207000"/>
          <p14:tracePt t="64380" x="3117850" y="5264150"/>
          <p14:tracePt t="64396" x="3111500" y="5327650"/>
          <p14:tracePt t="64400" x="3111500" y="5372100"/>
          <p14:tracePt t="64413" x="3111500" y="5416550"/>
          <p14:tracePt t="64430" x="3117850" y="5454650"/>
          <p14:tracePt t="64447" x="3130550" y="5499100"/>
          <p14:tracePt t="64448" x="3136900" y="5505450"/>
          <p14:tracePt t="64464" x="3136900" y="5511800"/>
          <p14:tracePt t="64600" x="0" y="0"/>
        </p14:tracePtLst>
        <p14:tracePtLst>
          <p14:tracePt t="65290" x="5099050" y="5607050"/>
          <p14:tracePt t="65337" x="5105400" y="5613400"/>
          <p14:tracePt t="65355" x="5130800" y="5619750"/>
          <p14:tracePt t="65370" x="5187950" y="5626100"/>
          <p14:tracePt t="65380" x="5238750" y="5626100"/>
          <p14:tracePt t="65396" x="5372100" y="5626100"/>
          <p14:tracePt t="65413" x="5556250" y="5626100"/>
          <p14:tracePt t="65429" x="5765800" y="5626100"/>
          <p14:tracePt t="65432" x="5880100" y="5626100"/>
          <p14:tracePt t="65446" x="5981700" y="5626100"/>
          <p14:tracePt t="65463" x="6280150" y="5626100"/>
          <p14:tracePt t="65480" x="6438900" y="5626100"/>
          <p14:tracePt t="65496" x="6572250" y="5626100"/>
          <p14:tracePt t="65513" x="6692900" y="5626100"/>
          <p14:tracePt t="65530" x="6788150" y="5626100"/>
          <p14:tracePt t="65546" x="6851650" y="5626100"/>
          <p14:tracePt t="65563" x="6883400" y="5626100"/>
          <p14:tracePt t="65580" x="6902450" y="5626100"/>
          <p14:tracePt t="65583" x="6908800" y="5626100"/>
          <p14:tracePt t="65643" x="6915150" y="5626100"/>
          <p14:tracePt t="65659" x="6921500" y="5626100"/>
          <p14:tracePt t="65691" x="6927850" y="5626100"/>
          <p14:tracePt t="66256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数组传递给方法示例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0841" y="1907077"/>
            <a:ext cx="8408743" cy="49522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TestPassArraySimple</a:t>
            </a:r>
            <a:r>
              <a:rPr lang="en-US" altLang="zh-CN" dirty="0"/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/** Main method */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x =1;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[ ] y = new </a:t>
            </a:r>
            <a:r>
              <a:rPr lang="en-US" altLang="zh-CN" dirty="0" err="1"/>
              <a:t>int</a:t>
            </a:r>
            <a:r>
              <a:rPr lang="en-US" altLang="zh-CN" dirty="0"/>
              <a:t>[10];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y[0] = 20;</a:t>
            </a:r>
          </a:p>
          <a:p>
            <a:pPr algn="l">
              <a:lnSpc>
                <a:spcPct val="110000"/>
              </a:lnSpc>
            </a:pP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/>
              <a:t>		m(x, y);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("x is " + x);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("y[0] is " + y[0]);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public static void m(</a:t>
            </a:r>
            <a:r>
              <a:rPr lang="en-US" altLang="zh-CN" dirty="0" err="1"/>
              <a:t>int</a:t>
            </a:r>
            <a:r>
              <a:rPr lang="en-US" altLang="zh-CN" dirty="0"/>
              <a:t> number,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 ] numbers</a:t>
            </a:r>
            <a:r>
              <a:rPr lang="en-US" altLang="zh-CN" dirty="0"/>
              <a:t>) 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number = 1001;       //</a:t>
            </a:r>
            <a:r>
              <a:rPr lang="zh-CN" altLang="en-US" dirty="0"/>
              <a:t>不改变</a:t>
            </a:r>
            <a:r>
              <a:rPr lang="en-US" altLang="zh-CN" dirty="0"/>
              <a:t>x</a:t>
            </a:r>
            <a:r>
              <a:rPr lang="zh-CN" altLang="en-US" dirty="0"/>
              <a:t>的值：值参传递</a:t>
            </a: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/>
              <a:t>		numbers[0] = 5001; //</a:t>
            </a:r>
            <a:r>
              <a:rPr lang="zh-CN" altLang="en-US" dirty="0"/>
              <a:t>改变</a:t>
            </a:r>
            <a:r>
              <a:rPr lang="en-US" altLang="zh-CN" dirty="0"/>
              <a:t>y[0]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6F197B-7CBC-4EAC-8E82-CAD30378C3F5}"/>
              </a:ext>
            </a:extLst>
          </p:cNvPr>
          <p:cNvGrpSpPr/>
          <p:nvPr/>
        </p:nvGrpSpPr>
        <p:grpSpPr>
          <a:xfrm>
            <a:off x="7217546" y="2095243"/>
            <a:ext cx="2310933" cy="1793875"/>
            <a:chOff x="7451701" y="2041669"/>
            <a:chExt cx="2310933" cy="1793875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C46CC2A-36EF-46EA-A38A-BCF046BB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609" y="2041669"/>
              <a:ext cx="1152525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FC6F6FB-6714-44F2-B8AF-70716F4E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01" y="2978294"/>
              <a:ext cx="2310933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number: 1001</a:t>
              </a:r>
            </a:p>
          </p:txBody>
        </p: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7DB0C61C-42EF-42BB-8360-BFAA131F2274}"/>
                </a:ext>
              </a:extLst>
            </p:cNvPr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8607168" y="2257569"/>
              <a:ext cx="75966" cy="720725"/>
            </a:xfrm>
            <a:prstGeom prst="curvedConnector4">
              <a:avLst>
                <a:gd name="adj1" fmla="val -300924"/>
                <a:gd name="adj2" fmla="val 649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71E0EA-C2FC-4925-A6DB-3E7FDEA6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0134" y="2522681"/>
              <a:ext cx="719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8EABAB78-191B-4825-9A8A-873773FAA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6871" y="3468831"/>
              <a:ext cx="1098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基本类型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0F40B1-2124-4D19-9BE6-95E6067A96BB}"/>
              </a:ext>
            </a:extLst>
          </p:cNvPr>
          <p:cNvGrpSpPr/>
          <p:nvPr/>
        </p:nvGrpSpPr>
        <p:grpSpPr>
          <a:xfrm>
            <a:off x="7423454" y="4465380"/>
            <a:ext cx="3887787" cy="1718707"/>
            <a:chOff x="5148752" y="2921830"/>
            <a:chExt cx="3887787" cy="17187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E9F91-7AE5-415D-B368-C63F32CE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752" y="2921830"/>
              <a:ext cx="1392072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y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C6C471-0F54-4EC9-8627-C200A6A46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72" y="3858455"/>
              <a:ext cx="2011805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</a:t>
              </a:r>
              <a:r>
                <a:rPr lang="en-US" altLang="zh-CN" dirty="0">
                  <a:solidFill>
                    <a:srgbClr val="FF0000"/>
                  </a:solidFill>
                </a:rPr>
                <a:t>numbers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496F5A4-1A8A-484F-877F-17CB20EC4052}"/>
                </a:ext>
              </a:extLst>
            </p:cNvPr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flipH="1">
              <a:off x="6374875" y="3137730"/>
              <a:ext cx="165949" cy="720725"/>
            </a:xfrm>
            <a:prstGeom prst="curvedConnector4">
              <a:avLst>
                <a:gd name="adj1" fmla="val -137753"/>
                <a:gd name="adj2" fmla="val 649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745425D3-DE80-439C-B22F-02D9E869B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9761" y="3456817"/>
              <a:ext cx="719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5851A-99ED-42C4-ADA7-D15840E1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477" y="2994855"/>
              <a:ext cx="1008062" cy="6477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6BB7A9D8-C21D-48CC-9707-25F1549A8B33}"/>
                </a:ext>
              </a:extLst>
            </p:cNvPr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6540824" y="3137730"/>
              <a:ext cx="1487653" cy="1809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F4244A2E-FD64-4B6A-97E2-A12FDDBB7132}"/>
                </a:ext>
              </a:extLst>
            </p:cNvPr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7380777" y="3318705"/>
              <a:ext cx="647700" cy="75565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B01208A0-14BE-4722-8F16-EE8934ADC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227" y="4271205"/>
              <a:ext cx="15696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数组引用类型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50"/>
    </mc:Choice>
    <mc:Fallback xmlns="">
      <p:transition spd="slow" advTm="143450"/>
    </mc:Fallback>
  </mc:AlternateContent>
  <p:extLst>
    <p:ext uri="{3A86A75C-4F4B-4683-9AE1-C65F6400EC91}">
      <p14:laserTraceLst xmlns:p14="http://schemas.microsoft.com/office/powerpoint/2010/main">
        <p14:tracePtLst>
          <p14:tracePt t="5646" x="1670050" y="5530850"/>
          <p14:tracePt t="5728" x="1695450" y="5530850"/>
          <p14:tracePt t="5745" x="1797050" y="5530850"/>
          <p14:tracePt t="5761" x="1955800" y="5530850"/>
          <p14:tracePt t="5778" x="2165350" y="5530850"/>
          <p14:tracePt t="5788" x="2273300" y="5530850"/>
          <p14:tracePt t="5789" x="2387600" y="5530850"/>
          <p14:tracePt t="5798" x="2489200" y="5530850"/>
          <p14:tracePt t="5814" x="2692400" y="5530850"/>
          <p14:tracePt t="5831" x="2857500" y="5530850"/>
          <p14:tracePt t="5848" x="2997200" y="5530850"/>
          <p14:tracePt t="5865" x="3124200" y="5530850"/>
          <p14:tracePt t="5881" x="3244850" y="5530850"/>
          <p14:tracePt t="5898" x="3346450" y="5530850"/>
          <p14:tracePt t="5901" x="3390900" y="5530850"/>
          <p14:tracePt t="5915" x="3435350" y="5530850"/>
          <p14:tracePt t="5931" x="3498850" y="5530850"/>
          <p14:tracePt t="5948" x="3549650" y="5530850"/>
          <p14:tracePt t="5951" x="3575050" y="5530850"/>
          <p14:tracePt t="5964" x="3625850" y="5530850"/>
          <p14:tracePt t="5981" x="3695700" y="5530850"/>
          <p14:tracePt t="5997" x="3759200" y="5530850"/>
          <p14:tracePt t="6014" x="3835400" y="5530850"/>
          <p14:tracePt t="6031" x="3898900" y="5530850"/>
          <p14:tracePt t="6047" x="3975100" y="5530850"/>
          <p14:tracePt t="6064" x="4038600" y="5530850"/>
          <p14:tracePt t="6081" x="4108450" y="5530850"/>
          <p14:tracePt t="6086" x="4140200" y="5530850"/>
          <p14:tracePt t="6097" x="4171950" y="5530850"/>
          <p14:tracePt t="6114" x="4235450" y="5530850"/>
          <p14:tracePt t="6117" x="4267200" y="5530850"/>
          <p14:tracePt t="6131" x="4311650" y="5530850"/>
          <p14:tracePt t="6148" x="4400550" y="5530850"/>
          <p14:tracePt t="6165" x="4572000" y="5530850"/>
          <p14:tracePt t="6181" x="4699000" y="5530850"/>
          <p14:tracePt t="6198" x="4826000" y="5530850"/>
          <p14:tracePt t="6214" x="4959350" y="5530850"/>
          <p14:tracePt t="6231" x="5092700" y="5530850"/>
          <p14:tracePt t="6247" x="5219700" y="5530850"/>
          <p14:tracePt t="6264" x="5346700" y="5530850"/>
          <p14:tracePt t="6280" x="5473700" y="5530850"/>
          <p14:tracePt t="6297" x="5600700" y="5530850"/>
          <p14:tracePt t="6314" x="5708650" y="5530850"/>
          <p14:tracePt t="6330" x="5784850" y="5530850"/>
          <p14:tracePt t="6347" x="5822950" y="5530850"/>
          <p14:tracePt t="6364" x="5848350" y="5530850"/>
          <p14:tracePt t="6366" x="5861050" y="5530850"/>
          <p14:tracePt t="6381" x="5886450" y="5530850"/>
          <p14:tracePt t="6398" x="5911850" y="5530850"/>
          <p14:tracePt t="6415" x="5943600" y="5530850"/>
          <p14:tracePt t="6431" x="5962650" y="5530850"/>
          <p14:tracePt t="6448" x="5969000" y="5530850"/>
          <p14:tracePt t="6464" x="5981700" y="5530850"/>
          <p14:tracePt t="6711" x="0" y="0"/>
        </p14:tracePtLst>
        <p14:tracePtLst>
          <p14:tracePt t="7905" x="3041650" y="5511800"/>
          <p14:tracePt t="7951" x="3048000" y="5511800"/>
          <p14:tracePt t="7967" x="3060700" y="5511800"/>
          <p14:tracePt t="7981" x="3092450" y="5511800"/>
          <p14:tracePt t="7997" x="3143250" y="5511800"/>
          <p14:tracePt t="8014" x="3244850" y="5511800"/>
          <p14:tracePt t="8030" x="3378200" y="5511800"/>
          <p14:tracePt t="8047" x="3530600" y="5511800"/>
          <p14:tracePt t="8063" x="3663950" y="5511800"/>
          <p14:tracePt t="8080" x="3740150" y="5511800"/>
          <p14:tracePt t="8097" x="3771900" y="5511800"/>
          <p14:tracePt t="8113" x="3790950" y="5511800"/>
          <p14:tracePt t="8130" x="3797300" y="5511800"/>
          <p14:tracePt t="8398" x="0" y="0"/>
        </p14:tracePtLst>
        <p14:tracePtLst>
          <p14:tracePt t="9390" x="3473450" y="5461000"/>
          <p14:tracePt t="9421" x="3479800" y="5467350"/>
          <p14:tracePt t="9432" x="3486150" y="5467350"/>
          <p14:tracePt t="9447" x="3524250" y="5473700"/>
          <p14:tracePt t="9463" x="3556000" y="5480050"/>
          <p14:tracePt t="9479" x="3644900" y="5499100"/>
          <p14:tracePt t="9496" x="3733800" y="5505450"/>
          <p14:tracePt t="9513" x="3848100" y="5505450"/>
          <p14:tracePt t="9530" x="3975100" y="5505450"/>
          <p14:tracePt t="9546" x="4102100" y="5505450"/>
          <p14:tracePt t="9563" x="4197350" y="5505450"/>
          <p14:tracePt t="9579" x="4254500" y="5505450"/>
          <p14:tracePt t="9582" x="4273550" y="5505450"/>
          <p14:tracePt t="9596" x="4305300" y="5505450"/>
          <p14:tracePt t="9613" x="4337050" y="5505450"/>
          <p14:tracePt t="9630" x="4349750" y="5505450"/>
          <p14:tracePt t="9647" x="4362450" y="5499100"/>
          <p14:tracePt t="9663" x="4375150" y="5486400"/>
          <p14:tracePt t="9680" x="4381500" y="5473700"/>
          <p14:tracePt t="9696" x="4381500" y="5441950"/>
          <p14:tracePt t="9712" x="4381500" y="5416550"/>
          <p14:tracePt t="9730" x="4375150" y="5378450"/>
          <p14:tracePt t="9746" x="4343400" y="5340350"/>
          <p14:tracePt t="9763" x="4286250" y="5289550"/>
          <p14:tracePt t="9779" x="4203700" y="5245100"/>
          <p14:tracePt t="9781" x="4146550" y="5219700"/>
          <p14:tracePt t="9796" x="4032250" y="5187950"/>
          <p14:tracePt t="9813" x="3943350" y="5175250"/>
          <p14:tracePt t="9829" x="3886200" y="5168900"/>
          <p14:tracePt t="9846" x="3841750" y="5168900"/>
          <p14:tracePt t="9863" x="3790950" y="5175250"/>
          <p14:tracePt t="9879" x="3752850" y="5194300"/>
          <p14:tracePt t="9896" x="3721100" y="5226050"/>
          <p14:tracePt t="9913" x="3695700" y="5264150"/>
          <p14:tracePt t="9929" x="3676650" y="5289550"/>
          <p14:tracePt t="9946" x="3670300" y="5314950"/>
          <p14:tracePt t="9963" x="3670300" y="5340350"/>
          <p14:tracePt t="9979" x="3670300" y="5372100"/>
          <p14:tracePt t="9981" x="3670300" y="5384800"/>
          <p14:tracePt t="9996" x="3670300" y="5410200"/>
          <p14:tracePt t="10013" x="3714750" y="5454650"/>
          <p14:tracePt t="10029" x="3759200" y="5486400"/>
          <p14:tracePt t="10046" x="3810000" y="5511800"/>
          <p14:tracePt t="10062" x="3860800" y="5530850"/>
          <p14:tracePt t="10079" x="3905250" y="5537200"/>
          <p14:tracePt t="10096" x="3937000" y="5537200"/>
          <p14:tracePt t="10112" x="3962400" y="5537200"/>
          <p14:tracePt t="10130" x="3981450" y="5537200"/>
          <p14:tracePt t="10146" x="4000500" y="5537200"/>
          <p14:tracePt t="10163" x="4006850" y="5530850"/>
          <p14:tracePt t="10179" x="4019550" y="5518150"/>
          <p14:tracePt t="10197" x="4019550" y="5511800"/>
          <p14:tracePt t="10213" x="4019550" y="5505450"/>
          <p14:tracePt t="10229" x="4019550" y="5492750"/>
          <p14:tracePt t="10479" x="0" y="0"/>
        </p14:tracePtLst>
        <p14:tracePtLst>
          <p14:tracePt t="11606" x="4546600" y="5511800"/>
          <p14:tracePt t="11621" x="4552950" y="5518150"/>
          <p14:tracePt t="11638" x="4565650" y="5524500"/>
          <p14:tracePt t="11645" x="4578350" y="5524500"/>
          <p14:tracePt t="11654" x="4603750" y="5524500"/>
          <p14:tracePt t="11662" x="4641850" y="5530850"/>
          <p14:tracePt t="11679" x="4705350" y="5530850"/>
          <p14:tracePt t="11696" x="4826000" y="5530850"/>
          <p14:tracePt t="11712" x="4959350" y="5530850"/>
          <p14:tracePt t="11729" x="5130800" y="5530850"/>
          <p14:tracePt t="11745" x="5308600" y="5530850"/>
          <p14:tracePt t="11762" x="5467350" y="5530850"/>
          <p14:tracePt t="11779" x="5607050" y="5530850"/>
          <p14:tracePt t="11781" x="5657850" y="5530850"/>
          <p14:tracePt t="11795" x="5702300" y="5530850"/>
          <p14:tracePt t="11812" x="5759450" y="5530850"/>
          <p14:tracePt t="11828" x="5791200" y="5530850"/>
          <p14:tracePt t="11845" x="5797550" y="5530850"/>
          <p14:tracePt t="12117" x="0" y="0"/>
        </p14:tracePtLst>
        <p14:tracePtLst>
          <p14:tracePt t="12644" x="4635500" y="5245100"/>
          <p14:tracePt t="12660" x="4622800" y="5245100"/>
          <p14:tracePt t="12679" x="4622800" y="5270500"/>
          <p14:tracePt t="12688" x="4622800" y="5289550"/>
          <p14:tracePt t="12697" x="4622800" y="5308600"/>
          <p14:tracePt t="12712" x="4622800" y="5340350"/>
          <p14:tracePt t="12729" x="4622800" y="5372100"/>
          <p14:tracePt t="12746" x="4629150" y="5416550"/>
          <p14:tracePt t="12750" x="4635500" y="5435600"/>
          <p14:tracePt t="12762" x="4648200" y="5448300"/>
          <p14:tracePt t="12778" x="4667250" y="5480050"/>
          <p14:tracePt t="12782" x="4679950" y="5499100"/>
          <p14:tracePt t="12796" x="4699000" y="5511800"/>
          <p14:tracePt t="12799" x="4711700" y="5518150"/>
          <p14:tracePt t="12812" x="4724400" y="5524500"/>
          <p14:tracePt t="12828" x="4756150" y="5543550"/>
          <p14:tracePt t="12845" x="4768850" y="5549900"/>
          <p14:tracePt t="12862" x="4787900" y="5562600"/>
          <p14:tracePt t="12878" x="4819650" y="5575300"/>
          <p14:tracePt t="12895" x="4851400" y="5581650"/>
          <p14:tracePt t="12913" x="4889500" y="5588000"/>
          <p14:tracePt t="12929" x="4914900" y="5588000"/>
          <p14:tracePt t="12945" x="4933950" y="5588000"/>
          <p14:tracePt t="12949" x="4946650" y="5588000"/>
          <p14:tracePt t="12962" x="4953000" y="5588000"/>
          <p14:tracePt t="12979" x="4972050" y="5588000"/>
          <p14:tracePt t="12995" x="4978400" y="5588000"/>
          <p14:tracePt t="13012" x="4984750" y="5588000"/>
          <p14:tracePt t="13028" x="5003800" y="5588000"/>
          <p14:tracePt t="13094" x="5010150" y="5581650"/>
          <p14:tracePt t="13119" x="5016500" y="5581650"/>
          <p14:tracePt t="13136" x="5016500" y="5575300"/>
          <p14:tracePt t="13158" x="5022850" y="5568950"/>
          <p14:tracePt t="13199" x="5029200" y="5562600"/>
          <p14:tracePt t="13374" x="5035550" y="5549900"/>
          <p14:tracePt t="13417" x="5035550" y="5543550"/>
          <p14:tracePt t="13433" x="5035550" y="5537200"/>
          <p14:tracePt t="13446" x="5035550" y="5524500"/>
          <p14:tracePt t="13463" x="5041900" y="5511800"/>
          <p14:tracePt t="13479" x="5041900" y="5492750"/>
          <p14:tracePt t="13495" x="5041900" y="5480050"/>
          <p14:tracePt t="13511" x="5041900" y="5461000"/>
          <p14:tracePt t="13528" x="5041900" y="5448300"/>
          <p14:tracePt t="13545" x="5041900" y="5435600"/>
          <p14:tracePt t="13561" x="5041900" y="5422900"/>
          <p14:tracePt t="13578" x="5035550" y="5410200"/>
          <p14:tracePt t="13595" x="5029200" y="5397500"/>
          <p14:tracePt t="13757" x="0" y="0"/>
        </p14:tracePtLst>
        <p14:tracePtLst>
          <p14:tracePt t="14087" x="5321300" y="5346700"/>
          <p14:tracePt t="14142" x="5321300" y="5353050"/>
          <p14:tracePt t="14159" x="5321300" y="5391150"/>
          <p14:tracePt t="14173" x="5321300" y="5410200"/>
          <p14:tracePt t="14186" x="5327650" y="5429250"/>
          <p14:tracePt t="14195" x="5334000" y="5429250"/>
          <p14:tracePt t="14211" x="5340350" y="5441950"/>
          <p14:tracePt t="14229" x="5372100" y="5448300"/>
          <p14:tracePt t="14245" x="5410200" y="5448300"/>
          <p14:tracePt t="14261" x="5461000" y="5448300"/>
          <p14:tracePt t="14278" x="5499100" y="5448300"/>
          <p14:tracePt t="14294" x="5543550" y="5441950"/>
          <p14:tracePt t="14311" x="5556250" y="5429250"/>
          <p14:tracePt t="14328" x="5562600" y="5422900"/>
          <p14:tracePt t="14344" x="5568950" y="5422900"/>
          <p14:tracePt t="14361" x="5568950" y="5410200"/>
          <p14:tracePt t="14378" x="5568950" y="5403850"/>
          <p14:tracePt t="14394" x="5568950" y="5397500"/>
          <p14:tracePt t="14411" x="5568950" y="5391150"/>
          <p14:tracePt t="14431" x="5568950" y="5378450"/>
          <p14:tracePt t="14445" x="5556250" y="5372100"/>
          <p14:tracePt t="14461" x="5543550" y="5365750"/>
          <p14:tracePt t="14478" x="5537200" y="5365750"/>
          <p14:tracePt t="14495" x="5518150" y="5359400"/>
          <p14:tracePt t="14511" x="5499100" y="5359400"/>
          <p14:tracePt t="14528" x="5486400" y="5359400"/>
          <p14:tracePt t="14544" x="5448300" y="5359400"/>
          <p14:tracePt t="14561" x="5422900" y="5378450"/>
          <p14:tracePt t="14577" x="5397500" y="5410200"/>
          <p14:tracePt t="14594" x="5372100" y="5448300"/>
          <p14:tracePt t="14611" x="5359400" y="5473700"/>
          <p14:tracePt t="14628" x="5359400" y="5499100"/>
          <p14:tracePt t="14629" x="5359400" y="5505450"/>
          <p14:tracePt t="14644" x="5365750" y="5543550"/>
          <p14:tracePt t="14661" x="5378450" y="5556250"/>
          <p14:tracePt t="14678" x="5384800" y="5562600"/>
          <p14:tracePt t="14694" x="5397500" y="5575300"/>
          <p14:tracePt t="14711" x="5416550" y="5581650"/>
          <p14:tracePt t="14728" x="5448300" y="5581650"/>
          <p14:tracePt t="14744" x="5499100" y="5581650"/>
          <p14:tracePt t="14761" x="5543550" y="5581650"/>
          <p14:tracePt t="14777" x="5594350" y="5581650"/>
          <p14:tracePt t="14794" x="5607050" y="5581650"/>
          <p14:tracePt t="14811" x="5619750" y="5581650"/>
          <p14:tracePt t="14877" x="5619750" y="5575300"/>
          <p14:tracePt t="14886" x="5626100" y="5568950"/>
          <p14:tracePt t="14909" x="5626100" y="5556250"/>
          <p14:tracePt t="14918" x="5626100" y="5543550"/>
          <p14:tracePt t="14928" x="5626100" y="5530850"/>
          <p14:tracePt t="14945" x="5626100" y="5492750"/>
          <p14:tracePt t="14962" x="5626100" y="5454650"/>
          <p14:tracePt t="14965" x="5626100" y="5435600"/>
          <p14:tracePt t="14979" x="5626100" y="5416550"/>
          <p14:tracePt t="14995" x="5613400" y="5391150"/>
          <p14:tracePt t="14997" x="5613400" y="5378450"/>
          <p14:tracePt t="15011" x="5607050" y="5378450"/>
          <p14:tracePt t="15028" x="5588000" y="5365750"/>
          <p14:tracePt t="15031" x="5575300" y="5359400"/>
          <p14:tracePt t="15044" x="5549900" y="5346700"/>
          <p14:tracePt t="15061" x="5530850" y="5346700"/>
          <p14:tracePt t="15077" x="5511800" y="5346700"/>
          <p14:tracePt t="15094" x="5492750" y="5346700"/>
          <p14:tracePt t="15111" x="5467350" y="5346700"/>
          <p14:tracePt t="15127" x="5454650" y="5372100"/>
          <p14:tracePt t="15144" x="5441950" y="5391150"/>
          <p14:tracePt t="15161" x="5441950" y="5403850"/>
          <p14:tracePt t="15178" x="5441950" y="5410200"/>
          <p14:tracePt t="15195" x="5441950" y="5422900"/>
          <p14:tracePt t="15211" x="5441950" y="5435600"/>
          <p14:tracePt t="15229" x="5454650" y="5441950"/>
          <p14:tracePt t="15231" x="5467350" y="5448300"/>
          <p14:tracePt t="15245" x="5492750" y="5448300"/>
          <p14:tracePt t="15261" x="5537200" y="5448300"/>
          <p14:tracePt t="15277" x="5575300" y="5448300"/>
          <p14:tracePt t="15294" x="5588000" y="5441950"/>
          <p14:tracePt t="15311" x="5594350" y="5435600"/>
          <p14:tracePt t="15327" x="5594350" y="5429250"/>
          <p14:tracePt t="15344" x="5594350" y="5416550"/>
          <p14:tracePt t="15361" x="5594350" y="5410200"/>
          <p14:tracePt t="15377" x="5594350" y="5397500"/>
          <p14:tracePt t="15394" x="5588000" y="5397500"/>
          <p14:tracePt t="15411" x="5581650" y="5397500"/>
          <p14:tracePt t="15428" x="5562600" y="5397500"/>
          <p14:tracePt t="15430" x="5562600" y="5403850"/>
          <p14:tracePt t="15444" x="5556250" y="5410200"/>
          <p14:tracePt t="15461" x="5556250" y="5422900"/>
          <p14:tracePt t="15478" x="5556250" y="5435600"/>
          <p14:tracePt t="15511" x="5556250" y="5441950"/>
          <p14:tracePt t="16230" x="0" y="0"/>
        </p14:tracePtLst>
        <p14:tracePtLst>
          <p14:tracePt t="18103" x="2762250" y="5702300"/>
          <p14:tracePt t="18152" x="2755900" y="5708650"/>
          <p14:tracePt t="18167" x="2755900" y="5721350"/>
          <p14:tracePt t="18179" x="2768600" y="5721350"/>
          <p14:tracePt t="18195" x="2800350" y="5734050"/>
          <p14:tracePt t="18210" x="2863850" y="5753100"/>
          <p14:tracePt t="18213" x="2914650" y="5772150"/>
          <p14:tracePt t="18227" x="2984500" y="5778500"/>
          <p14:tracePt t="18243" x="3155950" y="5816600"/>
          <p14:tracePt t="18260" x="3327400" y="5842000"/>
          <p14:tracePt t="18262" x="3397250" y="5842000"/>
          <p14:tracePt t="18277" x="3556000" y="5842000"/>
          <p14:tracePt t="18293" x="3676650" y="5842000"/>
          <p14:tracePt t="18310" x="3740150" y="5842000"/>
          <p14:tracePt t="18326" x="3784600" y="5842000"/>
          <p14:tracePt t="18343" x="3810000" y="5842000"/>
          <p14:tracePt t="18360" x="3829050" y="5842000"/>
          <p14:tracePt t="18376" x="3841750" y="5842000"/>
          <p14:tracePt t="18393" x="3848100" y="5842000"/>
          <p14:tracePt t="18410" x="3854450" y="5842000"/>
          <p14:tracePt t="18426" x="3867150" y="5842000"/>
          <p14:tracePt t="18444" x="3873500" y="5842000"/>
          <p14:tracePt t="18479" x="3879850" y="5842000"/>
          <p14:tracePt t="18486" x="3886200" y="5842000"/>
          <p14:tracePt t="18501" x="3892550" y="5842000"/>
          <p14:tracePt t="18509" x="3898900" y="5842000"/>
          <p14:tracePt t="19045" x="0" y="0"/>
        </p14:tracePtLst>
        <p14:tracePtLst>
          <p14:tracePt t="19631" x="2730500" y="6127750"/>
          <p14:tracePt t="19721" x="2736850" y="6127750"/>
          <p14:tracePt t="19735" x="2787650" y="6127750"/>
          <p14:tracePt t="19749" x="2863850" y="6127750"/>
          <p14:tracePt t="19765" x="2959100" y="6127750"/>
          <p14:tracePt t="19776" x="3022600" y="6127750"/>
          <p14:tracePt t="19793" x="3168650" y="6127750"/>
          <p14:tracePt t="19809" x="3327400" y="6127750"/>
          <p14:tracePt t="19826" x="3467100" y="6127750"/>
          <p14:tracePt t="19843" x="3549650" y="6127750"/>
          <p14:tracePt t="19846" x="3575050" y="6127750"/>
          <p14:tracePt t="19859" x="3587750" y="6127750"/>
          <p14:tracePt t="19876" x="3600450" y="6127750"/>
          <p14:tracePt t="20037" x="0" y="0"/>
        </p14:tracePtLst>
        <p14:tracePtLst>
          <p14:tracePt t="20465" x="3810000" y="6140450"/>
          <p14:tracePt t="20543" x="3816350" y="6140450"/>
          <p14:tracePt t="20568" x="3822700" y="6140450"/>
          <p14:tracePt t="20578" x="3835400" y="6140450"/>
          <p14:tracePt t="20592" x="3867150" y="6140450"/>
          <p14:tracePt t="20609" x="3917950" y="6140450"/>
          <p14:tracePt t="20625" x="3981450" y="6140450"/>
          <p14:tracePt t="20642" x="4038600" y="6140450"/>
          <p14:tracePt t="20659" x="4076700" y="6140450"/>
          <p14:tracePt t="20676" x="4102100" y="6140450"/>
          <p14:tracePt t="20677" x="4108450" y="6140450"/>
          <p14:tracePt t="20692" x="4114800" y="6140450"/>
          <p14:tracePt t="22447" x="0" y="0"/>
        </p14:tracePtLst>
        <p14:tracePtLst>
          <p14:tracePt t="25142" x="2482850" y="3079750"/>
          <p14:tracePt t="25248" x="2476500" y="3086100"/>
          <p14:tracePt t="25261" x="2482850" y="3092450"/>
          <p14:tracePt t="25275" x="2508250" y="3098800"/>
          <p14:tracePt t="25293" x="2584450" y="3111500"/>
          <p14:tracePt t="25312" x="2781300" y="3143250"/>
          <p14:tracePt t="25325" x="2946400" y="3175000"/>
          <p14:tracePt t="25340" x="3105150" y="3200400"/>
          <p14:tracePt t="25357" x="3232150" y="3213100"/>
          <p14:tracePt t="25374" x="3321050" y="3225800"/>
          <p14:tracePt t="25391" x="3359150" y="3232150"/>
          <p14:tracePt t="25407" x="3371850" y="3232150"/>
          <p14:tracePt t="26357" x="0" y="0"/>
        </p14:tracePtLst>
        <p14:tracePtLst>
          <p14:tracePt t="27297" x="2527300" y="3371850"/>
          <p14:tracePt t="27420" x="2540000" y="3371850"/>
          <p14:tracePt t="27439" x="2584450" y="3371850"/>
          <p14:tracePt t="27457" x="2628900" y="3371850"/>
          <p14:tracePt t="27475" x="2686050" y="3371850"/>
          <p14:tracePt t="27491" x="2743200" y="3371850"/>
          <p14:tracePt t="27494" x="2774950" y="3378200"/>
          <p14:tracePt t="27507" x="2800350" y="3384550"/>
          <p14:tracePt t="27526" x="2825750" y="3384550"/>
          <p14:tracePt t="27530" x="2832100" y="3384550"/>
          <p14:tracePt t="27543" x="2838450" y="3384550"/>
          <p14:tracePt t="27933" x="0" y="0"/>
        </p14:tracePtLst>
        <p14:tracePtLst>
          <p14:tracePt t="30535" x="3073400" y="3378200"/>
          <p14:tracePt t="30701" x="0" y="0"/>
        </p14:tracePtLst>
        <p14:tracePtLst>
          <p14:tracePt t="31269" x="3333750" y="3409950"/>
          <p14:tracePt t="31350" x="3346450" y="3416300"/>
          <p14:tracePt t="31358" x="3378200" y="3422650"/>
          <p14:tracePt t="31366" x="3422650" y="3429000"/>
          <p14:tracePt t="31373" x="3492500" y="3435350"/>
          <p14:tracePt t="31388" x="3670300" y="3473450"/>
          <p14:tracePt t="31405" x="3886200" y="3505200"/>
          <p14:tracePt t="31422" x="4108450" y="3543300"/>
          <p14:tracePt t="31438" x="4273550" y="3562350"/>
          <p14:tracePt t="31455" x="4337050" y="3562350"/>
          <p14:tracePt t="31472" x="4349750" y="3562350"/>
          <p14:tracePt t="31489" x="4356100" y="3562350"/>
          <p14:tracePt t="31829" x="0" y="0"/>
        </p14:tracePtLst>
        <p14:tracePtLst>
          <p14:tracePt t="33336" x="3384550" y="3429000"/>
          <p14:tracePt t="33455" x="3390900" y="3429000"/>
          <p14:tracePt t="33469" x="3460750" y="3441700"/>
          <p14:tracePt t="33483" x="3505200" y="3448050"/>
          <p14:tracePt t="33499" x="3613150" y="3473450"/>
          <p14:tracePt t="33501" x="3689350" y="3492500"/>
          <p14:tracePt t="33512" x="3784600" y="3505200"/>
          <p14:tracePt t="33522" x="3892550" y="3524250"/>
          <p14:tracePt t="33538" x="4121150" y="3568700"/>
          <p14:tracePt t="33555" x="4349750" y="3606800"/>
          <p14:tracePt t="33557" x="4445000" y="3619500"/>
          <p14:tracePt t="33572" x="4508500" y="3619500"/>
          <p14:tracePt t="33589" x="4629150" y="3619500"/>
          <p14:tracePt t="33605" x="4667250" y="3613150"/>
          <p14:tracePt t="33621" x="4679950" y="3594100"/>
          <p14:tracePt t="33638" x="4692650" y="3562350"/>
          <p14:tracePt t="33655" x="4705350" y="3517900"/>
          <p14:tracePt t="33671" x="4705350" y="3479800"/>
          <p14:tracePt t="33688" x="4705350" y="3403600"/>
          <p14:tracePt t="33704" x="4673600" y="3327400"/>
          <p14:tracePt t="33721" x="4622800" y="3257550"/>
          <p14:tracePt t="33738" x="4533900" y="3181350"/>
          <p14:tracePt t="33755" x="4432300" y="3130550"/>
          <p14:tracePt t="33757" x="4381500" y="3105150"/>
          <p14:tracePt t="33772" x="4337050" y="3086100"/>
          <p14:tracePt t="33789" x="4203700" y="3067050"/>
          <p14:tracePt t="33805" x="4146550" y="3060700"/>
          <p14:tracePt t="33821" x="4083050" y="3060700"/>
          <p14:tracePt t="33838" x="4006850" y="3060700"/>
          <p14:tracePt t="33854" x="3937000" y="3073400"/>
          <p14:tracePt t="33871" x="3867150" y="3098800"/>
          <p14:tracePt t="33888" x="3790950" y="3124200"/>
          <p14:tracePt t="33904" x="3733800" y="3143250"/>
          <p14:tracePt t="33921" x="3657600" y="3175000"/>
          <p14:tracePt t="33938" x="3606800" y="3200400"/>
          <p14:tracePt t="33954" x="3562350" y="3225800"/>
          <p14:tracePt t="33971" x="3536950" y="3251200"/>
          <p14:tracePt t="33988" x="3517900" y="3289300"/>
          <p14:tracePt t="33989" x="3511550" y="3302000"/>
          <p14:tracePt t="34005" x="3505200" y="3321050"/>
          <p14:tracePt t="34021" x="3505200" y="3333750"/>
          <p14:tracePt t="34038" x="3511550" y="3378200"/>
          <p14:tracePt t="34054" x="3536950" y="3403600"/>
          <p14:tracePt t="34071" x="3600450" y="3448050"/>
          <p14:tracePt t="34088" x="3721100" y="3505200"/>
          <p14:tracePt t="34104" x="3886200" y="3549650"/>
          <p14:tracePt t="34121" x="4076700" y="3581400"/>
          <p14:tracePt t="34138" x="4279900" y="3600450"/>
          <p14:tracePt t="34154" x="4419600" y="3600450"/>
          <p14:tracePt t="34171" x="4508500" y="3581400"/>
          <p14:tracePt t="34188" x="4533900" y="3562350"/>
          <p14:tracePt t="34188" x="4546600" y="3543300"/>
          <p14:tracePt t="34204" x="4552950" y="3524250"/>
          <p14:tracePt t="34221" x="4559300" y="3486150"/>
          <p14:tracePt t="34237" x="4559300" y="3448050"/>
          <p14:tracePt t="34254" x="4559300" y="3403600"/>
          <p14:tracePt t="34271" x="4546600" y="3384550"/>
          <p14:tracePt t="34288" x="4540250" y="3359150"/>
          <p14:tracePt t="34304" x="4527550" y="3352800"/>
          <p14:tracePt t="34321" x="4527550" y="3346450"/>
          <p14:tracePt t="34338" x="4521200" y="3346450"/>
          <p14:tracePt t="34354" x="4508500" y="3346450"/>
          <p14:tracePt t="34437" x="4508500" y="3340100"/>
          <p14:tracePt t="34446" x="4495800" y="3333750"/>
          <p14:tracePt t="34455" x="4483100" y="3327400"/>
          <p14:tracePt t="34471" x="4451350" y="3302000"/>
          <p14:tracePt t="34488" x="4394200" y="3270250"/>
          <p14:tracePt t="34504" x="4324350" y="3244850"/>
          <p14:tracePt t="34522" x="4241800" y="3213100"/>
          <p14:tracePt t="34525" x="4210050" y="3200400"/>
          <p14:tracePt t="34538" x="4171950" y="3194050"/>
          <p14:tracePt t="34555" x="4140200" y="3187700"/>
          <p14:tracePt t="34571" x="4108450" y="3187700"/>
          <p14:tracePt t="34574" x="4095750" y="3187700"/>
          <p14:tracePt t="34588" x="4076700" y="3187700"/>
          <p14:tracePt t="34605" x="4013200" y="3194050"/>
          <p14:tracePt t="34621" x="3975100" y="3213100"/>
          <p14:tracePt t="34638" x="3930650" y="3238500"/>
          <p14:tracePt t="34654" x="3905250" y="3263900"/>
          <p14:tracePt t="34671" x="3892550" y="3282950"/>
          <p14:tracePt t="34687" x="3879850" y="3308350"/>
          <p14:tracePt t="34704" x="3879850" y="3321050"/>
          <p14:tracePt t="34721" x="3879850" y="3340100"/>
          <p14:tracePt t="34737" x="3879850" y="3371850"/>
          <p14:tracePt t="34754" x="3892550" y="3390900"/>
          <p14:tracePt t="34757" x="3917950" y="3403600"/>
          <p14:tracePt t="34771" x="3956050" y="3416300"/>
          <p14:tracePt t="34788" x="4076700" y="3448050"/>
          <p14:tracePt t="34791" x="4152900" y="3460750"/>
          <p14:tracePt t="34805" x="4279900" y="3460750"/>
          <p14:tracePt t="34821" x="4375150" y="3460750"/>
          <p14:tracePt t="34837" x="4406900" y="3448050"/>
          <p14:tracePt t="34854" x="4419600" y="3441700"/>
          <p14:tracePt t="34871" x="4425950" y="3435350"/>
          <p14:tracePt t="34901" x="4425950" y="3429000"/>
          <p14:tracePt t="35133" x="0" y="0"/>
        </p14:tracePtLst>
        <p14:tracePtLst>
          <p14:tracePt t="36017" x="2489200" y="3695700"/>
          <p14:tracePt t="36094" x="2501900" y="3695700"/>
          <p14:tracePt t="36103" x="2520950" y="3702050"/>
          <p14:tracePt t="36110" x="2540000" y="3702050"/>
          <p14:tracePt t="36120" x="2590800" y="3708400"/>
          <p14:tracePt t="36138" x="2711450" y="3721100"/>
          <p14:tracePt t="36154" x="2857500" y="3746500"/>
          <p14:tracePt t="36170" x="3028950" y="3759200"/>
          <p14:tracePt t="36187" x="3187700" y="3784600"/>
          <p14:tracePt t="36188" x="3232150" y="3790950"/>
          <p14:tracePt t="36204" x="3257550" y="3790950"/>
          <p14:tracePt t="36220" x="3302000" y="3790950"/>
          <p14:tracePt t="36237" x="3314700" y="3790950"/>
          <p14:tracePt t="36254" x="3321050" y="3790950"/>
          <p14:tracePt t="36271" x="3333750" y="3790950"/>
          <p14:tracePt t="36287" x="3352800" y="3790950"/>
          <p14:tracePt t="36304" x="3378200" y="3790950"/>
          <p14:tracePt t="36321" x="3397250" y="3790950"/>
          <p14:tracePt t="36337" x="3403600" y="3790950"/>
          <p14:tracePt t="36354" x="3416300" y="3790950"/>
          <p14:tracePt t="36370" x="3422650" y="3790950"/>
          <p14:tracePt t="36387" x="3435350" y="3790950"/>
          <p14:tracePt t="36501" x="0" y="0"/>
        </p14:tracePtLst>
        <p14:tracePtLst>
          <p14:tracePt t="36799" x="2533650" y="3790950"/>
          <p14:tracePt t="36878" x="2546350" y="3790950"/>
          <p14:tracePt t="36891" x="2578100" y="3790950"/>
          <p14:tracePt t="36904" x="2692400" y="3803650"/>
          <p14:tracePt t="36920" x="2882900" y="3829050"/>
          <p14:tracePt t="36937" x="3124200" y="3867150"/>
          <p14:tracePt t="36953" x="3371850" y="3905250"/>
          <p14:tracePt t="36957" x="3460750" y="3911600"/>
          <p14:tracePt t="36970" x="3524250" y="3917950"/>
          <p14:tracePt t="36987" x="3594100" y="3930650"/>
          <p14:tracePt t="36990" x="3606800" y="3930650"/>
          <p14:tracePt t="37003" x="3613150" y="3930650"/>
          <p14:tracePt t="37021" x="3625850" y="3937000"/>
          <p14:tracePt t="37039" x="3632200" y="3937000"/>
          <p14:tracePt t="37149" x="0" y="0"/>
        </p14:tracePtLst>
        <p14:tracePtLst>
          <p14:tracePt t="41328" x="2482850" y="4298950"/>
          <p14:tracePt t="41448" x="2489200" y="4305300"/>
          <p14:tracePt t="41457" x="2495550" y="4311650"/>
          <p14:tracePt t="41468" x="2540000" y="4318000"/>
          <p14:tracePt t="41485" x="2603500" y="4318000"/>
          <p14:tracePt t="41502" x="2724150" y="4318000"/>
          <p14:tracePt t="41518" x="2870200" y="4318000"/>
          <p14:tracePt t="41535" x="3048000" y="4337050"/>
          <p14:tracePt t="41552" x="3168650" y="4349750"/>
          <p14:tracePt t="41569" x="3251200" y="4368800"/>
          <p14:tracePt t="41586" x="3282950" y="4368800"/>
          <p14:tracePt t="41602" x="3302000" y="4368800"/>
          <p14:tracePt t="41619" x="3333750" y="4368800"/>
          <p14:tracePt t="41620" x="3352800" y="4368800"/>
          <p14:tracePt t="41635" x="3371850" y="4368800"/>
          <p14:tracePt t="41652" x="3397250" y="4368800"/>
          <p14:tracePt t="41654" x="3416300" y="4368800"/>
          <p14:tracePt t="41668" x="3435350" y="4368800"/>
          <p14:tracePt t="41685" x="3441700" y="4356100"/>
          <p14:tracePt t="41702" x="3454400" y="4343400"/>
          <p14:tracePt t="41718" x="3467100" y="4324350"/>
          <p14:tracePt t="41735" x="3467100" y="4305300"/>
          <p14:tracePt t="41752" x="3467100" y="4273550"/>
          <p14:tracePt t="41769" x="3467100" y="4235450"/>
          <p14:tracePt t="41785" x="3448050" y="4197350"/>
          <p14:tracePt t="41802" x="3403600" y="4159250"/>
          <p14:tracePt t="41819" x="3352800" y="4121150"/>
          <p14:tracePt t="41821" x="3321050" y="4095750"/>
          <p14:tracePt t="41835" x="3282950" y="4083050"/>
          <p14:tracePt t="41852" x="3168650" y="4044950"/>
          <p14:tracePt t="41868" x="3079750" y="4032250"/>
          <p14:tracePt t="41885" x="2984500" y="4006850"/>
          <p14:tracePt t="41902" x="2914650" y="4006850"/>
          <p14:tracePt t="41918" x="2806700" y="4006850"/>
          <p14:tracePt t="41935" x="2705100" y="4013200"/>
          <p14:tracePt t="41952" x="2635250" y="4032250"/>
          <p14:tracePt t="41968" x="2565400" y="4057650"/>
          <p14:tracePt t="41985" x="2501900" y="4102100"/>
          <p14:tracePt t="42001" x="2444750" y="4133850"/>
          <p14:tracePt t="42018" x="2400300" y="4159250"/>
          <p14:tracePt t="42035" x="2374900" y="4184650"/>
          <p14:tracePt t="42037" x="2368550" y="4197350"/>
          <p14:tracePt t="42052" x="2362200" y="4203700"/>
          <p14:tracePt t="42069" x="2349500" y="4229100"/>
          <p14:tracePt t="42085" x="2349500" y="4248150"/>
          <p14:tracePt t="42102" x="2349500" y="4254500"/>
          <p14:tracePt t="42119" x="2349500" y="4267200"/>
          <p14:tracePt t="42136" x="2349500" y="4286250"/>
          <p14:tracePt t="42151" x="2368550" y="4292600"/>
          <p14:tracePt t="42168" x="2387600" y="4311650"/>
          <p14:tracePt t="42185" x="2406650" y="4324350"/>
          <p14:tracePt t="42201" x="2425700" y="4324350"/>
          <p14:tracePt t="42218" x="2438400" y="4330700"/>
          <p14:tracePt t="42235" x="2451100" y="4337050"/>
          <p14:tracePt t="42251" x="2457450" y="4337050"/>
          <p14:tracePt t="42268" x="2470150" y="4337050"/>
          <p14:tracePt t="42285" x="2476500" y="4337050"/>
          <p14:tracePt t="42575" x="0" y="0"/>
        </p14:tracePtLst>
        <p14:tracePtLst>
          <p14:tracePt t="44094" x="2508250" y="3981450"/>
          <p14:tracePt t="44125" x="2495550" y="3981450"/>
          <p14:tracePt t="44135" x="2495550" y="3987800"/>
          <p14:tracePt t="44142" x="2495550" y="3994150"/>
          <p14:tracePt t="44151" x="2489200" y="4006850"/>
          <p14:tracePt t="44168" x="2476500" y="4044950"/>
          <p14:tracePt t="44185" x="2470150" y="4070350"/>
          <p14:tracePt t="44201" x="2470150" y="4114800"/>
          <p14:tracePt t="44218" x="2470150" y="4165600"/>
          <p14:tracePt t="44234" x="2470150" y="4203700"/>
          <p14:tracePt t="44237" x="2470150" y="4229100"/>
          <p14:tracePt t="44251" x="2476500" y="4248150"/>
          <p14:tracePt t="44268" x="2495550" y="4267200"/>
          <p14:tracePt t="44269" x="2514600" y="4279900"/>
          <p14:tracePt t="44284" x="2578100" y="4305300"/>
          <p14:tracePt t="44301" x="2679700" y="4349750"/>
          <p14:tracePt t="44318" x="2819400" y="4381500"/>
          <p14:tracePt t="44335" x="2990850" y="4406900"/>
          <p14:tracePt t="44351" x="3143250" y="4406900"/>
          <p14:tracePt t="44368" x="3238500" y="4406900"/>
          <p14:tracePt t="44385" x="3308350" y="4400550"/>
          <p14:tracePt t="44401" x="3340100" y="4381500"/>
          <p14:tracePt t="44417" x="3371850" y="4356100"/>
          <p14:tracePt t="44434" x="3390900" y="4324350"/>
          <p14:tracePt t="44451" x="3416300" y="4286250"/>
          <p14:tracePt t="44453" x="3422650" y="4267200"/>
          <p14:tracePt t="44467" x="3429000" y="4254500"/>
          <p14:tracePt t="44484" x="3429000" y="4203700"/>
          <p14:tracePt t="44501" x="3422650" y="4165600"/>
          <p14:tracePt t="44518" x="3409950" y="4146550"/>
          <p14:tracePt t="44534" x="3397250" y="4121150"/>
          <p14:tracePt t="44551" x="3371850" y="4108450"/>
          <p14:tracePt t="44568" x="3340100" y="4089400"/>
          <p14:tracePt t="44585" x="3295650" y="4070350"/>
          <p14:tracePt t="44601" x="3213100" y="4051300"/>
          <p14:tracePt t="44618" x="3124200" y="4025900"/>
          <p14:tracePt t="44635" x="3016250" y="4013200"/>
          <p14:tracePt t="44637" x="2959100" y="3994150"/>
          <p14:tracePt t="44651" x="2908300" y="3987800"/>
          <p14:tracePt t="44667" x="2819400" y="3981450"/>
          <p14:tracePt t="44670" x="2774950" y="3981450"/>
          <p14:tracePt t="44684" x="2698750" y="3981450"/>
          <p14:tracePt t="44701" x="2641600" y="3981450"/>
          <p14:tracePt t="44717" x="2609850" y="3987800"/>
          <p14:tracePt t="44734" x="2584450" y="4000500"/>
          <p14:tracePt t="44751" x="2565400" y="4019550"/>
          <p14:tracePt t="44767" x="2540000" y="4038600"/>
          <p14:tracePt t="44784" x="2533650" y="4057650"/>
          <p14:tracePt t="44801" x="2520950" y="4076700"/>
          <p14:tracePt t="44817" x="2514600" y="4095750"/>
          <p14:tracePt t="44834" x="2508250" y="4114800"/>
          <p14:tracePt t="44851" x="2508250" y="4133850"/>
          <p14:tracePt t="44853" x="2508250" y="4140200"/>
          <p14:tracePt t="44867" x="2508250" y="4159250"/>
          <p14:tracePt t="44884" x="2508250" y="4210050"/>
          <p14:tracePt t="44901" x="2520950" y="4235450"/>
          <p14:tracePt t="44917" x="2533650" y="4260850"/>
          <p14:tracePt t="44934" x="2546350" y="4273550"/>
          <p14:tracePt t="44951" x="2559050" y="4286250"/>
          <p14:tracePt t="44967" x="2578100" y="4298950"/>
          <p14:tracePt t="44984" x="2609850" y="4311650"/>
          <p14:tracePt t="45001" x="2635250" y="4330700"/>
          <p14:tracePt t="45017" x="2679700" y="4337050"/>
          <p14:tracePt t="45034" x="2711450" y="4349750"/>
          <p14:tracePt t="45051" x="2749550" y="4356100"/>
          <p14:tracePt t="45067" x="2774950" y="4362450"/>
          <p14:tracePt t="45069" x="2781300" y="4362450"/>
          <p14:tracePt t="45126" x="2787650" y="4362450"/>
          <p14:tracePt t="45199" x="2794000" y="4362450"/>
          <p14:tracePt t="45246" x="2800350" y="4362450"/>
          <p14:tracePt t="45261" x="2806700" y="4362450"/>
          <p14:tracePt t="45269" x="2819400" y="4362450"/>
          <p14:tracePt t="45284" x="2851150" y="4362450"/>
          <p14:tracePt t="45301" x="2908300" y="4362450"/>
          <p14:tracePt t="45318" x="2990850" y="4362450"/>
          <p14:tracePt t="45335" x="3073400" y="4343400"/>
          <p14:tracePt t="45351" x="3124200" y="4324350"/>
          <p14:tracePt t="45368" x="3162300" y="4305300"/>
          <p14:tracePt t="45384" x="3181350" y="4292600"/>
          <p14:tracePt t="45401" x="3200400" y="4273550"/>
          <p14:tracePt t="45417" x="3213100" y="4254500"/>
          <p14:tracePt t="45434" x="3232150" y="4235450"/>
          <p14:tracePt t="45450" x="3238500" y="4216400"/>
          <p14:tracePt t="45467" x="3244850" y="4197350"/>
          <p14:tracePt t="45469" x="3244850" y="4191000"/>
          <p14:tracePt t="45484" x="3244850" y="4184650"/>
          <p14:tracePt t="45501" x="3244850" y="4165600"/>
          <p14:tracePt t="45517" x="3244850" y="4159250"/>
          <p14:tracePt t="45621" x="0" y="0"/>
        </p14:tracePtLst>
        <p14:tracePtLst>
          <p14:tracePt t="46438" x="4381500" y="4476750"/>
          <p14:tracePt t="46486" x="4381500" y="4483100"/>
          <p14:tracePt t="46495" x="4381500" y="4489450"/>
          <p14:tracePt t="46517" x="4381500" y="4495800"/>
          <p14:tracePt t="46527" x="4381500" y="4502150"/>
          <p14:tracePt t="46538" x="4381500" y="4508500"/>
          <p14:tracePt t="46550" x="4387850" y="4521200"/>
          <p14:tracePt t="46567" x="4406900" y="4540250"/>
          <p14:tracePt t="46584" x="4451350" y="4559300"/>
          <p14:tracePt t="46600" x="4527550" y="4584700"/>
          <p14:tracePt t="46617" x="4648200" y="4597400"/>
          <p14:tracePt t="46634" x="4768850" y="4597400"/>
          <p14:tracePt t="46637" x="4819650" y="4597400"/>
          <p14:tracePt t="46650" x="4851400" y="4597400"/>
          <p14:tracePt t="46667" x="4895850" y="4597400"/>
          <p14:tracePt t="46683" x="4908550" y="4591050"/>
          <p14:tracePt t="46700" x="4921250" y="4565650"/>
          <p14:tracePt t="46717" x="4927600" y="4552950"/>
          <p14:tracePt t="46733" x="4933950" y="4540250"/>
          <p14:tracePt t="46750" x="4933950" y="4527550"/>
          <p14:tracePt t="46767" x="4940300" y="4514850"/>
          <p14:tracePt t="46783" x="4940300" y="4495800"/>
          <p14:tracePt t="46800" x="4940300" y="4489450"/>
          <p14:tracePt t="46817" x="4940300" y="4476750"/>
          <p14:tracePt t="46833" x="4940300" y="4470400"/>
          <p14:tracePt t="47005" x="4946650" y="4470400"/>
          <p14:tracePt t="47021" x="4953000" y="4483100"/>
          <p14:tracePt t="47029" x="4959350" y="4483100"/>
          <p14:tracePt t="47167" x="4965700" y="4495800"/>
          <p14:tracePt t="47183" x="4965700" y="4502150"/>
          <p14:tracePt t="47197" x="4972050" y="4521200"/>
          <p14:tracePt t="47213" x="4978400" y="4546600"/>
          <p14:tracePt t="47226" x="4991100" y="4565650"/>
          <p14:tracePt t="47250" x="4991100" y="4572000"/>
          <p14:tracePt t="47381" x="0" y="0"/>
        </p14:tracePtLst>
        <p14:tracePtLst>
          <p14:tracePt t="47829" x="4464050" y="4927600"/>
          <p14:tracePt t="47908" x="4457700" y="4933950"/>
          <p14:tracePt t="47925" x="4464050" y="4940300"/>
          <p14:tracePt t="47933" x="4476750" y="4946650"/>
          <p14:tracePt t="47941" x="4489450" y="4946650"/>
          <p14:tracePt t="47950" x="4521200" y="4953000"/>
          <p14:tracePt t="47966" x="4546600" y="4953000"/>
          <p14:tracePt t="47983" x="4572000" y="4953000"/>
          <p14:tracePt t="47999" x="4591050" y="4953000"/>
          <p14:tracePt t="48016" x="4610100" y="4953000"/>
          <p14:tracePt t="48033" x="4616450" y="4946650"/>
          <p14:tracePt t="48050" x="4635500" y="4927600"/>
          <p14:tracePt t="48066" x="4635500" y="4921250"/>
          <p14:tracePt t="48083" x="4635500" y="4895850"/>
          <p14:tracePt t="48086" x="4635500" y="4883150"/>
          <p14:tracePt t="48099" x="4635500" y="4864100"/>
          <p14:tracePt t="48116" x="4635500" y="4819650"/>
          <p14:tracePt t="48133" x="4622800" y="4806950"/>
          <p14:tracePt t="48150" x="4616450" y="4800600"/>
          <p14:tracePt t="48167" x="4610100" y="4787900"/>
          <p14:tracePt t="48390" x="0" y="0"/>
        </p14:tracePtLst>
        <p14:tracePtLst>
          <p14:tracePt t="48928" x="5321300" y="4997450"/>
          <p14:tracePt t="48992" x="5327650" y="4997450"/>
          <p14:tracePt t="49001" x="5340350" y="4997450"/>
          <p14:tracePt t="49016" x="5410200" y="4997450"/>
          <p14:tracePt t="49033" x="5505450" y="4997450"/>
          <p14:tracePt t="49050" x="5568950" y="4997450"/>
          <p14:tracePt t="49066" x="5600700" y="4997450"/>
          <p14:tracePt t="49093" x="0" y="0"/>
        </p14:tracePtLst>
        <p14:tracePtLst>
          <p14:tracePt t="49606" x="4972050" y="4603750"/>
          <p14:tracePt t="49704" x="4978400" y="4603750"/>
          <p14:tracePt t="49723" x="5016500" y="4603750"/>
          <p14:tracePt t="49738" x="5086350" y="4603750"/>
          <p14:tracePt t="49741" x="5124450" y="4603750"/>
          <p14:tracePt t="49753" x="5168900" y="4603750"/>
          <p14:tracePt t="49766" x="5257800" y="4603750"/>
          <p14:tracePt t="49782" x="5302250" y="4603750"/>
          <p14:tracePt t="49799" x="5314950" y="4603750"/>
          <p14:tracePt t="49816" x="5321300" y="4603750"/>
          <p14:tracePt t="49992" x="5314950" y="4603750"/>
          <p14:tracePt t="49999" x="5289550" y="4603750"/>
          <p14:tracePt t="50016" x="5226050" y="4603750"/>
          <p14:tracePt t="50032" x="5137150" y="4603750"/>
          <p14:tracePt t="50033" x="0" y="0"/>
        </p14:tracePtLst>
        <p14:tracePtLst>
          <p14:tracePt t="50489" x="4813300" y="4603750"/>
          <p14:tracePt t="50578" x="4826000" y="4603750"/>
          <p14:tracePt t="50597" x="4908550" y="4610100"/>
          <p14:tracePt t="50608" x="4940300" y="4616450"/>
          <p14:tracePt t="50621" x="5016500" y="4622800"/>
          <p14:tracePt t="50632" x="5060950" y="4622800"/>
          <p14:tracePt t="50649" x="5149850" y="4635500"/>
          <p14:tracePt t="50666" x="5213350" y="4635500"/>
          <p14:tracePt t="50682" x="5238750" y="4635500"/>
          <p14:tracePt t="50686" x="5245100" y="4635500"/>
          <p14:tracePt t="50699" x="5251450" y="4635500"/>
          <p14:tracePt t="50813" x="0" y="0"/>
        </p14:tracePtLst>
        <p14:tracePtLst>
          <p14:tracePt t="51111" x="4984750" y="4635500"/>
          <p14:tracePt t="51198" x="4991100" y="4635500"/>
          <p14:tracePt t="51207" x="5016500" y="4635500"/>
          <p14:tracePt t="51216" x="5048250" y="4635500"/>
          <p14:tracePt t="51232" x="5137150" y="4635500"/>
          <p14:tracePt t="51249" x="5200650" y="4635500"/>
          <p14:tracePt t="51265" x="5232400" y="4635500"/>
          <p14:tracePt t="51282" x="5245100" y="4635500"/>
          <p14:tracePt t="51397" x="0" y="0"/>
        </p14:tracePtLst>
        <p14:tracePtLst>
          <p14:tracePt t="52447" x="4425950" y="4908550"/>
          <p14:tracePt t="52518" x="4445000" y="4908550"/>
          <p14:tracePt t="52527" x="4470400" y="4908550"/>
          <p14:tracePt t="52534" x="4502150" y="4914900"/>
          <p14:tracePt t="52548" x="4578350" y="4927600"/>
          <p14:tracePt t="52565" x="4686300" y="4946650"/>
          <p14:tracePt t="52582" x="4775200" y="4946650"/>
          <p14:tracePt t="52599" x="4851400" y="4946650"/>
          <p14:tracePt t="52615" x="4895850" y="4946650"/>
          <p14:tracePt t="52632" x="4940300" y="4946650"/>
          <p14:tracePt t="52649" x="4972050" y="4946650"/>
          <p14:tracePt t="52665" x="4997450" y="4946650"/>
          <p14:tracePt t="52682" x="5029200" y="4946650"/>
          <p14:tracePt t="52684" x="5035550" y="4946650"/>
          <p14:tracePt t="52698" x="5041900" y="4946650"/>
          <p14:tracePt t="52715" x="5048250" y="4946650"/>
          <p14:tracePt t="52781" x="0" y="0"/>
        </p14:tracePtLst>
        <p14:tracePtLst>
          <p14:tracePt t="53223" x="5162550" y="4953000"/>
          <p14:tracePt t="53321" x="5181600" y="4953000"/>
          <p14:tracePt t="53339" x="5238750" y="4953000"/>
          <p14:tracePt t="53359" x="5372100" y="4953000"/>
          <p14:tracePt t="53374" x="5480050" y="4959350"/>
          <p14:tracePt t="53386" x="5549900" y="4972050"/>
          <p14:tracePt t="53398" x="5632450" y="4972050"/>
          <p14:tracePt t="53415" x="5676900" y="4972050"/>
          <p14:tracePt t="53432" x="5689600" y="4972050"/>
          <p14:tracePt t="53861" x="0" y="0"/>
        </p14:tracePtLst>
        <p14:tracePtLst>
          <p14:tracePt t="54142" x="5416550" y="4972050"/>
          <p14:tracePt t="54258" x="5429250" y="4972050"/>
          <p14:tracePt t="54277" x="5480050" y="4972050"/>
          <p14:tracePt t="54295" x="5588000" y="4972050"/>
          <p14:tracePt t="54310" x="5632450" y="4972050"/>
          <p14:tracePt t="54322" x="5638800" y="4972050"/>
          <p14:tracePt t="54333" x="5657850" y="4972050"/>
          <p14:tracePt t="54348" x="5664200" y="4972050"/>
          <p14:tracePt t="54533" x="0" y="0"/>
        </p14:tracePtLst>
        <p14:tracePtLst>
          <p14:tracePt t="54797" x="5308600" y="4972050"/>
          <p14:tracePt t="54855" x="5314950" y="4972050"/>
          <p14:tracePt t="54861" x="5340350" y="4972050"/>
          <p14:tracePt t="54869" x="5372100" y="4972050"/>
          <p14:tracePt t="54881" x="5416550" y="4972050"/>
          <p14:tracePt t="54897" x="5518150" y="4972050"/>
          <p14:tracePt t="54914" x="5619750" y="4972050"/>
          <p14:tracePt t="54917" x="5651500" y="4972050"/>
          <p14:tracePt t="54930" x="5664200" y="4972050"/>
          <p14:tracePt t="54947" x="5683250" y="4972050"/>
          <p14:tracePt t="55134" x="0" y="0"/>
        </p14:tracePtLst>
        <p14:tracePtLst>
          <p14:tracePt t="60699" x="7556500" y="2178050"/>
          <p14:tracePt t="60714" x="7543800" y="2197100"/>
          <p14:tracePt t="60730" x="7531100" y="2222500"/>
          <p14:tracePt t="60734" x="7531100" y="2241550"/>
          <p14:tracePt t="60753" x="7524750" y="2279650"/>
          <p14:tracePt t="60768" x="7518400" y="2336800"/>
          <p14:tracePt t="60780" x="7518400" y="2368550"/>
          <p14:tracePt t="60795" x="7531100" y="2432050"/>
          <p14:tracePt t="60812" x="7600950" y="2508250"/>
          <p14:tracePt t="60829" x="7658100" y="2533650"/>
          <p14:tracePt t="60845" x="7702550" y="2540000"/>
          <p14:tracePt t="60862" x="7759700" y="2540000"/>
          <p14:tracePt t="60879" x="7810500" y="2540000"/>
          <p14:tracePt t="60896" x="7861300" y="2527300"/>
          <p14:tracePt t="60913" x="7905750" y="2501900"/>
          <p14:tracePt t="60929" x="7931150" y="2476500"/>
          <p14:tracePt t="60945" x="7937500" y="2457450"/>
          <p14:tracePt t="60962" x="7950200" y="2438400"/>
          <p14:tracePt t="60965" x="7950200" y="2432050"/>
          <p14:tracePt t="60979" x="7950200" y="2419350"/>
          <p14:tracePt t="60995" x="7956550" y="2393950"/>
          <p14:tracePt t="61012" x="7956550" y="2381250"/>
          <p14:tracePt t="61029" x="7956550" y="2362200"/>
          <p14:tracePt t="61045" x="7950200" y="2349500"/>
          <p14:tracePt t="61062" x="7950200" y="2343150"/>
          <p14:tracePt t="61078" x="7943850" y="2343150"/>
          <p14:tracePt t="61509" x="0" y="0"/>
        </p14:tracePtLst>
        <p14:tracePtLst>
          <p14:tracePt t="62391" x="4013200" y="5359400"/>
          <p14:tracePt t="62448" x="4013200" y="5365750"/>
          <p14:tracePt t="62542" x="0" y="0"/>
        </p14:tracePtLst>
        <p14:tracePtLst>
          <p14:tracePt t="63137" x="7829550" y="3270250"/>
          <p14:tracePt t="63197" x="7829550" y="3263900"/>
          <p14:tracePt t="63217" x="7842250" y="3263900"/>
          <p14:tracePt t="63223" x="7854950" y="3270250"/>
          <p14:tracePt t="63231" x="7867650" y="3276600"/>
          <p14:tracePt t="63245" x="7931150" y="3302000"/>
          <p14:tracePt t="63261" x="8007350" y="3314700"/>
          <p14:tracePt t="63278" x="8077200" y="3327400"/>
          <p14:tracePt t="63295" x="8121650" y="3333750"/>
          <p14:tracePt t="63311" x="8153400" y="3333750"/>
          <p14:tracePt t="63328" x="8178800" y="3327400"/>
          <p14:tracePt t="63345" x="8197850" y="3321050"/>
          <p14:tracePt t="63361" x="8216900" y="3308350"/>
          <p14:tracePt t="63378" x="8223250" y="3302000"/>
          <p14:tracePt t="63394" x="8235950" y="3289300"/>
          <p14:tracePt t="63428" x="8235950" y="3276600"/>
          <p14:tracePt t="63793" x="8235950" y="3270250"/>
          <p14:tracePt t="63807" x="8242300" y="3257550"/>
          <p14:tracePt t="63824" x="8248650" y="3232150"/>
          <p14:tracePt t="63837" x="8255000" y="3213100"/>
          <p14:tracePt t="63861" x="8255000" y="3206750"/>
          <p14:tracePt t="63878" x="8255000" y="3200400"/>
          <p14:tracePt t="63894" x="8248650" y="3194050"/>
          <p14:tracePt t="63918" x="8235950" y="3194050"/>
          <p14:tracePt t="63928" x="8229600" y="3194050"/>
          <p14:tracePt t="63945" x="8197850" y="3194050"/>
          <p14:tracePt t="63961" x="8140700" y="3181350"/>
          <p14:tracePt t="63979" x="8108950" y="3181350"/>
          <p14:tracePt t="63982" x="8089900" y="3181350"/>
          <p14:tracePt t="63995" x="8083550" y="3181350"/>
          <p14:tracePt t="64011" x="8070850" y="3181350"/>
          <p14:tracePt t="64027" x="8064500" y="3181350"/>
          <p14:tracePt t="64149" x="0" y="0"/>
        </p14:tracePtLst>
        <p14:tracePtLst>
          <p14:tracePt t="64513" x="7543800" y="2146300"/>
          <p14:tracePt t="64523" x="7518400" y="2146300"/>
          <p14:tracePt t="64537" x="7473950" y="2152650"/>
          <p14:tracePt t="64547" x="7461250" y="2159000"/>
          <p14:tracePt t="64561" x="7435850" y="2184400"/>
          <p14:tracePt t="64577" x="7410450" y="2216150"/>
          <p14:tracePt t="64594" x="7404100" y="2247900"/>
          <p14:tracePt t="64611" x="7391400" y="2298700"/>
          <p14:tracePt t="64627" x="7391400" y="2336800"/>
          <p14:tracePt t="64630" x="7391400" y="2362200"/>
          <p14:tracePt t="64644" x="7404100" y="2419350"/>
          <p14:tracePt t="64661" x="7448550" y="2482850"/>
          <p14:tracePt t="64677" x="7543800" y="2546350"/>
          <p14:tracePt t="64694" x="7683500" y="2609850"/>
          <p14:tracePt t="64711" x="7854950" y="2635250"/>
          <p14:tracePt t="64727" x="7994650" y="2641600"/>
          <p14:tracePt t="64744" x="8096250" y="2635250"/>
          <p14:tracePt t="64761" x="8121650" y="2622550"/>
          <p14:tracePt t="64777" x="8134350" y="2597150"/>
          <p14:tracePt t="64794" x="8140700" y="2578100"/>
          <p14:tracePt t="64811" x="8140700" y="2546350"/>
          <p14:tracePt t="64827" x="8140700" y="2495550"/>
          <p14:tracePt t="64830" x="8128000" y="2470150"/>
          <p14:tracePt t="64844" x="8102600" y="2425700"/>
          <p14:tracePt t="64860" x="8070850" y="2381250"/>
          <p14:tracePt t="64877" x="8045450" y="2349500"/>
          <p14:tracePt t="64894" x="8026400" y="2330450"/>
          <p14:tracePt t="64911" x="8001000" y="2317750"/>
          <p14:tracePt t="64997" x="0" y="0"/>
        </p14:tracePtLst>
        <p14:tracePtLst>
          <p14:tracePt t="65449" x="7937500" y="3162300"/>
          <p14:tracePt t="65466" x="7931150" y="3175000"/>
          <p14:tracePt t="65481" x="7924800" y="3187700"/>
          <p14:tracePt t="65495" x="7924800" y="3194050"/>
          <p14:tracePt t="65511" x="7924800" y="3213100"/>
          <p14:tracePt t="65527" x="7931150" y="3251200"/>
          <p14:tracePt t="65544" x="7950200" y="3276600"/>
          <p14:tracePt t="65561" x="7981950" y="3302000"/>
          <p14:tracePt t="65577" x="8064500" y="3327400"/>
          <p14:tracePt t="65594" x="8172450" y="3359150"/>
          <p14:tracePt t="65611" x="8312150" y="3378200"/>
          <p14:tracePt t="65613" x="8369300" y="3378200"/>
          <p14:tracePt t="65627" x="8413750" y="3378200"/>
          <p14:tracePt t="65630" x="8445500" y="3378200"/>
          <p14:tracePt t="65644" x="8464550" y="3378200"/>
          <p14:tracePt t="65661" x="8502650" y="3359150"/>
          <p14:tracePt t="65678" x="8515350" y="3340100"/>
          <p14:tracePt t="65694" x="8515350" y="3321050"/>
          <p14:tracePt t="65711" x="8515350" y="3295650"/>
          <p14:tracePt t="65727" x="8515350" y="3289300"/>
          <p14:tracePt t="65744" x="8515350" y="3282950"/>
          <p14:tracePt t="65877" x="0" y="0"/>
        </p14:tracePtLst>
        <p14:tracePtLst>
          <p14:tracePt t="66418" x="7289800" y="1962150"/>
          <p14:tracePt t="66428" x="7277100" y="1962150"/>
          <p14:tracePt t="66444" x="7251700" y="1968500"/>
          <p14:tracePt t="66461" x="7213600" y="2000250"/>
          <p14:tracePt t="66478" x="7169150" y="2063750"/>
          <p14:tracePt t="66493" x="7118350" y="2171700"/>
          <p14:tracePt t="66510" x="7080250" y="2330450"/>
          <p14:tracePt t="66527" x="7035800" y="2514600"/>
          <p14:tracePt t="66543" x="7016750" y="2667000"/>
          <p14:tracePt t="66560" x="7010400" y="2762250"/>
          <p14:tracePt t="66577" x="7016750" y="2882900"/>
          <p14:tracePt t="66593" x="7042150" y="2990850"/>
          <p14:tracePt t="66610" x="7099300" y="3105150"/>
          <p14:tracePt t="66626" x="7156450" y="3194050"/>
          <p14:tracePt t="66643" x="7213600" y="3270250"/>
          <p14:tracePt t="66660" x="7346950" y="3378200"/>
          <p14:tracePt t="66677" x="7467600" y="3448050"/>
          <p14:tracePt t="66694" x="7607300" y="3511550"/>
          <p14:tracePt t="66710" x="7785100" y="3575050"/>
          <p14:tracePt t="66727" x="7988300" y="3625850"/>
          <p14:tracePt t="66743" x="8191500" y="3663950"/>
          <p14:tracePt t="66760" x="8312150" y="3670300"/>
          <p14:tracePt t="66777" x="8356600" y="3670300"/>
          <p14:tracePt t="66793" x="8388350" y="3663950"/>
          <p14:tracePt t="66810" x="8407400" y="3625850"/>
          <p14:tracePt t="66827" x="8413750" y="3594100"/>
          <p14:tracePt t="66829" x="8420100" y="3556000"/>
          <p14:tracePt t="66843" x="8420100" y="3536950"/>
          <p14:tracePt t="66860" x="8426450" y="3429000"/>
          <p14:tracePt t="66876" x="8420100" y="3333750"/>
          <p14:tracePt t="66893" x="8407400" y="3244850"/>
          <p14:tracePt t="66910" x="8382000" y="3130550"/>
          <p14:tracePt t="66927" x="8362950" y="3022600"/>
          <p14:tracePt t="66943" x="8343900" y="2914650"/>
          <p14:tracePt t="66960" x="8331200" y="2800350"/>
          <p14:tracePt t="66977" x="8293100" y="2711450"/>
          <p14:tracePt t="66993" x="8261350" y="2628900"/>
          <p14:tracePt t="67010" x="8229600" y="2559050"/>
          <p14:tracePt t="67026" x="8204200" y="2476500"/>
          <p14:tracePt t="67043" x="8172450" y="2400300"/>
          <p14:tracePt t="67060" x="8147050" y="2355850"/>
          <p14:tracePt t="67061" x="8134350" y="2343150"/>
          <p14:tracePt t="67076" x="8128000" y="2324100"/>
          <p14:tracePt t="67277" x="8121650" y="2317750"/>
          <p14:tracePt t="67285" x="8115300" y="2311400"/>
          <p14:tracePt t="67293" x="8115300" y="2305050"/>
          <p14:tracePt t="67310" x="8064500" y="2292350"/>
          <p14:tracePt t="67326" x="7962900" y="2260600"/>
          <p14:tracePt t="67343" x="7823200" y="2222500"/>
          <p14:tracePt t="67360" x="7689850" y="2209800"/>
          <p14:tracePt t="67376" x="7581900" y="2190750"/>
          <p14:tracePt t="67393" x="7518400" y="2190750"/>
          <p14:tracePt t="67410" x="7480300" y="2190750"/>
          <p14:tracePt t="67426" x="7467600" y="2190750"/>
          <p14:tracePt t="67443" x="7448550" y="2190750"/>
          <p14:tracePt t="67446" x="7435850" y="2197100"/>
          <p14:tracePt t="67459" x="7429500" y="2216150"/>
          <p14:tracePt t="67477" x="7397750" y="2273300"/>
          <p14:tracePt t="67493" x="7385050" y="2317750"/>
          <p14:tracePt t="67510" x="7372350" y="2362200"/>
          <p14:tracePt t="67526" x="7366000" y="2406650"/>
          <p14:tracePt t="67543" x="7366000" y="2489200"/>
          <p14:tracePt t="67560" x="7366000" y="2590800"/>
          <p14:tracePt t="67576" x="7391400" y="2667000"/>
          <p14:tracePt t="67593" x="7410450" y="2711450"/>
          <p14:tracePt t="67610" x="7410450" y="2717800"/>
          <p14:tracePt t="67653" x="0" y="0"/>
        </p14:tracePtLst>
        <p14:tracePtLst>
          <p14:tracePt t="68514" x="8248650" y="2184400"/>
          <p14:tracePt t="68544" x="8235950" y="2184400"/>
          <p14:tracePt t="68559" x="8229600" y="2190750"/>
          <p14:tracePt t="68573" x="8223250" y="2203450"/>
          <p14:tracePt t="68585" x="8216900" y="2228850"/>
          <p14:tracePt t="68594" x="8216900" y="2241550"/>
          <p14:tracePt t="68609" x="8204200" y="2286000"/>
          <p14:tracePt t="68626" x="8204200" y="2330450"/>
          <p14:tracePt t="68643" x="8204200" y="2368550"/>
          <p14:tracePt t="68659" x="8204200" y="2413000"/>
          <p14:tracePt t="68661" x="8210550" y="2425700"/>
          <p14:tracePt t="68676" x="8229600" y="2451100"/>
          <p14:tracePt t="68693" x="8255000" y="2476500"/>
          <p14:tracePt t="68709" x="8293100" y="2495550"/>
          <p14:tracePt t="68726" x="8350250" y="2514600"/>
          <p14:tracePt t="68743" x="8420100" y="2533650"/>
          <p14:tracePt t="68759" x="8458200" y="2533650"/>
          <p14:tracePt t="68776" x="8489950" y="2533650"/>
          <p14:tracePt t="68793" x="8509000" y="2514600"/>
          <p14:tracePt t="68809" x="8521700" y="2495550"/>
          <p14:tracePt t="68826" x="8528050" y="2451100"/>
          <p14:tracePt t="68843" x="8528050" y="2419350"/>
          <p14:tracePt t="68844" x="8528050" y="2393950"/>
          <p14:tracePt t="68859" x="8528050" y="2368550"/>
          <p14:tracePt t="68876" x="8515350" y="2311400"/>
          <p14:tracePt t="68892" x="8509000" y="2286000"/>
          <p14:tracePt t="68909" x="8496300" y="2266950"/>
          <p14:tracePt t="68926" x="8483600" y="2260600"/>
          <p14:tracePt t="68943" x="8477250" y="2247900"/>
          <p14:tracePt t="68959" x="8470900" y="2241550"/>
          <p14:tracePt t="68977" x="8464550" y="2228850"/>
          <p14:tracePt t="68992" x="8451850" y="2222500"/>
          <p14:tracePt t="69009" x="8451850" y="2216150"/>
          <p14:tracePt t="69109" x="0" y="0"/>
        </p14:tracePtLst>
        <p14:tracePtLst>
          <p14:tracePt t="69722" x="7785100" y="3073400"/>
          <p14:tracePt t="69742" x="7778750" y="3098800"/>
          <p14:tracePt t="69753" x="7772400" y="3117850"/>
          <p14:tracePt t="69766" x="7766050" y="3136900"/>
          <p14:tracePt t="69776" x="7766050" y="3143250"/>
          <p14:tracePt t="69792" x="7766050" y="3181350"/>
          <p14:tracePt t="69809" x="7766050" y="3206750"/>
          <p14:tracePt t="69826" x="7766050" y="3238500"/>
          <p14:tracePt t="69842" x="7766050" y="3276600"/>
          <p14:tracePt t="69859" x="7791450" y="3308350"/>
          <p14:tracePt t="69860" x="7804150" y="3327400"/>
          <p14:tracePt t="69876" x="7816850" y="3340100"/>
          <p14:tracePt t="69892" x="7905750" y="3384550"/>
          <p14:tracePt t="69909" x="8020050" y="3429000"/>
          <p14:tracePt t="69926" x="8147050" y="3441700"/>
          <p14:tracePt t="69942" x="8255000" y="3441700"/>
          <p14:tracePt t="69959" x="8331200" y="3441700"/>
          <p14:tracePt t="69976" x="8382000" y="3435350"/>
          <p14:tracePt t="69992" x="8420100" y="3409950"/>
          <p14:tracePt t="70009" x="8445500" y="3390900"/>
          <p14:tracePt t="70026" x="8470900" y="3352800"/>
          <p14:tracePt t="70042" x="8483600" y="3321050"/>
          <p14:tracePt t="70059" x="8489950" y="3282950"/>
          <p14:tracePt t="70075" x="8489950" y="3263900"/>
          <p14:tracePt t="70092" x="8489950" y="3219450"/>
          <p14:tracePt t="70109" x="8483600" y="3181350"/>
          <p14:tracePt t="70125" x="8470900" y="3143250"/>
          <p14:tracePt t="70142" x="8464550" y="3124200"/>
          <p14:tracePt t="70159" x="8451850" y="3105150"/>
          <p14:tracePt t="70175" x="8445500" y="3105150"/>
          <p14:tracePt t="70192" x="8445500" y="3098800"/>
          <p14:tracePt t="70209" x="8439150" y="3092450"/>
          <p14:tracePt t="70341" x="0" y="0"/>
        </p14:tracePtLst>
        <p14:tracePtLst>
          <p14:tracePt t="70767" x="9074150" y="3130550"/>
          <p14:tracePt t="70777" x="9061450" y="3130550"/>
          <p14:tracePt t="70792" x="9042400" y="3136900"/>
          <p14:tracePt t="70809" x="9029700" y="3175000"/>
          <p14:tracePt t="70825" x="9017000" y="3219450"/>
          <p14:tracePt t="70842" x="9010650" y="3257550"/>
          <p14:tracePt t="70859" x="9010650" y="3308350"/>
          <p14:tracePt t="70875" x="9010650" y="3340100"/>
          <p14:tracePt t="70876" x="9010650" y="3352800"/>
          <p14:tracePt t="70892" x="9010650" y="3359150"/>
          <p14:tracePt t="70908" x="9029700" y="3403600"/>
          <p14:tracePt t="70925" x="9074150" y="3429000"/>
          <p14:tracePt t="70942" x="9156700" y="3448050"/>
          <p14:tracePt t="70958" x="9251950" y="3460750"/>
          <p14:tracePt t="70975" x="9321800" y="3460750"/>
          <p14:tracePt t="70992" x="9366250" y="3460750"/>
          <p14:tracePt t="71009" x="9391650" y="3448050"/>
          <p14:tracePt t="71025" x="9398000" y="3441700"/>
          <p14:tracePt t="71042" x="9404350" y="3422650"/>
          <p14:tracePt t="71058" x="9404350" y="3409950"/>
          <p14:tracePt t="71075" x="9404350" y="3390900"/>
          <p14:tracePt t="71092" x="9404350" y="3384550"/>
          <p14:tracePt t="71093" x="9404350" y="3378200"/>
          <p14:tracePt t="71135" x="9404350" y="3371850"/>
          <p14:tracePt t="71263" x="0" y="0"/>
        </p14:tracePtLst>
        <p14:tracePtLst>
          <p14:tracePt t="73850" x="4095750" y="5245100"/>
          <p14:tracePt t="73916" x="4095750" y="5251450"/>
          <p14:tracePt t="73939" x="4076700" y="5295900"/>
          <p14:tracePt t="73942" x="4070350" y="5308600"/>
          <p14:tracePt t="73957" x="4057650" y="5346700"/>
          <p14:tracePt t="73969" x="4044950" y="5365750"/>
          <p14:tracePt t="73979" x="4038600" y="5378450"/>
          <p14:tracePt t="73981" x="4032250" y="5397500"/>
          <p14:tracePt t="73991" x="4025900" y="5410200"/>
          <p14:tracePt t="74008" x="4025900" y="5429250"/>
          <p14:tracePt t="74024" x="4025900" y="5448300"/>
          <p14:tracePt t="74041" x="4025900" y="5461000"/>
          <p14:tracePt t="74158" x="4025900" y="5448300"/>
          <p14:tracePt t="74167" x="4025900" y="5441950"/>
          <p14:tracePt t="74180" x="4032250" y="5416550"/>
          <p14:tracePt t="74191" x="4032250" y="5397500"/>
          <p14:tracePt t="74208" x="4032250" y="5372100"/>
          <p14:tracePt t="74224" x="4032250" y="5365750"/>
          <p14:tracePt t="74258" x="4032250" y="5359400"/>
          <p14:tracePt t="74278" x="4019550" y="5359400"/>
          <p14:tracePt t="74291" x="4013200" y="5365750"/>
          <p14:tracePt t="74308" x="4006850" y="5391150"/>
          <p14:tracePt t="74325" x="3987800" y="5441950"/>
          <p14:tracePt t="74341" x="3981450" y="5480050"/>
          <p14:tracePt t="74358" x="3981450" y="5524500"/>
          <p14:tracePt t="74374" x="3994150" y="5549900"/>
          <p14:tracePt t="74391" x="3994150" y="5556250"/>
          <p14:tracePt t="74407" x="4000500" y="5562600"/>
          <p14:tracePt t="74424" x="4013200" y="5562600"/>
          <p14:tracePt t="74441" x="4038600" y="5562600"/>
          <p14:tracePt t="74458" x="4064000" y="5549900"/>
          <p14:tracePt t="74461" x="4076700" y="5543550"/>
          <p14:tracePt t="74474" x="4089400" y="5524500"/>
          <p14:tracePt t="74478" x="4095750" y="5505450"/>
          <p14:tracePt t="74491" x="4108450" y="5480050"/>
          <p14:tracePt t="74508" x="4114800" y="5441950"/>
          <p14:tracePt t="74511" x="4121150" y="5403850"/>
          <p14:tracePt t="74524" x="4121150" y="5372100"/>
          <p14:tracePt t="74541" x="4121150" y="5346700"/>
          <p14:tracePt t="74557" x="4114800" y="5340350"/>
          <p14:tracePt t="74591" x="4108450" y="5340350"/>
          <p14:tracePt t="74597" x="4102100" y="5340350"/>
          <p14:tracePt t="74607" x="4083050" y="5359400"/>
          <p14:tracePt t="74624" x="4044950" y="5403850"/>
          <p14:tracePt t="74641" x="4013200" y="5473700"/>
          <p14:tracePt t="74657" x="4000500" y="5511800"/>
          <p14:tracePt t="74674" x="4000500" y="5518150"/>
          <p14:tracePt t="74707" x="4000500" y="5524500"/>
          <p14:tracePt t="74724" x="4051300" y="5518150"/>
          <p14:tracePt t="74741" x="4114800" y="5492750"/>
          <p14:tracePt t="74758" x="4159250" y="5454650"/>
          <p14:tracePt t="74774" x="4178300" y="5403850"/>
          <p14:tracePt t="74790" x="4178300" y="5365750"/>
          <p14:tracePt t="74808" x="4165600" y="5327650"/>
          <p14:tracePt t="74824" x="4140200" y="5308600"/>
          <p14:tracePt t="74840" x="4095750" y="5302250"/>
          <p14:tracePt t="74857" x="4038600" y="5302250"/>
          <p14:tracePt t="74874" x="3981450" y="5321300"/>
          <p14:tracePt t="74890" x="3924300" y="5353050"/>
          <p14:tracePt t="74907" x="3898900" y="5391150"/>
          <p14:tracePt t="74909" x="3886200" y="5410200"/>
          <p14:tracePt t="74924" x="3879850" y="5429250"/>
          <p14:tracePt t="74940" x="3879850" y="5448300"/>
          <p14:tracePt t="74957" x="3886200" y="5473700"/>
          <p14:tracePt t="74975" x="3930650" y="5486400"/>
          <p14:tracePt t="74991" x="4006850" y="5486400"/>
          <p14:tracePt t="75007" x="4114800" y="5480050"/>
          <p14:tracePt t="75024" x="4178300" y="5448300"/>
          <p14:tracePt t="75041" x="4210050" y="5410200"/>
          <p14:tracePt t="75058" x="4216400" y="5391150"/>
          <p14:tracePt t="75061" x="4216400" y="5378450"/>
          <p14:tracePt t="75074" x="4216400" y="5365750"/>
          <p14:tracePt t="75090" x="4203700" y="5340350"/>
          <p14:tracePt t="75107" x="4178300" y="5334000"/>
          <p14:tracePt t="75124" x="4159250" y="5334000"/>
          <p14:tracePt t="75125" x="4133850" y="5334000"/>
          <p14:tracePt t="75140" x="4102100" y="5359400"/>
          <p14:tracePt t="75157" x="4064000" y="5416550"/>
          <p14:tracePt t="75174" x="4044950" y="5473700"/>
          <p14:tracePt t="75190" x="4038600" y="5492750"/>
          <p14:tracePt t="75207" x="4038600" y="5499100"/>
          <p14:tracePt t="75241" x="4038600" y="5505450"/>
          <p14:tracePt t="75257" x="4064000" y="5505450"/>
          <p14:tracePt t="75274" x="4095750" y="5480050"/>
          <p14:tracePt t="75290" x="4127500" y="5441950"/>
          <p14:tracePt t="75294" x="4133850" y="5416550"/>
          <p14:tracePt t="75307" x="4133850" y="5403850"/>
          <p14:tracePt t="75324" x="4133850" y="5359400"/>
          <p14:tracePt t="75340" x="4133850" y="5334000"/>
          <p14:tracePt t="75357" x="4127500" y="5334000"/>
          <p14:tracePt t="75374" x="4121150" y="5334000"/>
          <p14:tracePt t="75390" x="4108450" y="5334000"/>
          <p14:tracePt t="75407" x="4102100" y="5353050"/>
          <p14:tracePt t="75424" x="4095750" y="5365750"/>
          <p14:tracePt t="75440" x="4095750" y="5372100"/>
          <p14:tracePt t="75457" x="4095750" y="5378450"/>
          <p14:tracePt t="75475" x="4095750" y="5391150"/>
          <p14:tracePt t="75490" x="4108450" y="5391150"/>
          <p14:tracePt t="75507" x="4114800" y="5391150"/>
          <p14:tracePt t="75509" x="4121150" y="5391150"/>
          <p14:tracePt t="76453" x="0" y="0"/>
        </p14:tracePtLst>
        <p14:tracePtLst>
          <p14:tracePt t="77394" x="2527300" y="5784850"/>
          <p14:tracePt t="77454" x="2520950" y="5791200"/>
          <p14:tracePt t="77480" x="2533650" y="5791200"/>
          <p14:tracePt t="77490" x="2546350" y="5797550"/>
          <p14:tracePt t="77501" x="2590800" y="5797550"/>
          <p14:tracePt t="77512" x="2647950" y="5797550"/>
          <p14:tracePt t="77523" x="2711450" y="5797550"/>
          <p14:tracePt t="77528" x="2794000" y="5797550"/>
          <p14:tracePt t="77540" x="2889250" y="5797550"/>
          <p14:tracePt t="77542" x="2990850" y="5797550"/>
          <p14:tracePt t="77557" x="3200400" y="5797550"/>
          <p14:tracePt t="77573" x="3352800" y="5797550"/>
          <p14:tracePt t="77590" x="3416300" y="5797550"/>
          <p14:tracePt t="77607" x="3454400" y="5797550"/>
          <p14:tracePt t="77623" x="3486150" y="5797550"/>
          <p14:tracePt t="77640" x="3524250" y="5797550"/>
          <p14:tracePt t="77656" x="3568700" y="5797550"/>
          <p14:tracePt t="77673" x="3600450" y="5797550"/>
          <p14:tracePt t="77690" x="3625850" y="5797550"/>
          <p14:tracePt t="77706" x="3644900" y="5797550"/>
          <p14:tracePt t="77758" x="3651250" y="5797550"/>
          <p14:tracePt t="77765" x="3657600" y="5797550"/>
          <p14:tracePt t="77781" x="3670300" y="5797550"/>
          <p14:tracePt t="77790" x="3683000" y="5797550"/>
          <p14:tracePt t="77806" x="3702050" y="5797550"/>
          <p14:tracePt t="77823" x="3708400" y="5797550"/>
          <p14:tracePt t="77840" x="3714750" y="5797550"/>
          <p14:tracePt t="78781" x="0" y="0"/>
        </p14:tracePtLst>
        <p14:tracePtLst>
          <p14:tracePt t="79997" x="7575550" y="3282950"/>
          <p14:tracePt t="80072" x="7588250" y="3282950"/>
          <p14:tracePt t="80085" x="7607300" y="3282950"/>
          <p14:tracePt t="80103" x="7696200" y="3282950"/>
          <p14:tracePt t="80120" x="7810500" y="3282950"/>
          <p14:tracePt t="80131" x="7874000" y="3282950"/>
          <p14:tracePt t="80139" x="7937500" y="3282950"/>
          <p14:tracePt t="80155" x="8077200" y="3282950"/>
          <p14:tracePt t="80172" x="8235950" y="3282950"/>
          <p14:tracePt t="80189" x="8293100" y="3282950"/>
          <p14:tracePt t="80205" x="8318500" y="3282950"/>
          <p14:tracePt t="80222" x="8337550" y="3282950"/>
          <p14:tracePt t="80239" x="8362950" y="3282950"/>
          <p14:tracePt t="80255" x="8382000" y="3289300"/>
          <p14:tracePt t="80272" x="8413750" y="3289300"/>
          <p14:tracePt t="80289" x="8439150" y="3295650"/>
          <p14:tracePt t="80306" x="8470900" y="3302000"/>
          <p14:tracePt t="80309" x="8489950" y="3308350"/>
          <p14:tracePt t="80339" x="8502650" y="3308350"/>
          <p14:tracePt t="80549" x="0" y="0"/>
        </p14:tracePtLst>
        <p14:tracePtLst>
          <p14:tracePt t="81030" x="8978900" y="3340100"/>
          <p14:tracePt t="81125" x="8991600" y="3340100"/>
          <p14:tracePt t="81133" x="9017000" y="3340100"/>
          <p14:tracePt t="81142" x="9048750" y="3340100"/>
          <p14:tracePt t="81155" x="9099550" y="3340100"/>
          <p14:tracePt t="81172" x="9239250" y="3340100"/>
          <p14:tracePt t="81188" x="9499600" y="3340100"/>
          <p14:tracePt t="81205" x="9620250" y="3340100"/>
          <p14:tracePt t="81222" x="9652000" y="3340100"/>
          <p14:tracePt t="81238" x="9658350" y="3340100"/>
          <p14:tracePt t="81509" x="0" y="0"/>
        </p14:tracePtLst>
        <p14:tracePtLst>
          <p14:tracePt t="83111" x="7715250" y="2368550"/>
          <p14:tracePt t="83229" x="0" y="0"/>
        </p14:tracePtLst>
        <p14:tracePtLst>
          <p14:tracePt t="83583" x="7620000" y="3340100"/>
          <p14:tracePt t="83758" x="0" y="0"/>
        </p14:tracePtLst>
        <p14:tracePtLst>
          <p14:tracePt t="84199" x="7632700" y="2292350"/>
          <p14:tracePt t="84358" x="0" y="0"/>
        </p14:tracePtLst>
        <p14:tracePtLst>
          <p14:tracePt t="84702" x="7620000" y="3251200"/>
          <p14:tracePt t="84829" x="0" y="0"/>
        </p14:tracePtLst>
        <p14:tracePtLst>
          <p14:tracePt t="85290" x="7581900" y="2324100"/>
          <p14:tracePt t="85415" x="0" y="0"/>
        </p14:tracePtLst>
        <p14:tracePtLst>
          <p14:tracePt t="85774" x="7575550" y="3295650"/>
          <p14:tracePt t="85902" x="0" y="0"/>
        </p14:tracePtLst>
        <p14:tracePtLst>
          <p14:tracePt t="86709" x="7664450" y="2374900"/>
          <p14:tracePt t="86813" x="0" y="0"/>
        </p14:tracePtLst>
        <p14:tracePtLst>
          <p14:tracePt t="87109" x="7677150" y="3282950"/>
          <p14:tracePt t="87228" x="0" y="0"/>
        </p14:tracePtLst>
        <p14:tracePtLst>
          <p14:tracePt t="87694" x="7518400" y="3308350"/>
          <p14:tracePt t="87799" x="7531100" y="3308350"/>
          <p14:tracePt t="87821" x="7645400" y="3308350"/>
          <p14:tracePt t="87838" x="8089900" y="3308350"/>
          <p14:tracePt t="87853" x="8540750" y="3308350"/>
          <p14:tracePt t="87870" x="8953500" y="3308350"/>
          <p14:tracePt t="87886" x="9169400" y="3308350"/>
          <p14:tracePt t="87903" x="9245600" y="3308350"/>
          <p14:tracePt t="87919" x="9258300" y="3308350"/>
          <p14:tracePt t="87936" x="9264650" y="3308350"/>
          <p14:tracePt t="88109" x="0" y="0"/>
        </p14:tracePtLst>
        <p14:tracePtLst>
          <p14:tracePt t="88534" x="7715250" y="2362200"/>
          <p14:tracePt t="88616" x="7721600" y="2362200"/>
          <p14:tracePt t="88633" x="7778750" y="2362200"/>
          <p14:tracePt t="88645" x="7867650" y="2362200"/>
          <p14:tracePt t="88655" x="7918450" y="2362200"/>
          <p14:tracePt t="88670" x="8013700" y="2362200"/>
          <p14:tracePt t="88686" x="8102600" y="2362200"/>
          <p14:tracePt t="88702" x="8166100" y="2362200"/>
          <p14:tracePt t="88719" x="8210550" y="2362200"/>
          <p14:tracePt t="88736" x="8242300" y="2362200"/>
          <p14:tracePt t="88752" x="8248650" y="2362200"/>
          <p14:tracePt t="88769" x="8255000" y="2362200"/>
          <p14:tracePt t="88786" x="8261350" y="2362200"/>
          <p14:tracePt t="88802" x="8280400" y="2362200"/>
          <p14:tracePt t="88819" x="8293100" y="2362200"/>
          <p14:tracePt t="88836" x="8312150" y="2362200"/>
          <p14:tracePt t="88852" x="8318500" y="2362200"/>
          <p14:tracePt t="88869" x="8331200" y="2362200"/>
          <p14:tracePt t="88902" x="8337550" y="2362200"/>
          <p14:tracePt t="89165" x="0" y="0"/>
        </p14:tracePtLst>
        <p14:tracePtLst>
          <p14:tracePt t="90236" x="2711450" y="4597400"/>
          <p14:tracePt t="90303" x="2711450" y="4603750"/>
          <p14:tracePt t="90309" x="2717800" y="4603750"/>
          <p14:tracePt t="90319" x="2743200" y="4610100"/>
          <p14:tracePt t="90336" x="2832100" y="4629150"/>
          <p14:tracePt t="90352" x="3009900" y="4635500"/>
          <p14:tracePt t="90369" x="3327400" y="4635500"/>
          <p14:tracePt t="90385" x="3632200" y="4635500"/>
          <p14:tracePt t="90402" x="3879850" y="4635500"/>
          <p14:tracePt t="90419" x="4070350" y="4635500"/>
          <p14:tracePt t="90422" x="4152900" y="4635500"/>
          <p14:tracePt t="90435" x="4235450" y="4635500"/>
          <p14:tracePt t="90452" x="4533900" y="4635500"/>
          <p14:tracePt t="90469" x="4813300" y="4635500"/>
          <p14:tracePt t="90485" x="5054600" y="4635500"/>
          <p14:tracePt t="90502" x="5238750" y="4635500"/>
          <p14:tracePt t="90518" x="5308600" y="4635500"/>
          <p14:tracePt t="90535" x="5321300" y="4635500"/>
          <p14:tracePt t="90557" x="5327650" y="4635500"/>
          <p14:tracePt t="90581" x="5334000" y="4635500"/>
          <p14:tracePt t="90589" x="5346700" y="4635500"/>
          <p14:tracePt t="90602" x="5353050" y="4635500"/>
          <p14:tracePt t="90619" x="5372100" y="4635500"/>
          <p14:tracePt t="90635" x="5384800" y="4635500"/>
          <p14:tracePt t="90637" x="5391150" y="4635500"/>
          <p14:tracePt t="90902" x="5384800" y="4635500"/>
          <p14:tracePt t="90917" x="5372100" y="4635500"/>
          <p14:tracePt t="90920" x="5353050" y="4635500"/>
          <p14:tracePt t="90941" x="5213350" y="4635500"/>
          <p14:tracePt t="90955" x="5130800" y="4635500"/>
          <p14:tracePt t="90957" x="5029200" y="4635500"/>
          <p14:tracePt t="90968" x="4908550" y="4635500"/>
          <p14:tracePt t="90985" x="4679950" y="4635500"/>
          <p14:tracePt t="91002" x="4489450" y="4635500"/>
          <p14:tracePt t="91018" x="4394200" y="4635500"/>
          <p14:tracePt t="91021" x="4368800" y="4635500"/>
          <p14:tracePt t="91036" x="4362450" y="4635500"/>
          <p14:tracePt t="91039" x="4356100" y="4635500"/>
          <p14:tracePt t="91071" x="4349750" y="4635500"/>
          <p14:tracePt t="91173" x="4362450" y="4635500"/>
          <p14:tracePt t="91181" x="4394200" y="4635500"/>
          <p14:tracePt t="91189" x="4451350" y="4635500"/>
          <p14:tracePt t="91202" x="4521200" y="4635500"/>
          <p14:tracePt t="91218" x="4737100" y="4635500"/>
          <p14:tracePt t="91235" x="5010150" y="4635500"/>
          <p14:tracePt t="91252" x="5245100" y="4635500"/>
          <p14:tracePt t="91268" x="5353050" y="4635500"/>
          <p14:tracePt t="91285" x="5359400" y="4635500"/>
          <p14:tracePt t="92197" x="0" y="0"/>
        </p14:tracePtLst>
        <p14:tracePtLst>
          <p14:tracePt t="99950" x="5334000" y="5283200"/>
          <p14:tracePt t="99966" x="5327650" y="5289550"/>
          <p14:tracePt t="99991" x="5327650" y="5308600"/>
          <p14:tracePt t="99997" x="5327650" y="5314950"/>
          <p14:tracePt t="100007" x="5327650" y="5321300"/>
          <p14:tracePt t="100015" x="5327650" y="5340350"/>
          <p14:tracePt t="100032" x="5327650" y="5365750"/>
          <p14:tracePt t="100049" x="5327650" y="5391150"/>
          <p14:tracePt t="100065" x="5334000" y="5416550"/>
          <p14:tracePt t="100082" x="5353050" y="5435600"/>
          <p14:tracePt t="100099" x="5384800" y="5461000"/>
          <p14:tracePt t="100101" x="5403850" y="5473700"/>
          <p14:tracePt t="100115" x="5429250" y="5480050"/>
          <p14:tracePt t="100117" x="5448300" y="5486400"/>
          <p14:tracePt t="100132" x="5473700" y="5492750"/>
          <p14:tracePt t="100149" x="5511800" y="5492750"/>
          <p14:tracePt t="100165" x="5537200" y="5492750"/>
          <p14:tracePt t="100182" x="5556250" y="5492750"/>
          <p14:tracePt t="100199" x="5568950" y="5486400"/>
          <p14:tracePt t="100215" x="5575300" y="5480050"/>
          <p14:tracePt t="100232" x="5575300" y="5461000"/>
          <p14:tracePt t="100249" x="5575300" y="5435600"/>
          <p14:tracePt t="100265" x="5556250" y="5403850"/>
          <p14:tracePt t="100282" x="5537200" y="5391150"/>
          <p14:tracePt t="100298" x="5530850" y="5384800"/>
          <p14:tracePt t="100315" x="5524500" y="5384800"/>
          <p14:tracePt t="100332" x="5511800" y="5384800"/>
          <p14:tracePt t="100349" x="5486400" y="5397500"/>
          <p14:tracePt t="100365" x="5480050" y="5416550"/>
          <p14:tracePt t="100382" x="5473700" y="5429250"/>
          <p14:tracePt t="100399" x="5473700" y="5448300"/>
          <p14:tracePt t="100416" x="5473700" y="5461000"/>
          <p14:tracePt t="100432" x="5473700" y="5467350"/>
          <p14:tracePt t="100448" x="5492750" y="5467350"/>
          <p14:tracePt t="100465" x="5505450" y="5467350"/>
          <p14:tracePt t="100482" x="5511800" y="5467350"/>
          <p14:tracePt t="100726" x="0" y="0"/>
        </p14:tracePtLst>
        <p14:tracePtLst>
          <p14:tracePt t="101575" x="8413750" y="5619750"/>
          <p14:tracePt t="101590" x="8413750" y="5626100"/>
          <p14:tracePt t="101597" x="8413750" y="5632450"/>
          <p14:tracePt t="101613" x="8413750" y="5638800"/>
          <p14:tracePt t="101621" x="8413750" y="5651500"/>
          <p14:tracePt t="101632" x="8420100" y="5651500"/>
          <p14:tracePt t="101648" x="8426450" y="5664200"/>
          <p14:tracePt t="101665" x="8445500" y="5670550"/>
          <p14:tracePt t="101681" x="8483600" y="5683250"/>
          <p14:tracePt t="101698" x="8528050" y="5695950"/>
          <p14:tracePt t="101715" x="8566150" y="5695950"/>
          <p14:tracePt t="101717" x="8585200" y="5695950"/>
          <p14:tracePt t="101731" x="8604250" y="5695950"/>
          <p14:tracePt t="101748" x="8667750" y="5695950"/>
          <p14:tracePt t="101765" x="8693150" y="5683250"/>
          <p14:tracePt t="101781" x="8705850" y="5676900"/>
          <p14:tracePt t="101798" x="8718550" y="5657850"/>
          <p14:tracePt t="101832" x="8718550" y="5645150"/>
          <p14:tracePt t="101865" x="8718550" y="5638800"/>
          <p14:tracePt t="102181" x="0" y="0"/>
        </p14:tracePtLst>
        <p14:tracePtLst>
          <p14:tracePt t="104570" x="8324850" y="4559300"/>
          <p14:tracePt t="104591" x="8324850" y="4572000"/>
          <p14:tracePt t="104606" x="8324850" y="4584700"/>
          <p14:tracePt t="104615" x="8324850" y="4597400"/>
          <p14:tracePt t="104631" x="8324850" y="4616450"/>
          <p14:tracePt t="104648" x="8324850" y="4641850"/>
          <p14:tracePt t="104665" x="8324850" y="4673600"/>
          <p14:tracePt t="104681" x="8331200" y="4699000"/>
          <p14:tracePt t="104685" x="8343900" y="4718050"/>
          <p14:tracePt t="104697" x="8356600" y="4730750"/>
          <p14:tracePt t="104714" x="8388350" y="4749800"/>
          <p14:tracePt t="104730" x="8413750" y="4775200"/>
          <p14:tracePt t="104747" x="8458200" y="4794250"/>
          <p14:tracePt t="104764" x="8496300" y="4813300"/>
          <p14:tracePt t="104765" x="8534400" y="4819650"/>
          <p14:tracePt t="104780" x="8604250" y="4832350"/>
          <p14:tracePt t="104797" x="8655050" y="4838700"/>
          <p14:tracePt t="104814" x="8693150" y="4838700"/>
          <p14:tracePt t="104830" x="8718550" y="4838700"/>
          <p14:tracePt t="104847" x="8731250" y="4832350"/>
          <p14:tracePt t="104864" x="8743950" y="4819650"/>
          <p14:tracePt t="104881" x="8763000" y="4806950"/>
          <p14:tracePt t="104897" x="8775700" y="4787900"/>
          <p14:tracePt t="104914" x="8788400" y="4775200"/>
          <p14:tracePt t="104917" x="8788400" y="4768850"/>
          <p14:tracePt t="104931" x="8794750" y="4762500"/>
          <p14:tracePt t="104949" x="8794750" y="4756150"/>
          <p14:tracePt t="104964" x="8794750" y="4749800"/>
          <p14:tracePt t="104981" x="8801100" y="4730750"/>
          <p14:tracePt t="104997" x="8801100" y="4718050"/>
          <p14:tracePt t="105014" x="8801100" y="4705350"/>
          <p14:tracePt t="105030" x="8801100" y="4673600"/>
          <p14:tracePt t="105047" x="8782050" y="4654550"/>
          <p14:tracePt t="105064" x="8769350" y="4622800"/>
          <p14:tracePt t="105080" x="8743950" y="4603750"/>
          <p14:tracePt t="105097" x="8718550" y="4578350"/>
          <p14:tracePt t="105114" x="8699500" y="4565650"/>
          <p14:tracePt t="105130" x="8680450" y="4552950"/>
          <p14:tracePt t="105133" x="8674100" y="4546600"/>
          <p14:tracePt t="105151" x="8667750" y="4546600"/>
          <p14:tracePt t="105164" x="8661400" y="4540250"/>
          <p14:tracePt t="105181" x="8642350" y="4540250"/>
          <p14:tracePt t="105197" x="8636000" y="4533900"/>
          <p14:tracePt t="105214" x="8623300" y="4527550"/>
          <p14:tracePt t="105230" x="8610600" y="4527550"/>
          <p14:tracePt t="105247" x="8604250" y="4527550"/>
          <p14:tracePt t="105264" x="8597900" y="4527550"/>
          <p14:tracePt t="105297" x="8585200" y="4527550"/>
          <p14:tracePt t="105313" x="8578850" y="4527550"/>
          <p14:tracePt t="105405" x="0" y="0"/>
        </p14:tracePtLst>
        <p14:tracePtLst>
          <p14:tracePt t="106088" x="8407400" y="5505450"/>
          <p14:tracePt t="106094" x="8401050" y="5518150"/>
          <p14:tracePt t="106103" x="8394700" y="5524500"/>
          <p14:tracePt t="106113" x="8388350" y="5530850"/>
          <p14:tracePt t="106131" x="8388350" y="5543550"/>
          <p14:tracePt t="106134" x="8388350" y="5556250"/>
          <p14:tracePt t="106147" x="8388350" y="5568950"/>
          <p14:tracePt t="106164" x="8388350" y="5594350"/>
          <p14:tracePt t="106180" x="8388350" y="5645150"/>
          <p14:tracePt t="106197" x="8407400" y="5676900"/>
          <p14:tracePt t="106213" x="8432800" y="5702300"/>
          <p14:tracePt t="106230" x="8464550" y="5727700"/>
          <p14:tracePt t="106246" x="8502650" y="5746750"/>
          <p14:tracePt t="106263" x="8528050" y="5746750"/>
          <p14:tracePt t="106280" x="8566150" y="5746750"/>
          <p14:tracePt t="106297" x="8585200" y="5746750"/>
          <p14:tracePt t="106313" x="8597900" y="5734050"/>
          <p14:tracePt t="106330" x="8610600" y="5727700"/>
          <p14:tracePt t="106346" x="8629650" y="5708650"/>
          <p14:tracePt t="106363" x="8648700" y="5689600"/>
          <p14:tracePt t="106367" x="8655050" y="5683250"/>
          <p14:tracePt t="106380" x="8661400" y="5676900"/>
          <p14:tracePt t="106382" x="8667750" y="5670550"/>
          <p14:tracePt t="106397" x="8674100" y="5657850"/>
          <p14:tracePt t="106517" x="0" y="0"/>
        </p14:tracePtLst>
        <p14:tracePtLst>
          <p14:tracePt t="106952" x="9347200" y="5486400"/>
          <p14:tracePt t="106962" x="9340850" y="5486400"/>
          <p14:tracePt t="106971" x="9334500" y="5492750"/>
          <p14:tracePt t="106980" x="9328150" y="5505450"/>
          <p14:tracePt t="106996" x="9321800" y="5543550"/>
          <p14:tracePt t="107013" x="9321800" y="5575300"/>
          <p14:tracePt t="107030" x="9321800" y="5619750"/>
          <p14:tracePt t="107046" x="9328150" y="5664200"/>
          <p14:tracePt t="107063" x="9353550" y="5702300"/>
          <p14:tracePt t="107080" x="9391650" y="5721350"/>
          <p14:tracePt t="107096" x="9423400" y="5734050"/>
          <p14:tracePt t="107113" x="9436100" y="5734050"/>
          <p14:tracePt t="107130" x="9448800" y="5734050"/>
          <p14:tracePt t="107133" x="9455150" y="5734050"/>
          <p14:tracePt t="107150" x="9461500" y="5734050"/>
          <p14:tracePt t="107174" x="9467850" y="5734050"/>
          <p14:tracePt t="107623" x="0" y="0"/>
        </p14:tracePtLst>
        <p14:tracePtLst>
          <p14:tracePt t="108191" x="8432800" y="4610100"/>
          <p14:tracePt t="108248" x="8426450" y="4610100"/>
          <p14:tracePt t="108265" x="8426450" y="4616450"/>
          <p14:tracePt t="108279" x="8426450" y="4648200"/>
          <p14:tracePt t="108296" x="8426450" y="4699000"/>
          <p14:tracePt t="108313" x="8439150" y="4730750"/>
          <p14:tracePt t="108329" x="8458200" y="4768850"/>
          <p14:tracePt t="108346" x="8489950" y="4794250"/>
          <p14:tracePt t="108363" x="8528050" y="4806950"/>
          <p14:tracePt t="108365" x="8540750" y="4813300"/>
          <p14:tracePt t="108379" x="8553450" y="4819650"/>
          <p14:tracePt t="108397" x="8578850" y="4826000"/>
          <p14:tracePt t="108413" x="8591550" y="4826000"/>
          <p14:tracePt t="108430" x="8623300" y="4826000"/>
          <p14:tracePt t="108446" x="8629650" y="4819650"/>
          <p14:tracePt t="108462" x="8642350" y="4806950"/>
          <p14:tracePt t="108480" x="8648700" y="4794250"/>
          <p14:tracePt t="108496" x="8655050" y="4781550"/>
          <p14:tracePt t="108512" x="8655050" y="4762500"/>
          <p14:tracePt t="108529" x="8661400" y="4737100"/>
          <p14:tracePt t="108533" x="8661400" y="4730750"/>
          <p14:tracePt t="108546" x="8661400" y="4718050"/>
          <p14:tracePt t="108562" x="8661400" y="4699000"/>
          <p14:tracePt t="108565" x="8661400" y="4686300"/>
          <p14:tracePt t="108579" x="8661400" y="4679950"/>
          <p14:tracePt t="108596" x="8661400" y="4667250"/>
          <p14:tracePt t="108612" x="8655050" y="4660900"/>
          <p14:tracePt t="108742" x="0" y="0"/>
        </p14:tracePtLst>
        <p14:tracePtLst>
          <p14:tracePt t="109124" x="9277350" y="5524500"/>
          <p14:tracePt t="109143" x="9271000" y="5530850"/>
          <p14:tracePt t="109165" x="9258300" y="5568950"/>
          <p14:tracePt t="109197" x="9251950" y="5613400"/>
          <p14:tracePt t="109213" x="9251950" y="5645150"/>
          <p14:tracePt t="109229" x="9264650" y="5702300"/>
          <p14:tracePt t="109245" x="9302750" y="5753100"/>
          <p14:tracePt t="109262" x="9353550" y="5791200"/>
          <p14:tracePt t="109279" x="9404350" y="5810250"/>
          <p14:tracePt t="109295" x="9436100" y="5816600"/>
          <p14:tracePt t="109312" x="9467850" y="5816600"/>
          <p14:tracePt t="109329" x="9499600" y="5816600"/>
          <p14:tracePt t="109345" x="9505950" y="5803900"/>
          <p14:tracePt t="109362" x="9518650" y="5791200"/>
          <p14:tracePt t="109364" x="9518650" y="5778500"/>
          <p14:tracePt t="109396" x="9531350" y="5759450"/>
          <p14:tracePt t="109413" x="9531350" y="5740400"/>
          <p14:tracePt t="109430" x="9531350" y="5734050"/>
          <p14:tracePt t="109446" x="9531350" y="5727700"/>
          <p14:tracePt t="109557" x="0" y="0"/>
        </p14:tracePtLst>
        <p14:tracePtLst>
          <p14:tracePt t="110502" x="7988300" y="4749800"/>
          <p14:tracePt t="110654" x="0" y="0"/>
        </p14:tracePtLst>
        <p14:tracePtLst>
          <p14:tracePt t="111493" x="7899400" y="4546600"/>
          <p14:tracePt t="111527" x="7893050" y="4546600"/>
          <p14:tracePt t="111536" x="7886700" y="4546600"/>
          <p14:tracePt t="111550" x="7886700" y="4559300"/>
          <p14:tracePt t="111566" x="7886700" y="4578350"/>
          <p14:tracePt t="111578" x="7886700" y="4591050"/>
          <p14:tracePt t="111595" x="7886700" y="4641850"/>
          <p14:tracePt t="111611" x="7899400" y="4699000"/>
          <p14:tracePt t="111614" x="7918450" y="4730750"/>
          <p14:tracePt t="111629" x="7956550" y="4781550"/>
          <p14:tracePt t="111645" x="8026400" y="4832350"/>
          <p14:tracePt t="111662" x="8096250" y="4864100"/>
          <p14:tracePt t="111679" x="8166100" y="4883150"/>
          <p14:tracePt t="111695" x="8216900" y="4889500"/>
          <p14:tracePt t="111712" x="8261350" y="4889500"/>
          <p14:tracePt t="111729" x="8293100" y="4883150"/>
          <p14:tracePt t="111745" x="8312150" y="4864100"/>
          <p14:tracePt t="111749" x="8318500" y="4851400"/>
          <p14:tracePt t="111761" x="8318500" y="4845050"/>
          <p14:tracePt t="111778" x="8318500" y="4806950"/>
          <p14:tracePt t="111781" x="8318500" y="4787900"/>
          <p14:tracePt t="111795" x="8318500" y="4762500"/>
          <p14:tracePt t="111811" x="8312150" y="4705350"/>
          <p14:tracePt t="111813" x="8305800" y="4686300"/>
          <p14:tracePt t="111828" x="8299450" y="4660900"/>
          <p14:tracePt t="111845" x="8293100" y="4641850"/>
          <p14:tracePt t="111878" x="8286750" y="4629150"/>
          <p14:tracePt t="111895" x="8280400" y="4616450"/>
          <p14:tracePt t="111981" x="0" y="0"/>
        </p14:tracePtLst>
        <p14:tracePtLst>
          <p14:tracePt t="112409" x="8451850" y="5486400"/>
          <p14:tracePt t="112424" x="8445500" y="5486400"/>
          <p14:tracePt t="112441" x="8426450" y="5486400"/>
          <p14:tracePt t="112456" x="8426450" y="5492750"/>
          <p14:tracePt t="112469" x="8426450" y="5511800"/>
          <p14:tracePt t="112483" x="8420100" y="5530850"/>
          <p14:tracePt t="112495" x="8420100" y="5549900"/>
          <p14:tracePt t="112511" x="8420100" y="5581650"/>
          <p14:tracePt t="112528" x="8420100" y="5613400"/>
          <p14:tracePt t="112544" x="8426450" y="5657850"/>
          <p14:tracePt t="112561" x="8439150" y="5695950"/>
          <p14:tracePt t="112578" x="8477250" y="5721350"/>
          <p14:tracePt t="112594" x="8528050" y="5746750"/>
          <p14:tracePt t="112611" x="8572500" y="5753100"/>
          <p14:tracePt t="112628" x="8629650" y="5753100"/>
          <p14:tracePt t="112629" x="8648700" y="5753100"/>
          <p14:tracePt t="112644" x="8680450" y="5753100"/>
          <p14:tracePt t="112661" x="8699500" y="5753100"/>
          <p14:tracePt t="112678" x="8712200" y="5753100"/>
          <p14:tracePt t="112694" x="8712200" y="5740400"/>
          <p14:tracePt t="112711" x="8712200" y="5721350"/>
          <p14:tracePt t="112728" x="8712200" y="5708650"/>
          <p14:tracePt t="112744" x="8712200" y="5695950"/>
          <p14:tracePt t="112761" x="8712200" y="5689600"/>
          <p14:tracePt t="112778" x="8712200" y="5683250"/>
          <p14:tracePt t="113157" x="0" y="0"/>
        </p14:tracePtLst>
        <p14:tracePtLst>
          <p14:tracePt t="113880" x="9404350" y="5619750"/>
          <p14:tracePt t="113928" x="9398000" y="5619750"/>
          <p14:tracePt t="113952" x="9404350" y="5632450"/>
          <p14:tracePt t="113969" x="9429750" y="5651500"/>
          <p14:tracePt t="113983" x="9499600" y="5664200"/>
          <p14:tracePt t="113997" x="9613900" y="5664200"/>
          <p14:tracePt t="114011" x="9709150" y="5657850"/>
          <p14:tracePt t="114027" x="9899650" y="5632450"/>
          <p14:tracePt t="114030" x="10001250" y="5607050"/>
          <p14:tracePt t="114044" x="10172700" y="5549900"/>
          <p14:tracePt t="114061" x="10287000" y="5480050"/>
          <p14:tracePt t="114077" x="10356850" y="5422900"/>
          <p14:tracePt t="114094" x="10388600" y="5365750"/>
          <p14:tracePt t="114111" x="10394950" y="5327650"/>
          <p14:tracePt t="114127" x="10394950" y="5270500"/>
          <p14:tracePt t="114144" x="10394950" y="5213350"/>
          <p14:tracePt t="114161" x="10394950" y="5168900"/>
          <p14:tracePt t="114177" x="10394950" y="5130800"/>
          <p14:tracePt t="114194" x="10394950" y="5105400"/>
          <p14:tracePt t="114211" x="10394950" y="5099050"/>
          <p14:tracePt t="114229" x="10394950" y="5092700"/>
          <p14:tracePt t="114246" x="10401300" y="5086350"/>
          <p14:tracePt t="114261" x="10407650" y="5073650"/>
          <p14:tracePt t="114277" x="10420350" y="5060950"/>
          <p14:tracePt t="114294" x="10439400" y="5054600"/>
          <p14:tracePt t="114310" x="10464800" y="5035550"/>
          <p14:tracePt t="114327" x="10483850" y="5022850"/>
          <p14:tracePt t="114344" x="10515600" y="5010150"/>
          <p14:tracePt t="114360" x="10541000" y="4997450"/>
          <p14:tracePt t="114377" x="10579100" y="4984750"/>
          <p14:tracePt t="114394" x="10610850" y="4965700"/>
          <p14:tracePt t="114412" x="10642600" y="4953000"/>
          <p14:tracePt t="114427" x="10661650" y="4933950"/>
          <p14:tracePt t="114444" x="10687050" y="4914900"/>
          <p14:tracePt t="114445" x="10693400" y="4914900"/>
          <p14:tracePt t="114461" x="10706100" y="4902200"/>
          <p14:tracePt t="114478" x="10712450" y="4895850"/>
          <p14:tracePt t="114494" x="10725150" y="4883150"/>
          <p14:tracePt t="114511" x="10725150" y="4876800"/>
          <p14:tracePt t="114527" x="10731500" y="4864100"/>
          <p14:tracePt t="114544" x="10737850" y="4851400"/>
          <p14:tracePt t="114574" x="10744200" y="4845050"/>
          <p14:tracePt t="114597" x="10744200" y="4838700"/>
          <p14:tracePt t="114606" x="10744200" y="4832350"/>
          <p14:tracePt t="114624" x="10750550" y="4826000"/>
          <p14:tracePt t="114637" x="10750550" y="4819650"/>
          <p14:tracePt t="114647" x="10750550" y="4813300"/>
          <p14:tracePt t="114773" x="0" y="0"/>
        </p14:tracePtLst>
        <p14:tracePtLst>
          <p14:tracePt t="115169" x="9537700" y="5473700"/>
          <p14:tracePt t="115242" x="9563100" y="5473700"/>
          <p14:tracePt t="115256" x="9658350" y="5467350"/>
          <p14:tracePt t="115273" x="9791700" y="5429250"/>
          <p14:tracePt t="115277" x="9855200" y="5403850"/>
          <p14:tracePt t="115287" x="9925050" y="5372100"/>
          <p14:tracePt t="115295" x="9994900" y="5340350"/>
          <p14:tracePt t="115310" x="10096500" y="5257800"/>
          <p14:tracePt t="115327" x="10191750" y="5156200"/>
          <p14:tracePt t="115343" x="10255250" y="5060950"/>
          <p14:tracePt t="115360" x="10306050" y="4997450"/>
          <p14:tracePt t="115377" x="10344150" y="4940300"/>
          <p14:tracePt t="115393" x="10388600" y="4902200"/>
          <p14:tracePt t="115410" x="10433050" y="4870450"/>
          <p14:tracePt t="115427" x="10477500" y="4845050"/>
          <p14:tracePt t="115444" x="10521950" y="4826000"/>
          <p14:tracePt t="115446" x="10534650" y="4826000"/>
          <p14:tracePt t="115461" x="10553700" y="4813300"/>
          <p14:tracePt t="115477" x="10572750" y="4813300"/>
          <p14:tracePt t="115494" x="10591800" y="4813300"/>
          <p14:tracePt t="115510" x="10629900" y="4813300"/>
          <p14:tracePt t="115527" x="10680700" y="4826000"/>
          <p14:tracePt t="115543" x="10706100" y="4826000"/>
          <p14:tracePt t="115560" x="10725150" y="4832350"/>
          <p14:tracePt t="115577" x="10731500" y="4832350"/>
          <p14:tracePt t="115614" x="10737850" y="4832350"/>
          <p14:tracePt t="115622" x="10744200" y="4832350"/>
          <p14:tracePt t="115631" x="10750550" y="4832350"/>
          <p14:tracePt t="115643" x="10769600" y="4832350"/>
          <p14:tracePt t="115644" x="0" y="0"/>
        </p14:tracePtLst>
        <p14:tracePtLst>
          <p14:tracePt t="115919" x="10598150" y="4832350"/>
          <p14:tracePt t="115930" x="10591800" y="4845050"/>
          <p14:tracePt t="115944" x="10579100" y="4864100"/>
          <p14:tracePt t="115960" x="10579100" y="4889500"/>
          <p14:tracePt t="115977" x="10579100" y="4927600"/>
          <p14:tracePt t="115994" x="10579100" y="4965700"/>
          <p14:tracePt t="116010" x="10585450" y="4997450"/>
          <p14:tracePt t="116027" x="10617200" y="5022850"/>
          <p14:tracePt t="116030" x="10636250" y="5029200"/>
          <p14:tracePt t="116043" x="10661650" y="5041900"/>
          <p14:tracePt t="116060" x="10725150" y="5048250"/>
          <p14:tracePt t="116076" x="10763250" y="5048250"/>
          <p14:tracePt t="116093" x="10807700" y="5041900"/>
          <p14:tracePt t="116110" x="10839450" y="5029200"/>
          <p14:tracePt t="116127" x="10871200" y="5003800"/>
          <p14:tracePt t="116143" x="10890250" y="4965700"/>
          <p14:tracePt t="116160" x="10902950" y="4940300"/>
          <p14:tracePt t="116177" x="10902950" y="4921250"/>
          <p14:tracePt t="116194" x="10902950" y="4902200"/>
          <p14:tracePt t="116210" x="10902950" y="4883150"/>
          <p14:tracePt t="116213" x="10902950" y="4876800"/>
          <p14:tracePt t="116229" x="10896600" y="4864100"/>
          <p14:tracePt t="116243" x="10890250" y="4857750"/>
          <p14:tracePt t="116260" x="10883900" y="4851400"/>
          <p14:tracePt t="116277" x="10883900" y="4838700"/>
          <p14:tracePt t="116621" x="0" y="0"/>
        </p14:tracePtLst>
        <p14:tracePtLst>
          <p14:tracePt t="119762" x="2387600" y="5911850"/>
          <p14:tracePt t="119778" x="2387600" y="5956300"/>
          <p14:tracePt t="119792" x="2387600" y="5981700"/>
          <p14:tracePt t="119797" x="2393950" y="6000750"/>
          <p14:tracePt t="119813" x="2400300" y="6000750"/>
          <p14:tracePt t="119825" x="2406650" y="6013450"/>
          <p14:tracePt t="119842" x="2413000" y="6032500"/>
          <p14:tracePt t="119845" x="2419350" y="6038850"/>
          <p14:tracePt t="119859" x="2432050" y="6051550"/>
          <p14:tracePt t="119875" x="2451100" y="6064250"/>
          <p14:tracePt t="119878" x="2463800" y="6070600"/>
          <p14:tracePt t="119892" x="2495550" y="6083300"/>
          <p14:tracePt t="119909" x="2546350" y="6102350"/>
          <p14:tracePt t="119925" x="2628900" y="6115050"/>
          <p14:tracePt t="119942" x="2755900" y="6146800"/>
          <p14:tracePt t="119959" x="2952750" y="6184900"/>
          <p14:tracePt t="119976" x="3194050" y="6223000"/>
          <p14:tracePt t="119993" x="3384550" y="6229350"/>
          <p14:tracePt t="120009" x="3530600" y="6229350"/>
          <p14:tracePt t="120026" x="3594100" y="6229350"/>
          <p14:tracePt t="120029" x="3613150" y="6229350"/>
          <p14:tracePt t="120042" x="3625850" y="6229350"/>
          <p14:tracePt t="120103" x="3632200" y="6229350"/>
          <p14:tracePt t="120103" x="0" y="0"/>
        </p14:tracePtLst>
        <p14:tracePtLst>
          <p14:tracePt t="120727" x="8229600" y="5473700"/>
          <p14:tracePt t="120745" x="8216900" y="5499100"/>
          <p14:tracePt t="120767" x="8216900" y="5568950"/>
          <p14:tracePt t="120783" x="8216900" y="5645150"/>
          <p14:tracePt t="120793" x="8223250" y="5670550"/>
          <p14:tracePt t="120808" x="8255000" y="5721350"/>
          <p14:tracePt t="120825" x="8331200" y="5772150"/>
          <p14:tracePt t="120842" x="8426450" y="5810250"/>
          <p14:tracePt t="120858" x="8547100" y="5829300"/>
          <p14:tracePt t="120875" x="8655050" y="5835650"/>
          <p14:tracePt t="120877" x="8705850" y="5835650"/>
          <p14:tracePt t="120892" x="8763000" y="5835650"/>
          <p14:tracePt t="120908" x="8826500" y="5791200"/>
          <p14:tracePt t="120925" x="8845550" y="5759450"/>
          <p14:tracePt t="120942" x="8851900" y="5727700"/>
          <p14:tracePt t="120959" x="8851900" y="5683250"/>
          <p14:tracePt t="120976" x="8851900" y="5638800"/>
          <p14:tracePt t="120992" x="8839200" y="5588000"/>
          <p14:tracePt t="121008" x="8820150" y="5556250"/>
          <p14:tracePt t="121025" x="8801100" y="5530850"/>
          <p14:tracePt t="121041" x="8788400" y="5524500"/>
          <p14:tracePt t="121058" x="8782050" y="5524500"/>
          <p14:tracePt t="121075" x="8775700" y="5524500"/>
          <p14:tracePt t="121335" x="0" y="0"/>
        </p14:tracePtLst>
        <p14:tracePtLst>
          <p14:tracePt t="122609" x="3854450" y="6146800"/>
          <p14:tracePt t="122717" x="3860800" y="6146800"/>
          <p14:tracePt t="122726" x="3867150" y="6146800"/>
          <p14:tracePt t="122741" x="3911600" y="6146800"/>
          <p14:tracePt t="122758" x="3987800" y="6146800"/>
          <p14:tracePt t="122775" x="4070350" y="6146800"/>
          <p14:tracePt t="122791" x="4140200" y="6146800"/>
          <p14:tracePt t="122807" x="4191000" y="6146800"/>
          <p14:tracePt t="122825" x="4229100" y="6146800"/>
          <p14:tracePt t="122841" x="4241800" y="6146800"/>
          <p14:tracePt t="123029" x="0" y="0"/>
        </p14:tracePtLst>
        <p14:tracePtLst>
          <p14:tracePt t="123487" x="2825750" y="6146800"/>
          <p14:tracePt t="123585" x="2832100" y="6146800"/>
          <p14:tracePt t="123601" x="2927350" y="6153150"/>
          <p14:tracePt t="123618" x="3130550" y="6191250"/>
          <p14:tracePt t="123621" x="3321050" y="6223000"/>
          <p14:tracePt t="123633" x="3505200" y="6248400"/>
          <p14:tracePt t="123643" x="3689350" y="6273800"/>
          <p14:tracePt t="123657" x="3943350" y="6299200"/>
          <p14:tracePt t="123674" x="4083050" y="6299200"/>
          <p14:tracePt t="123690" x="4146550" y="6299200"/>
          <p14:tracePt t="123692" x="4165600" y="6299200"/>
          <p14:tracePt t="123707" x="4184650" y="6299200"/>
          <p14:tracePt t="123724" x="4235450" y="6299200"/>
          <p14:tracePt t="123741" x="4279900" y="6299200"/>
          <p14:tracePt t="123757" x="4330700" y="6299200"/>
          <p14:tracePt t="123774" x="4368800" y="6299200"/>
          <p14:tracePt t="123791" x="4387850" y="6299200"/>
          <p14:tracePt t="124021" x="0" y="0"/>
        </p14:tracePtLst>
        <p14:tracePtLst>
          <p14:tracePt t="124510" x="2584450" y="6134100"/>
          <p14:tracePt t="124600" x="2597150" y="6134100"/>
          <p14:tracePt t="124616" x="2660650" y="6140450"/>
          <p14:tracePt t="124636" x="2832100" y="6159500"/>
          <p14:tracePt t="124639" x="2940050" y="6165850"/>
          <p14:tracePt t="124651" x="3073400" y="6178550"/>
          <p14:tracePt t="124664" x="3378200" y="6184900"/>
          <p14:tracePt t="124673" x="3530600" y="6184900"/>
          <p14:tracePt t="124690" x="3752850" y="6184900"/>
          <p14:tracePt t="124707" x="3898900" y="6184900"/>
          <p14:tracePt t="124724" x="4000500" y="6184900"/>
          <p14:tracePt t="124726" x="4032250" y="6184900"/>
          <p14:tracePt t="124741" x="4070350" y="6184900"/>
          <p14:tracePt t="124757" x="4121150" y="6184900"/>
          <p14:tracePt t="124773" x="4152900" y="6184900"/>
          <p14:tracePt t="124790" x="4178300" y="6184900"/>
          <p14:tracePt t="124807" x="4197350" y="6184900"/>
          <p14:tracePt t="124840" x="4210050" y="6184900"/>
          <p14:tracePt t="125447" x="0" y="0"/>
        </p14:tracePtLst>
        <p14:tracePtLst>
          <p14:tracePt t="126023" x="2800350" y="6184900"/>
          <p14:tracePt t="126118" x="2825750" y="6184900"/>
          <p14:tracePt t="126137" x="2908300" y="6184900"/>
          <p14:tracePt t="126148" x="2978150" y="6184900"/>
          <p14:tracePt t="126150" x="3048000" y="6184900"/>
          <p14:tracePt t="126159" x="3130550" y="6184900"/>
          <p14:tracePt t="126173" x="3289300" y="6184900"/>
          <p14:tracePt t="126190" x="3441700" y="6184900"/>
          <p14:tracePt t="126207" x="3606800" y="6184900"/>
          <p14:tracePt t="126223" x="3778250" y="6184900"/>
          <p14:tracePt t="126241" x="3968750" y="6184900"/>
          <p14:tracePt t="126257" x="4146550" y="6184900"/>
          <p14:tracePt t="126260" x="4222750" y="6191250"/>
          <p14:tracePt t="126273" x="4286250" y="6203950"/>
          <p14:tracePt t="126290" x="4375150" y="6216650"/>
          <p14:tracePt t="126294" x="4400550" y="6223000"/>
          <p14:tracePt t="126306" x="4419600" y="6229350"/>
          <p14:tracePt t="126324" x="4432300" y="6229350"/>
          <p14:tracePt t="126340" x="4457700" y="6229350"/>
          <p14:tracePt t="126357" x="4464050" y="6229350"/>
          <p14:tracePt t="126373" x="4476750" y="6229350"/>
          <p14:tracePt t="126390" x="4483100" y="6229350"/>
          <p14:tracePt t="126406" x="4489450" y="6229350"/>
          <p14:tracePt t="126423" x="4495800" y="6229350"/>
          <p14:tracePt t="126440" x="4502150" y="6229350"/>
          <p14:tracePt t="127157" x="0" y="0"/>
        </p14:tracePtLst>
        <p14:tracePtLst>
          <p14:tracePt t="128743" x="2489200" y="3962400"/>
          <p14:tracePt t="128755" x="2482850" y="3962400"/>
          <p14:tracePt t="128772" x="2470150" y="3994150"/>
          <p14:tracePt t="128789" x="2470150" y="4025900"/>
          <p14:tracePt t="128806" x="2470150" y="4070350"/>
          <p14:tracePt t="128822" x="2470150" y="4121150"/>
          <p14:tracePt t="128839" x="2489200" y="4178300"/>
          <p14:tracePt t="128855" x="2559050" y="4248150"/>
          <p14:tracePt t="128872" x="2679700" y="4311650"/>
          <p14:tracePt t="128889" x="2857500" y="4356100"/>
          <p14:tracePt t="128905" x="3035300" y="4381500"/>
          <p14:tracePt t="128922" x="3162300" y="4381500"/>
          <p14:tracePt t="128939" x="3251200" y="4381500"/>
          <p14:tracePt t="128955" x="3295650" y="4356100"/>
          <p14:tracePt t="128957" x="3308350" y="4337050"/>
          <p14:tracePt t="128972" x="3333750" y="4286250"/>
          <p14:tracePt t="128989" x="3352800" y="4235450"/>
          <p14:tracePt t="129006" x="3359150" y="4203700"/>
          <p14:tracePt t="129022" x="3359150" y="4159250"/>
          <p14:tracePt t="129039" x="3359150" y="4114800"/>
          <p14:tracePt t="129056" x="3352800" y="4064000"/>
          <p14:tracePt t="129072" x="3346450" y="4032250"/>
          <p14:tracePt t="129089" x="3346450" y="4013200"/>
          <p14:tracePt t="129252" x="0" y="0"/>
        </p14:tracePtLst>
        <p14:tracePtLst>
          <p14:tracePt t="130056" x="5251450" y="4660900"/>
          <p14:tracePt t="130073" x="5245100" y="4660900"/>
          <p14:tracePt t="130090" x="5232400" y="4679950"/>
          <p14:tracePt t="130105" x="5226050" y="4705350"/>
          <p14:tracePt t="130122" x="5219700" y="4749800"/>
          <p14:tracePt t="130139" x="5219700" y="4800600"/>
          <p14:tracePt t="130141" x="5219700" y="4826000"/>
          <p14:tracePt t="130155" x="5219700" y="4851400"/>
          <p14:tracePt t="130172" x="5219700" y="4914900"/>
          <p14:tracePt t="130189" x="5219700" y="4946650"/>
          <p14:tracePt t="130205" x="5232400" y="4978400"/>
          <p14:tracePt t="130222" x="5270500" y="5010150"/>
          <p14:tracePt t="130239" x="5353050" y="5048250"/>
          <p14:tracePt t="130256" x="5473700" y="5080000"/>
          <p14:tracePt t="130273" x="5581650" y="5092700"/>
          <p14:tracePt t="130277" x="5626100" y="5092700"/>
          <p14:tracePt t="130289" x="5670550" y="5086350"/>
          <p14:tracePt t="130306" x="5708650" y="5060950"/>
          <p14:tracePt t="130311" x="5715000" y="5041900"/>
          <p14:tracePt t="130323" x="5727700" y="5016500"/>
          <p14:tracePt t="130339" x="5740400" y="4965700"/>
          <p14:tracePt t="130355" x="5740400" y="4927600"/>
          <p14:tracePt t="130357" x="5740400" y="4908550"/>
          <p14:tracePt t="130372" x="5740400" y="4889500"/>
          <p14:tracePt t="130389" x="5740400" y="4838700"/>
          <p14:tracePt t="130405" x="5740400" y="4813300"/>
          <p14:tracePt t="130422" x="5740400" y="4800600"/>
          <p14:tracePt t="130438" x="5740400" y="4787900"/>
          <p14:tracePt t="130455" x="0" y="0"/>
        </p14:tracePtLst>
        <p14:tracePtLst>
          <p14:tracePt t="130978" x="7918450" y="4521200"/>
          <p14:tracePt t="130990" x="7912100" y="4546600"/>
          <p14:tracePt t="131006" x="7899400" y="4584700"/>
          <p14:tracePt t="131023" x="7899400" y="4616450"/>
          <p14:tracePt t="131039" x="7899400" y="4654550"/>
          <p14:tracePt t="131056" x="7899400" y="4692650"/>
          <p14:tracePt t="131072" x="7905750" y="4749800"/>
          <p14:tracePt t="131090" x="7937500" y="4813300"/>
          <p14:tracePt t="131105" x="7981950" y="4870450"/>
          <p14:tracePt t="131109" x="8007350" y="4889500"/>
          <p14:tracePt t="131122" x="8039100" y="4908550"/>
          <p14:tracePt t="131138" x="8089900" y="4933950"/>
          <p14:tracePt t="131155" x="8121650" y="4946650"/>
          <p14:tracePt t="131171" x="8134350" y="4946650"/>
          <p14:tracePt t="131188" x="8153400" y="4946650"/>
          <p14:tracePt t="131205" x="8159750" y="4914900"/>
          <p14:tracePt t="131221" x="8166100" y="4876800"/>
          <p14:tracePt t="131238" x="8166100" y="4819650"/>
          <p14:tracePt t="131255" x="8166100" y="4775200"/>
          <p14:tracePt t="131272" x="8166100" y="4730750"/>
          <p14:tracePt t="131288" x="8166100" y="4692650"/>
          <p14:tracePt t="131305" x="8153400" y="4660900"/>
          <p14:tracePt t="131321" x="8147050" y="4654550"/>
          <p14:tracePt t="131338" x="8140700" y="4648200"/>
          <p14:tracePt t="131366" x="8140700" y="4641850"/>
          <p14:tracePt t="131388" x="8134350" y="4641850"/>
          <p14:tracePt t="131397" x="8128000" y="4641850"/>
          <p14:tracePt t="131428" x="8121650" y="4641850"/>
          <p14:tracePt t="131436" x="8115300" y="4641850"/>
          <p14:tracePt t="131446" x="8108950" y="4641850"/>
          <p14:tracePt t="131455" x="8102600" y="4648200"/>
          <p14:tracePt t="131471" x="8089900" y="4673600"/>
          <p14:tracePt t="131488" x="8077200" y="4718050"/>
          <p14:tracePt t="131505" x="8077200" y="4749800"/>
          <p14:tracePt t="131522" x="8083550" y="4794250"/>
          <p14:tracePt t="131525" x="8096250" y="4813300"/>
          <p14:tracePt t="131538" x="8108950" y="4826000"/>
          <p14:tracePt t="131554" x="8147050" y="4851400"/>
          <p14:tracePt t="131571" x="8172450" y="4864100"/>
          <p14:tracePt t="131574" x="8178800" y="4864100"/>
          <p14:tracePt t="131588" x="8191500" y="4864100"/>
          <p14:tracePt t="131604" x="8216900" y="4864100"/>
          <p14:tracePt t="131621" x="8235950" y="4832350"/>
          <p14:tracePt t="131638" x="8242300" y="4787900"/>
          <p14:tracePt t="131654" x="8242300" y="4724400"/>
          <p14:tracePt t="131671" x="8242300" y="4648200"/>
          <p14:tracePt t="131688" x="8210550" y="4584700"/>
          <p14:tracePt t="131704" x="8178800" y="4540250"/>
          <p14:tracePt t="131721" x="8147050" y="4514850"/>
          <p14:tracePt t="131738" x="8096250" y="4502150"/>
          <p14:tracePt t="131755" x="8064500" y="4502150"/>
          <p14:tracePt t="131771" x="8013700" y="4508500"/>
          <p14:tracePt t="131773" x="7988300" y="4521200"/>
          <p14:tracePt t="131788" x="7937500" y="4578350"/>
          <p14:tracePt t="131805" x="7912100" y="4629150"/>
          <p14:tracePt t="131821" x="7893050" y="4679950"/>
          <p14:tracePt t="131838" x="7886700" y="4724400"/>
          <p14:tracePt t="131855" x="7886700" y="4768850"/>
          <p14:tracePt t="131871" x="7905750" y="4806950"/>
          <p14:tracePt t="131888" x="7950200" y="4832350"/>
          <p14:tracePt t="131904" x="8026400" y="4851400"/>
          <p14:tracePt t="131921" x="8102600" y="4851400"/>
          <p14:tracePt t="131938" x="8172450" y="4838700"/>
          <p14:tracePt t="131954" x="8204200" y="4806950"/>
          <p14:tracePt t="131971" x="8216900" y="4768850"/>
          <p14:tracePt t="131973" x="8216900" y="4749800"/>
          <p14:tracePt t="131988" x="8216900" y="4724400"/>
          <p14:tracePt t="132005" x="8210550" y="4660900"/>
          <p14:tracePt t="132021" x="8191500" y="4622800"/>
          <p14:tracePt t="132038" x="8166100" y="4597400"/>
          <p14:tracePt t="132054" x="8159750" y="4584700"/>
          <p14:tracePt t="132181" x="0" y="0"/>
        </p14:tracePtLst>
        <p14:tracePtLst>
          <p14:tracePt t="132677" x="10496550" y="4705350"/>
          <p14:tracePt t="132684" x="10496550" y="4718050"/>
          <p14:tracePt t="132693" x="10496550" y="4737100"/>
          <p14:tracePt t="132704" x="10496550" y="4749800"/>
          <p14:tracePt t="132721" x="10496550" y="4800600"/>
          <p14:tracePt t="132737" x="10502900" y="4857750"/>
          <p14:tracePt t="132754" x="10521950" y="4902200"/>
          <p14:tracePt t="132771" x="10547350" y="4946650"/>
          <p14:tracePt t="132788" x="10598150" y="4997450"/>
          <p14:tracePt t="132804" x="10648950" y="5022850"/>
          <p14:tracePt t="132821" x="10718800" y="5054600"/>
          <p14:tracePt t="132837" x="10801350" y="5067300"/>
          <p14:tracePt t="132854" x="10871200" y="5073650"/>
          <p14:tracePt t="132871" x="10922000" y="5073650"/>
          <p14:tracePt t="132887" x="10979150" y="5073650"/>
          <p14:tracePt t="132904" x="11023600" y="5060950"/>
          <p14:tracePt t="132921" x="11074400" y="5041900"/>
          <p14:tracePt t="132937" x="11099800" y="5035550"/>
          <p14:tracePt t="132954" x="11125200" y="5010150"/>
          <p14:tracePt t="132971" x="11131550" y="4991100"/>
          <p14:tracePt t="132987" x="11137900" y="4965700"/>
          <p14:tracePt t="133004" x="11137900" y="4914900"/>
          <p14:tracePt t="133021" x="11131550" y="4876800"/>
          <p14:tracePt t="133037" x="11118850" y="4838700"/>
          <p14:tracePt t="133054" x="11093450" y="4800600"/>
          <p14:tracePt t="133071" x="11061700" y="4781550"/>
          <p14:tracePt t="133087" x="11029950" y="4756150"/>
          <p14:tracePt t="133104" x="10979150" y="4737100"/>
          <p14:tracePt t="133121" x="10928350" y="4724400"/>
          <p14:tracePt t="133137" x="10877550" y="4718050"/>
          <p14:tracePt t="133154" x="10839450" y="4718050"/>
          <p14:tracePt t="133171" x="10807700" y="4718050"/>
          <p14:tracePt t="133187" x="10763250" y="4724400"/>
          <p14:tracePt t="133188" x="10744200" y="4730750"/>
          <p14:tracePt t="133204" x="10718800" y="4749800"/>
          <p14:tracePt t="133221" x="10687050" y="4775200"/>
          <p14:tracePt t="133237" x="10661650" y="4813300"/>
          <p14:tracePt t="133254" x="10642600" y="4864100"/>
          <p14:tracePt t="133271" x="10629900" y="4895850"/>
          <p14:tracePt t="133287" x="10629900" y="4921250"/>
          <p14:tracePt t="133304" x="10629900" y="4946650"/>
          <p14:tracePt t="133321" x="10629900" y="4978400"/>
          <p14:tracePt t="133337" x="10648950" y="5010150"/>
          <p14:tracePt t="133354" x="10693400" y="5048250"/>
          <p14:tracePt t="133371" x="10756900" y="5073650"/>
          <p14:tracePt t="133373" x="10795000" y="5086350"/>
          <p14:tracePt t="133387" x="10826750" y="5092700"/>
          <p14:tracePt t="133404" x="10934700" y="5105400"/>
          <p14:tracePt t="133420" x="11004550" y="5099050"/>
          <p14:tracePt t="133437" x="11042650" y="5086350"/>
          <p14:tracePt t="133454" x="11061700" y="5048250"/>
          <p14:tracePt t="133471" x="11080750" y="5016500"/>
          <p14:tracePt t="133487" x="11087100" y="4972050"/>
          <p14:tracePt t="133504" x="11087100" y="4933950"/>
          <p14:tracePt t="133521" x="11074400" y="4870450"/>
          <p14:tracePt t="133537" x="11049000" y="4826000"/>
          <p14:tracePt t="133554" x="11010900" y="4800600"/>
          <p14:tracePt t="133571" x="10979150" y="4781550"/>
          <p14:tracePt t="133572" x="10960100" y="4775200"/>
          <p14:tracePt t="133587" x="10941050" y="4768850"/>
          <p14:tracePt t="133590" x="10922000" y="4762500"/>
          <p14:tracePt t="133604" x="10877550" y="4762500"/>
          <p14:tracePt t="133620" x="10820400" y="4762500"/>
          <p14:tracePt t="133637" x="10756900" y="4768850"/>
          <p14:tracePt t="133654" x="10712450" y="4794250"/>
          <p14:tracePt t="133670" x="10687050" y="4819650"/>
          <p14:tracePt t="133687" x="10674350" y="4838700"/>
          <p14:tracePt t="133704" x="10668000" y="4864100"/>
          <p14:tracePt t="133720" x="10668000" y="4895850"/>
          <p14:tracePt t="133737" x="10668000" y="4933950"/>
          <p14:tracePt t="133754" x="10687050" y="4965700"/>
          <p14:tracePt t="133771" x="10712450" y="4991100"/>
          <p14:tracePt t="133772" x="10737850" y="5003800"/>
          <p14:tracePt t="133787" x="10775950" y="5022850"/>
          <p14:tracePt t="133789" x="10820400" y="5035550"/>
          <p14:tracePt t="133804" x="10896600" y="5041900"/>
          <p14:tracePt t="133821" x="10972800" y="5041900"/>
          <p14:tracePt t="133837" x="11023600" y="5041900"/>
          <p14:tracePt t="133854" x="11036300" y="5035550"/>
          <p14:tracePt t="133871" x="11049000" y="5003800"/>
          <p14:tracePt t="133887" x="11049000" y="4959350"/>
          <p14:tracePt t="133904" x="11042650" y="4883150"/>
          <p14:tracePt t="133920" x="11004550" y="4819650"/>
          <p14:tracePt t="133937" x="10928350" y="4749800"/>
          <p14:tracePt t="133954" x="10833100" y="4705350"/>
          <p14:tracePt t="133970" x="10750550" y="4673600"/>
          <p14:tracePt t="133987" x="10706100" y="4660900"/>
          <p14:tracePt t="134004" x="10680700" y="4660900"/>
          <p14:tracePt t="134005" x="10674350" y="4660900"/>
          <p14:tracePt t="134021" x="10642600" y="4660900"/>
          <p14:tracePt t="134037" x="10617200" y="4686300"/>
          <p14:tracePt t="134054" x="10591800" y="4730750"/>
          <p14:tracePt t="134070" x="10566400" y="4781550"/>
          <p14:tracePt t="134087" x="10553700" y="4832350"/>
          <p14:tracePt t="134104" x="10553700" y="4864100"/>
          <p14:tracePt t="134120" x="10553700" y="4902200"/>
          <p14:tracePt t="134137" x="10572750" y="4927600"/>
          <p14:tracePt t="134154" x="10617200" y="4953000"/>
          <p14:tracePt t="134170" x="10712450" y="4984750"/>
          <p14:tracePt t="134187" x="10839450" y="5010150"/>
          <p14:tracePt t="134204" x="10960100" y="5010150"/>
          <p14:tracePt t="134204" x="10998200" y="5010150"/>
          <p14:tracePt t="134220" x="11068050" y="5003800"/>
          <p14:tracePt t="134237" x="11093450" y="4997450"/>
          <p14:tracePt t="134254" x="11106150" y="4978400"/>
          <p14:tracePt t="134271" x="11106150" y="4953000"/>
          <p14:tracePt t="134287" x="11099800" y="4914900"/>
          <p14:tracePt t="134304" x="11093450" y="4895850"/>
          <p14:tracePt t="134320" x="11080750" y="4876800"/>
          <p14:tracePt t="134337" x="11068050" y="4857750"/>
          <p14:tracePt t="134354" x="11061700" y="4851400"/>
          <p14:tracePt t="134370" x="11055350" y="4838700"/>
          <p14:tracePt t="134597" x="0" y="0"/>
        </p14:tracePtLst>
        <p14:tracePtLst>
          <p14:tracePt t="135577" x="5162550" y="4940300"/>
          <p14:tracePt t="135656" x="5168900" y="4940300"/>
          <p14:tracePt t="135665" x="5207000" y="4940300"/>
          <p14:tracePt t="135675" x="5264150" y="4946650"/>
          <p14:tracePt t="135687" x="5473700" y="4997450"/>
          <p14:tracePt t="135703" x="5803900" y="5048250"/>
          <p14:tracePt t="135720" x="6146800" y="5092700"/>
          <p14:tracePt t="135737" x="6350000" y="5105400"/>
          <p14:tracePt t="135753" x="6445250" y="5105400"/>
          <p14:tracePt t="135770" x="6464300" y="5105400"/>
          <p14:tracePt t="135773" x="6470650" y="5105400"/>
          <p14:tracePt t="135989" x="0" y="0"/>
        </p14:tracePtLst>
        <p14:tracePtLst>
          <p14:tracePt t="136333" x="5010150" y="5003800"/>
          <p14:tracePt t="136407" x="5016500" y="5003800"/>
          <p14:tracePt t="136426" x="5092700" y="5003800"/>
          <p14:tracePt t="136439" x="5232400" y="5003800"/>
          <p14:tracePt t="136453" x="5448300" y="5003800"/>
          <p14:tracePt t="136470" x="5695950" y="5003800"/>
          <p14:tracePt t="136487" x="5880100" y="5003800"/>
          <p14:tracePt t="136503" x="5988050" y="5003800"/>
          <p14:tracePt t="136520" x="6032500" y="5003800"/>
          <p14:tracePt t="136537" x="6045200" y="5003800"/>
          <p14:tracePt t="136541" x="6051550" y="5003800"/>
          <p14:tracePt t="136558" x="6057900" y="5003800"/>
          <p14:tracePt t="136570" x="6064250" y="5003800"/>
          <p14:tracePt t="136587" x="6070600" y="5003800"/>
          <p14:tracePt t="136604" x="6083300" y="5003800"/>
          <p14:tracePt t="136622" x="6089650" y="5003800"/>
          <p14:tracePt t="137117" x="0" y="0"/>
        </p14:tracePtLst>
        <p14:tracePtLst>
          <p14:tracePt t="139910" x="7766050" y="3822700"/>
          <p14:tracePt t="140032" x="7772400" y="3822700"/>
          <p14:tracePt t="140047" x="7829550" y="3829050"/>
          <p14:tracePt t="140062" x="7918450" y="3848100"/>
          <p14:tracePt t="140071" x="7969250" y="3854450"/>
          <p14:tracePt t="140086" x="8115300" y="3886200"/>
          <p14:tracePt t="140103" x="8223250" y="3898900"/>
          <p14:tracePt t="140119" x="8280400" y="3911600"/>
          <p14:tracePt t="140136" x="8318500" y="3911600"/>
          <p14:tracePt t="140152" x="8343900" y="3911600"/>
          <p14:tracePt t="140168" x="8375650" y="3911600"/>
          <p14:tracePt t="140185" x="8420100" y="3911600"/>
          <p14:tracePt t="140202" x="8464550" y="3911600"/>
          <p14:tracePt t="140218" x="8509000" y="3911600"/>
          <p14:tracePt t="140222" x="8521700" y="3911600"/>
          <p14:tracePt t="140235" x="8547100" y="3911600"/>
          <p14:tracePt t="140252" x="8616950" y="3911600"/>
          <p14:tracePt t="140269" x="8667750" y="3911600"/>
          <p14:tracePt t="140285" x="8705850" y="3911600"/>
          <p14:tracePt t="140302" x="8724900" y="3911600"/>
          <p14:tracePt t="140429" x="0" y="0"/>
        </p14:tracePtLst>
        <p14:tracePtLst>
          <p14:tracePt t="141158" x="8534400" y="6159500"/>
          <p14:tracePt t="141198" x="8534400" y="6165850"/>
          <p14:tracePt t="141215" x="8559800" y="6165850"/>
          <p14:tracePt t="141221" x="8585200" y="6172200"/>
          <p14:tracePt t="141235" x="8616950" y="6184900"/>
          <p14:tracePt t="141251" x="8737600" y="6191250"/>
          <p14:tracePt t="141268" x="9010650" y="6191250"/>
          <p14:tracePt t="141285" x="9220200" y="6191250"/>
          <p14:tracePt t="141302" x="9429750" y="6191250"/>
          <p14:tracePt t="141318" x="9607550" y="6191250"/>
          <p14:tracePt t="141335" x="9734550" y="6191250"/>
          <p14:tracePt t="141351" x="9791700" y="6191250"/>
          <p14:tracePt t="141368" x="9804400" y="6191250"/>
          <p14:tracePt t="141385" x="9810750" y="6191250"/>
          <p14:tracePt t="141629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0841" y="1907077"/>
            <a:ext cx="5564783" cy="477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CallByReferenceException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Integer x = new Integer(10);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testInteger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("x = " + x);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String y = "ABC";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testString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(y);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("y = " + y);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sv-SE" altLang="zh-CN" sz="1600" b="1" dirty="0">
                <a:latin typeface="微软雅黑" pitchFamily="34" charset="-122"/>
                <a:ea typeface="微软雅黑" pitchFamily="34" charset="-122"/>
              </a:rPr>
              <a:t>    public static void testInteger(Integer i)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 = 20;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("i = " + i);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public static void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testString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(String s)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 = "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("s = " + s);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2220" y="1907077"/>
            <a:ext cx="1796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输出结果：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 = 20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= 10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= ABC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7943997" y="2246376"/>
            <a:ext cx="2269851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为什么传引用但是形参变了而实参没有变？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CC19C3-0F87-428E-B81C-3904DF170C7E}"/>
              </a:ext>
            </a:extLst>
          </p:cNvPr>
          <p:cNvSpPr txBox="1"/>
          <p:nvPr/>
        </p:nvSpPr>
        <p:spPr>
          <a:xfrm>
            <a:off x="5346578" y="4534730"/>
            <a:ext cx="654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引用类型的实参传递给形参后，实参、形参指向同一个对象。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但是，对于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类、基本数据类型的包装类型的实参传递给形参，形参变了不会导致实参变化。这是为什么？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275"/>
    </mc:Choice>
    <mc:Fallback xmlns="">
      <p:transition spd="slow" advTm="195275"/>
    </mc:Fallback>
  </mc:AlternateContent>
  <p:extLst>
    <p:ext uri="{3A86A75C-4F4B-4683-9AE1-C65F6400EC91}">
      <p14:laserTraceLst xmlns:p14="http://schemas.microsoft.com/office/powerpoint/2010/main">
        <p14:tracePtLst>
          <p14:tracePt t="4945" x="5505450" y="4826000"/>
          <p14:tracePt t="5041" x="5537200" y="4826000"/>
          <p14:tracePt t="5052" x="5594350" y="4826000"/>
          <p14:tracePt t="5064" x="5721350" y="4826000"/>
          <p14:tracePt t="5076" x="5803900" y="4832350"/>
          <p14:tracePt t="5092" x="5924550" y="4851400"/>
          <p14:tracePt t="5109" x="6007100" y="4864100"/>
          <p14:tracePt t="5125" x="6026150" y="4864100"/>
          <p14:tracePt t="5142" x="6051550" y="4870450"/>
          <p14:tracePt t="5159" x="6070600" y="4876800"/>
          <p14:tracePt t="5175" x="6096000" y="4876800"/>
          <p14:tracePt t="5192" x="6121400" y="4883150"/>
          <p14:tracePt t="5209" x="6140450" y="4883150"/>
          <p14:tracePt t="5226" x="6153150" y="4883150"/>
          <p14:tracePt t="5242" x="6159500" y="4883150"/>
          <p14:tracePt t="5259" x="6178550" y="4883150"/>
          <p14:tracePt t="5276" x="6184900" y="4883150"/>
          <p14:tracePt t="5292" x="6203950" y="4883150"/>
          <p14:tracePt t="5296" x="6216650" y="4883150"/>
          <p14:tracePt t="5309" x="6229350" y="4883150"/>
          <p14:tracePt t="5326" x="6267450" y="4883150"/>
          <p14:tracePt t="5328" x="6280150" y="4883150"/>
          <p14:tracePt t="5342" x="6305550" y="4889500"/>
          <p14:tracePt t="5359" x="6337300" y="4889500"/>
          <p14:tracePt t="5376" x="6350000" y="4889500"/>
          <p14:tracePt t="5392" x="6362700" y="4889500"/>
          <p14:tracePt t="5409" x="6369050" y="4889500"/>
          <p14:tracePt t="5426" x="6381750" y="4889500"/>
          <p14:tracePt t="5442" x="6400800" y="4889500"/>
          <p14:tracePt t="5459" x="6419850" y="4889500"/>
          <p14:tracePt t="5476" x="6438900" y="4889500"/>
          <p14:tracePt t="5492" x="6464300" y="4889500"/>
          <p14:tracePt t="5509" x="6489700" y="4889500"/>
          <p14:tracePt t="5513" x="6502400" y="4889500"/>
          <p14:tracePt t="5526" x="6515100" y="4889500"/>
          <p14:tracePt t="5542" x="6534150" y="4889500"/>
          <p14:tracePt t="5559" x="6559550" y="4889500"/>
          <p14:tracePt t="5576" x="6572250" y="4889500"/>
          <p14:tracePt t="5592" x="6591300" y="4889500"/>
          <p14:tracePt t="5609" x="6610350" y="4889500"/>
          <p14:tracePt t="5626" x="6629400" y="4889500"/>
          <p14:tracePt t="5642" x="6654800" y="4889500"/>
          <p14:tracePt t="5659" x="6680200" y="4889500"/>
          <p14:tracePt t="5676" x="6705600" y="4889500"/>
          <p14:tracePt t="5692" x="6743700" y="4889500"/>
          <p14:tracePt t="5695" x="6756400" y="4889500"/>
          <p14:tracePt t="5709" x="6775450" y="4889500"/>
          <p14:tracePt t="5726" x="6807200" y="4889500"/>
          <p14:tracePt t="5728" x="6826250" y="4889500"/>
          <p14:tracePt t="5742" x="6851650" y="4889500"/>
          <p14:tracePt t="5759" x="6908800" y="4889500"/>
          <p14:tracePt t="5775" x="6934200" y="4889500"/>
          <p14:tracePt t="5792" x="6965950" y="4889500"/>
          <p14:tracePt t="5809" x="6997700" y="4889500"/>
          <p14:tracePt t="5826" x="7023100" y="4889500"/>
          <p14:tracePt t="5842" x="7042150" y="4889500"/>
          <p14:tracePt t="5859" x="7048500" y="4889500"/>
          <p14:tracePt t="5875" x="7061200" y="4889500"/>
          <p14:tracePt t="5892" x="7067550" y="4889500"/>
          <p14:tracePt t="5909" x="7080250" y="4889500"/>
          <p14:tracePt t="5925" x="7092950" y="4889500"/>
          <p14:tracePt t="5943" x="7112000" y="4889500"/>
          <p14:tracePt t="5959" x="7118350" y="4889500"/>
          <p14:tracePt t="5975" x="7131050" y="4889500"/>
          <p14:tracePt t="6544" x="0" y="0"/>
        </p14:tracePtLst>
        <p14:tracePtLst>
          <p14:tracePt t="7577" x="7175500" y="4889500"/>
          <p14:tracePt t="7705" x="7188200" y="4889500"/>
          <p14:tracePt t="7716" x="7213600" y="4889500"/>
          <p14:tracePt t="7728" x="7315200" y="4889500"/>
          <p14:tracePt t="7742" x="7391400" y="4889500"/>
          <p14:tracePt t="7758" x="7569200" y="4889500"/>
          <p14:tracePt t="7761" x="7664450" y="4889500"/>
          <p14:tracePt t="7775" x="7842250" y="4889500"/>
          <p14:tracePt t="7791" x="7981950" y="4889500"/>
          <p14:tracePt t="7808" x="8064500" y="4889500"/>
          <p14:tracePt t="7825" x="8108950" y="4889500"/>
          <p14:tracePt t="7842" x="8140700" y="4889500"/>
          <p14:tracePt t="7858" x="8166100" y="4889500"/>
          <p14:tracePt t="7875" x="8197850" y="4889500"/>
          <p14:tracePt t="7892" x="8229600" y="4889500"/>
          <p14:tracePt t="7908" x="8255000" y="4889500"/>
          <p14:tracePt t="7925" x="8274050" y="4889500"/>
          <p14:tracePt t="7927" x="8280400" y="4889500"/>
          <p14:tracePt t="7941" x="8286750" y="4889500"/>
          <p14:tracePt t="7975" x="8293100" y="4889500"/>
          <p14:tracePt t="8033" x="8299450" y="4889500"/>
          <p14:tracePt t="8576" x="0" y="0"/>
        </p14:tracePtLst>
        <p14:tracePtLst>
          <p14:tracePt t="10185" x="8642350" y="4838700"/>
          <p14:tracePt t="10289" x="8648700" y="4838700"/>
          <p14:tracePt t="10305" x="8655050" y="4838700"/>
          <p14:tracePt t="10315" x="8667750" y="4838700"/>
          <p14:tracePt t="10324" x="8674100" y="4838700"/>
          <p14:tracePt t="10341" x="8712200" y="4838700"/>
          <p14:tracePt t="10357" x="8775700" y="4838700"/>
          <p14:tracePt t="10360" x="8820150" y="4838700"/>
          <p14:tracePt t="10374" x="8870950" y="4838700"/>
          <p14:tracePt t="10391" x="9061450" y="4838700"/>
          <p14:tracePt t="10407" x="9169400" y="4838700"/>
          <p14:tracePt t="10424" x="9264650" y="4838700"/>
          <p14:tracePt t="10441" x="9340850" y="4838700"/>
          <p14:tracePt t="10457" x="9398000" y="4838700"/>
          <p14:tracePt t="10474" x="9423400" y="4838700"/>
          <p14:tracePt t="10491" x="9442450" y="4838700"/>
          <p14:tracePt t="10507" x="9467850" y="4838700"/>
          <p14:tracePt t="10524" x="9480550" y="4838700"/>
          <p14:tracePt t="10541" x="9493250" y="4838700"/>
          <p14:tracePt t="10543" x="9505950" y="4838700"/>
          <p14:tracePt t="10560" x="9518650" y="4838700"/>
          <p14:tracePt t="10576" x="9525000" y="4838700"/>
          <p14:tracePt t="10591" x="9537700" y="4838700"/>
          <p14:tracePt t="10607" x="9544050" y="4838700"/>
          <p14:tracePt t="10624" x="9550400" y="4838700"/>
          <p14:tracePt t="10641" x="9556750" y="4838700"/>
          <p14:tracePt t="10657" x="9569450" y="4838700"/>
          <p14:tracePt t="10690" x="9582150" y="4838700"/>
          <p14:tracePt t="10707" x="9588500" y="4838700"/>
          <p14:tracePt t="10724" x="9601200" y="4838700"/>
          <p14:tracePt t="10740" x="9607550" y="4838700"/>
          <p14:tracePt t="10757" x="9626600" y="4838700"/>
          <p14:tracePt t="10760" x="9632950" y="4838700"/>
          <p14:tracePt t="10774" x="9639300" y="4838700"/>
          <p14:tracePt t="10791" x="9671050" y="4838700"/>
          <p14:tracePt t="10807" x="9690100" y="4838700"/>
          <p14:tracePt t="10824" x="9715500" y="4838700"/>
          <p14:tracePt t="10840" x="9734550" y="4838700"/>
          <p14:tracePt t="10857" x="9740900" y="4838700"/>
          <p14:tracePt t="10874" x="9759950" y="4838700"/>
          <p14:tracePt t="10890" x="9779000" y="4838700"/>
          <p14:tracePt t="10907" x="9804400" y="4838700"/>
          <p14:tracePt t="10924" x="9817100" y="4838700"/>
          <p14:tracePt t="10940" x="9836150" y="4838700"/>
          <p14:tracePt t="10943" x="9842500" y="4838700"/>
          <p14:tracePt t="10957" x="9848850" y="4838700"/>
          <p14:tracePt t="10974" x="9861550" y="4838700"/>
          <p14:tracePt t="10976" x="9867900" y="4838700"/>
          <p14:tracePt t="10990" x="9874250" y="4838700"/>
          <p14:tracePt t="11007" x="9899650" y="4838700"/>
          <p14:tracePt t="11023" x="9912350" y="4838700"/>
          <p14:tracePt t="11040" x="9925050" y="4838700"/>
          <p14:tracePt t="11057" x="9937750" y="4838700"/>
          <p14:tracePt t="11074" x="9956800" y="4838700"/>
          <p14:tracePt t="11090" x="9969500" y="4838700"/>
          <p14:tracePt t="11107" x="9982200" y="4838700"/>
          <p14:tracePt t="11124" x="10001250" y="4838700"/>
          <p14:tracePt t="11140" x="10013950" y="4838700"/>
          <p14:tracePt t="11157" x="10033000" y="4838700"/>
          <p14:tracePt t="11174" x="10052050" y="4838700"/>
          <p14:tracePt t="11175" x="10058400" y="4838700"/>
          <p14:tracePt t="11190" x="10071100" y="4838700"/>
          <p14:tracePt t="11207" x="10102850" y="4838700"/>
          <p14:tracePt t="11223" x="10134600" y="4838700"/>
          <p14:tracePt t="11240" x="10179050" y="4838700"/>
          <p14:tracePt t="11257" x="10223500" y="4838700"/>
          <p14:tracePt t="11274" x="10274300" y="4838700"/>
          <p14:tracePt t="11290" x="10318750" y="4838700"/>
          <p14:tracePt t="11307" x="10375900" y="4838700"/>
          <p14:tracePt t="11324" x="10426700" y="4838700"/>
          <p14:tracePt t="11340" x="10477500" y="4838700"/>
          <p14:tracePt t="11344" x="10496550" y="4838700"/>
          <p14:tracePt t="11357" x="10509250" y="4838700"/>
          <p14:tracePt t="11374" x="10547350" y="4838700"/>
          <p14:tracePt t="11390" x="10572750" y="4838700"/>
          <p14:tracePt t="11392" x="10591800" y="4838700"/>
          <p14:tracePt t="11407" x="10617200" y="4838700"/>
          <p14:tracePt t="11424" x="10642600" y="4838700"/>
          <p14:tracePt t="11440" x="10674350" y="4838700"/>
          <p14:tracePt t="11457" x="10712450" y="4838700"/>
          <p14:tracePt t="11474" x="10750550" y="4838700"/>
          <p14:tracePt t="11490" x="10795000" y="4838700"/>
          <p14:tracePt t="11507" x="10833100" y="4838700"/>
          <p14:tracePt t="11523" x="10864850" y="4838700"/>
          <p14:tracePt t="11540" x="10902950" y="4838700"/>
          <p14:tracePt t="11557" x="10934700" y="4838700"/>
          <p14:tracePt t="11573" x="10966450" y="4838700"/>
          <p14:tracePt t="11590" x="11004550" y="4838700"/>
          <p14:tracePt t="11591" x="11017250" y="4838700"/>
          <p14:tracePt t="11607" x="11055350" y="4838700"/>
          <p14:tracePt t="11623" x="11080750" y="4838700"/>
          <p14:tracePt t="11640" x="11106150" y="4838700"/>
          <p14:tracePt t="11657" x="11137900" y="4838700"/>
          <p14:tracePt t="11673" x="11169650" y="4838700"/>
          <p14:tracePt t="11690" x="11188700" y="4838700"/>
          <p14:tracePt t="11707" x="11207750" y="4838700"/>
          <p14:tracePt t="11723" x="11226800" y="4838700"/>
          <p14:tracePt t="11740" x="11252200" y="4838700"/>
          <p14:tracePt t="11757" x="11277600" y="4838700"/>
          <p14:tracePt t="11760" x="11296650" y="4838700"/>
          <p14:tracePt t="11773" x="11303000" y="4838700"/>
          <p14:tracePt t="11790" x="11322050" y="4838700"/>
          <p14:tracePt t="11792" x="11328400" y="4838700"/>
          <p14:tracePt t="11807" x="11341100" y="4838700"/>
          <p14:tracePt t="12799" x="0" y="0"/>
        </p14:tracePtLst>
        <p14:tracePtLst>
          <p14:tracePt t="15057" x="7721600" y="4438650"/>
          <p14:tracePt t="15073" x="7727950" y="4438650"/>
          <p14:tracePt t="15089" x="7727950" y="4445000"/>
          <p14:tracePt t="15099" x="7727950" y="4451350"/>
          <p14:tracePt t="15113" x="7734300" y="4495800"/>
          <p14:tracePt t="15122" x="7734300" y="4502150"/>
          <p14:tracePt t="15139" x="7740650" y="4552950"/>
          <p14:tracePt t="15156" x="7753350" y="4603750"/>
          <p14:tracePt t="15173" x="7766050" y="4654550"/>
          <p14:tracePt t="15189" x="7778750" y="4692650"/>
          <p14:tracePt t="15192" x="7778750" y="4711700"/>
          <p14:tracePt t="15205" x="7785100" y="4730750"/>
          <p14:tracePt t="15222" x="7810500" y="4762500"/>
          <p14:tracePt t="15239" x="7842250" y="4806950"/>
          <p14:tracePt t="15257" x="7854950" y="4813300"/>
          <p14:tracePt t="15272" x="7867650" y="4819650"/>
          <p14:tracePt t="15289" x="7886700" y="4819650"/>
          <p14:tracePt t="15306" x="7905750" y="4819650"/>
          <p14:tracePt t="15322" x="7943850" y="4819650"/>
          <p14:tracePt t="15339" x="8013700" y="4813300"/>
          <p14:tracePt t="15356" x="8083550" y="4781550"/>
          <p14:tracePt t="15372" x="8159750" y="4749800"/>
          <p14:tracePt t="15389" x="8204200" y="4711700"/>
          <p14:tracePt t="15391" x="8223250" y="4705350"/>
          <p14:tracePt t="15406" x="8229600" y="4686300"/>
          <p14:tracePt t="15422" x="8235950" y="4654550"/>
          <p14:tracePt t="15425" x="8242300" y="4648200"/>
          <p14:tracePt t="15439" x="8242300" y="4622800"/>
          <p14:tracePt t="15455" x="8248650" y="4597400"/>
          <p14:tracePt t="15472" x="8248650" y="4572000"/>
          <p14:tracePt t="15489" x="8242300" y="4533900"/>
          <p14:tracePt t="15505" x="8223250" y="4502150"/>
          <p14:tracePt t="15522" x="8166100" y="4470400"/>
          <p14:tracePt t="15539" x="8077200" y="4432300"/>
          <p14:tracePt t="15555" x="7981950" y="4406900"/>
          <p14:tracePt t="15572" x="7886700" y="4406900"/>
          <p14:tracePt t="15589" x="7778750" y="4406900"/>
          <p14:tracePt t="15591" x="7734300" y="4413250"/>
          <p14:tracePt t="15605" x="7702550" y="4419600"/>
          <p14:tracePt t="15622" x="7639050" y="4451350"/>
          <p14:tracePt t="15624" x="7620000" y="4470400"/>
          <p14:tracePt t="15639" x="7588250" y="4489450"/>
          <p14:tracePt t="15656" x="7575550" y="4521200"/>
          <p14:tracePt t="15672" x="7569200" y="4546600"/>
          <p14:tracePt t="15689" x="7562850" y="4591050"/>
          <p14:tracePt t="15705" x="7569200" y="4648200"/>
          <p14:tracePt t="15722" x="7594600" y="4718050"/>
          <p14:tracePt t="15739" x="7645400" y="4775200"/>
          <p14:tracePt t="15755" x="7721600" y="4845050"/>
          <p14:tracePt t="15772" x="7810500" y="4908550"/>
          <p14:tracePt t="15789" x="7905750" y="4953000"/>
          <p14:tracePt t="15805" x="7981950" y="4972050"/>
          <p14:tracePt t="15808" x="8020050" y="4984750"/>
          <p14:tracePt t="15822" x="8039100" y="4984750"/>
          <p14:tracePt t="15839" x="8153400" y="4972050"/>
          <p14:tracePt t="15855" x="8229600" y="4953000"/>
          <p14:tracePt t="15872" x="8305800" y="4921250"/>
          <p14:tracePt t="15889" x="8356600" y="4883150"/>
          <p14:tracePt t="15905" x="8394700" y="4845050"/>
          <p14:tracePt t="15922" x="8413750" y="4794250"/>
          <p14:tracePt t="15939" x="8420100" y="4756150"/>
          <p14:tracePt t="15955" x="8420100" y="4699000"/>
          <p14:tracePt t="15972" x="8401050" y="4660900"/>
          <p14:tracePt t="15989" x="8362950" y="4616450"/>
          <p14:tracePt t="16005" x="8280400" y="4552950"/>
          <p14:tracePt t="16022" x="8153400" y="4502150"/>
          <p14:tracePt t="16024" x="8089900" y="4489450"/>
          <p14:tracePt t="16039" x="7969250" y="4470400"/>
          <p14:tracePt t="16055" x="7874000" y="4470400"/>
          <p14:tracePt t="16072" x="7772400" y="4483100"/>
          <p14:tracePt t="16088" x="7689850" y="4521200"/>
          <p14:tracePt t="16105" x="7620000" y="4572000"/>
          <p14:tracePt t="16122" x="7537450" y="4641850"/>
          <p14:tracePt t="16138" x="7486650" y="4718050"/>
          <p14:tracePt t="16155" x="7467600" y="4775200"/>
          <p14:tracePt t="16172" x="7461250" y="4813300"/>
          <p14:tracePt t="16189" x="7473950" y="4851400"/>
          <p14:tracePt t="16205" x="7499350" y="4889500"/>
          <p14:tracePt t="16208" x="7512050" y="4902200"/>
          <p14:tracePt t="16222" x="7537450" y="4914900"/>
          <p14:tracePt t="16239" x="7613650" y="4940300"/>
          <p14:tracePt t="16255" x="7696200" y="4953000"/>
          <p14:tracePt t="16272" x="7791450" y="4953000"/>
          <p14:tracePt t="16289" x="7931150" y="4933950"/>
          <p14:tracePt t="16305" x="8032750" y="4895850"/>
          <p14:tracePt t="16322" x="8108950" y="4851400"/>
          <p14:tracePt t="16338" x="8140700" y="4806950"/>
          <p14:tracePt t="16355" x="8159750" y="4768850"/>
          <p14:tracePt t="16372" x="8166100" y="4737100"/>
          <p14:tracePt t="16388" x="8166100" y="4699000"/>
          <p14:tracePt t="16392" x="8166100" y="4660900"/>
          <p14:tracePt t="16405" x="8147050" y="4629150"/>
          <p14:tracePt t="16422" x="8096250" y="4540250"/>
          <p14:tracePt t="16425" x="8064500" y="4495800"/>
          <p14:tracePt t="16439" x="7975600" y="4394200"/>
          <p14:tracePt t="16455" x="7880350" y="4324350"/>
          <p14:tracePt t="16472" x="7797800" y="4286250"/>
          <p14:tracePt t="16488" x="7759700" y="4273550"/>
          <p14:tracePt t="16505" x="7753350" y="4273550"/>
          <p14:tracePt t="16522" x="7734300" y="4279900"/>
          <p14:tracePt t="16538" x="7708900" y="4330700"/>
          <p14:tracePt t="16555" x="7670800" y="4432300"/>
          <p14:tracePt t="16572" x="7645400" y="4552950"/>
          <p14:tracePt t="16588" x="7645400" y="4660900"/>
          <p14:tracePt t="16605" x="7696200" y="4756150"/>
          <p14:tracePt t="16608" x="7734300" y="4794250"/>
          <p14:tracePt t="16622" x="7772400" y="4826000"/>
          <p14:tracePt t="16639" x="7931150" y="4902200"/>
          <p14:tracePt t="16655" x="8045450" y="4927600"/>
          <p14:tracePt t="16672" x="8153400" y="4927600"/>
          <p14:tracePt t="16688" x="8229600" y="4908550"/>
          <p14:tracePt t="16705" x="8280400" y="4864100"/>
          <p14:tracePt t="16722" x="8305800" y="4813300"/>
          <p14:tracePt t="16738" x="8312150" y="4781550"/>
          <p14:tracePt t="16755" x="8312150" y="4724400"/>
          <p14:tracePt t="16772" x="8286750" y="4679950"/>
          <p14:tracePt t="16788" x="8261350" y="4641850"/>
          <p14:tracePt t="16805" x="8248650" y="4629150"/>
          <p14:tracePt t="16821" x="8235950" y="4616450"/>
          <p14:tracePt t="16838" x="8229600" y="4616450"/>
          <p14:tracePt t="16855" x="8166100" y="4641850"/>
          <p14:tracePt t="16871" x="8115300" y="4711700"/>
          <p14:tracePt t="16888" x="8083550" y="4781550"/>
          <p14:tracePt t="16905" x="8077200" y="4819650"/>
          <p14:tracePt t="16922" x="8077200" y="4845050"/>
          <p14:tracePt t="16938" x="8077200" y="4864100"/>
          <p14:tracePt t="16955" x="8089900" y="4876800"/>
          <p14:tracePt t="16988" x="8108950" y="4876800"/>
          <p14:tracePt t="17005" x="8140700" y="4864100"/>
          <p14:tracePt t="17008" x="8159750" y="4845050"/>
          <p14:tracePt t="17021" x="8172450" y="4819650"/>
          <p14:tracePt t="17038" x="8191500" y="4756150"/>
          <p14:tracePt t="17055" x="8185150" y="4673600"/>
          <p14:tracePt t="17071" x="8147050" y="4610100"/>
          <p14:tracePt t="17088" x="8070850" y="4552950"/>
          <p14:tracePt t="17105" x="7969250" y="4508500"/>
          <p14:tracePt t="17122" x="7861300" y="4495800"/>
          <p14:tracePt t="17138" x="7753350" y="4495800"/>
          <p14:tracePt t="17155" x="7658100" y="4533900"/>
          <p14:tracePt t="17172" x="7600950" y="4584700"/>
          <p14:tracePt t="17188" x="7569200" y="4648200"/>
          <p14:tracePt t="17205" x="7562850" y="4686300"/>
          <p14:tracePt t="17221" x="7562850" y="4724400"/>
          <p14:tracePt t="17238" x="7588250" y="4762500"/>
          <p14:tracePt t="17240" x="7607300" y="4781550"/>
          <p14:tracePt t="17255" x="7677150" y="4832350"/>
          <p14:tracePt t="17271" x="7759700" y="4870450"/>
          <p14:tracePt t="17288" x="7886700" y="4889500"/>
          <p14:tracePt t="17305" x="8007350" y="4889500"/>
          <p14:tracePt t="17321" x="8096250" y="4857750"/>
          <p14:tracePt t="17338" x="8140700" y="4819650"/>
          <p14:tracePt t="17355" x="8153400" y="4775200"/>
          <p14:tracePt t="17372" x="8153400" y="4724400"/>
          <p14:tracePt t="17388" x="8153400" y="4686300"/>
          <p14:tracePt t="17405" x="8140700" y="4654550"/>
          <p14:tracePt t="17407" x="8128000" y="4641850"/>
          <p14:tracePt t="17421" x="8115300" y="4635500"/>
          <p14:tracePt t="17438" x="8064500" y="4597400"/>
          <p14:tracePt t="17455" x="7994650" y="4578350"/>
          <p14:tracePt t="17471" x="7956550" y="4578350"/>
          <p14:tracePt t="17488" x="7918450" y="4591050"/>
          <p14:tracePt t="17505" x="7905750" y="4610100"/>
          <p14:tracePt t="17521" x="7905750" y="4641850"/>
          <p14:tracePt t="17538" x="7912100" y="4679950"/>
          <p14:tracePt t="17555" x="7943850" y="4724400"/>
          <p14:tracePt t="17571" x="7994650" y="4762500"/>
          <p14:tracePt t="17588" x="8032750" y="4768850"/>
          <p14:tracePt t="17605" x="8039100" y="4768850"/>
          <p14:tracePt t="17621" x="8045450" y="4768850"/>
          <p14:tracePt t="17638" x="8051800" y="4768850"/>
          <p14:tracePt t="17655" x="8045450" y="4699000"/>
          <p14:tracePt t="17671" x="8032750" y="4648200"/>
          <p14:tracePt t="17688" x="8007350" y="4597400"/>
          <p14:tracePt t="17705" x="7962900" y="4527550"/>
          <p14:tracePt t="17721" x="7937500" y="4502150"/>
          <p14:tracePt t="17738" x="7924800" y="4495800"/>
          <p14:tracePt t="17755" x="7912100" y="4495800"/>
          <p14:tracePt t="17771" x="7899400" y="4495800"/>
          <p14:tracePt t="17788" x="7880350" y="4533900"/>
          <p14:tracePt t="17805" x="7874000" y="4578350"/>
          <p14:tracePt t="17821" x="7867650" y="4635500"/>
          <p14:tracePt t="17824" x="7867650" y="4667250"/>
          <p14:tracePt t="17838" x="7874000" y="4692650"/>
          <p14:tracePt t="17855" x="7943850" y="4775200"/>
          <p14:tracePt t="17871" x="8020050" y="4826000"/>
          <p14:tracePt t="17888" x="8115300" y="4864100"/>
          <p14:tracePt t="17905" x="8185150" y="4876800"/>
          <p14:tracePt t="17921" x="8229600" y="4870450"/>
          <p14:tracePt t="17938" x="8248650" y="4832350"/>
          <p14:tracePt t="17955" x="8255000" y="4800600"/>
          <p14:tracePt t="17971" x="8255000" y="4756150"/>
          <p14:tracePt t="17988" x="8248650" y="4718050"/>
          <p14:tracePt t="18005" x="8235950" y="4686300"/>
          <p14:tracePt t="18021" x="8216900" y="4667250"/>
          <p14:tracePt t="18025" x="8197850" y="4654550"/>
          <p14:tracePt t="18038" x="8178800" y="4648200"/>
          <p14:tracePt t="18055" x="8153400" y="4641850"/>
          <p14:tracePt t="18071" x="8128000" y="4667250"/>
          <p14:tracePt t="18088" x="8096250" y="4718050"/>
          <p14:tracePt t="18104" x="8083550" y="4768850"/>
          <p14:tracePt t="18121" x="8083550" y="4787900"/>
          <p14:tracePt t="18138" x="8083550" y="4800600"/>
          <p14:tracePt t="18155" x="8083550" y="4806950"/>
          <p14:tracePt t="18171" x="8096250" y="4806950"/>
          <p14:tracePt t="18188" x="8115300" y="4806950"/>
          <p14:tracePt t="18205" x="8140700" y="4787900"/>
          <p14:tracePt t="18208" x="8153400" y="4762500"/>
          <p14:tracePt t="18221" x="8159750" y="4737100"/>
          <p14:tracePt t="18238" x="8166100" y="4699000"/>
          <p14:tracePt t="18255" x="8159750" y="4622800"/>
          <p14:tracePt t="18271" x="8140700" y="4597400"/>
          <p14:tracePt t="18288" x="8108950" y="4572000"/>
          <p14:tracePt t="18304" x="8083550" y="4565650"/>
          <p14:tracePt t="18321" x="8020050" y="4565650"/>
          <p14:tracePt t="18338" x="7943850" y="4597400"/>
          <p14:tracePt t="18354" x="7880350" y="4648200"/>
          <p14:tracePt t="18371" x="7835900" y="4686300"/>
          <p14:tracePt t="18388" x="7829550" y="4711700"/>
          <p14:tracePt t="18404" x="7835900" y="4749800"/>
          <p14:tracePt t="18421" x="7861300" y="4768850"/>
          <p14:tracePt t="18424" x="7880350" y="4775200"/>
          <p14:tracePt t="18438" x="7899400" y="4781550"/>
          <p14:tracePt t="18455" x="7943850" y="4787900"/>
          <p14:tracePt t="18471" x="7975600" y="4787900"/>
          <p14:tracePt t="18488" x="7994650" y="4756150"/>
          <p14:tracePt t="18504" x="8001000" y="4724400"/>
          <p14:tracePt t="18521" x="8001000" y="4699000"/>
          <p14:tracePt t="18567" x="7994650" y="4692650"/>
          <p14:tracePt t="18647" x="8001000" y="4699000"/>
          <p14:tracePt t="18679" x="8013700" y="4699000"/>
          <p14:tracePt t="19167" x="0" y="0"/>
        </p14:tracePtLst>
        <p14:tracePtLst>
          <p14:tracePt t="19858" x="6464300" y="4438650"/>
          <p14:tracePt t="19906" x="6464300" y="4445000"/>
          <p14:tracePt t="19925" x="6464300" y="4502150"/>
          <p14:tracePt t="19941" x="6470650" y="4610100"/>
          <p14:tracePt t="19944" x="6477000" y="4660900"/>
          <p14:tracePt t="19954" x="6483350" y="4705350"/>
          <p14:tracePt t="19971" x="6527800" y="4800600"/>
          <p14:tracePt t="19987" x="6578600" y="4883150"/>
          <p14:tracePt t="20004" x="6648450" y="4946650"/>
          <p14:tracePt t="20007" x="6673850" y="4959350"/>
          <p14:tracePt t="20021" x="6692900" y="4972050"/>
          <p14:tracePt t="20037" x="6724650" y="4984750"/>
          <p14:tracePt t="20040" x="6731000" y="4984750"/>
          <p14:tracePt t="20054" x="6737350" y="4984750"/>
          <p14:tracePt t="20071" x="6807200" y="4984750"/>
          <p14:tracePt t="20087" x="6889750" y="4953000"/>
          <p14:tracePt t="20104" x="6972300" y="4908550"/>
          <p14:tracePt t="20120" x="7035800" y="4864100"/>
          <p14:tracePt t="20137" x="7067550" y="4826000"/>
          <p14:tracePt t="20154" x="7092950" y="4781550"/>
          <p14:tracePt t="20170" x="7099300" y="4743450"/>
          <p14:tracePt t="20187" x="7092950" y="4667250"/>
          <p14:tracePt t="20204" x="7086600" y="4616450"/>
          <p14:tracePt t="20221" x="7067550" y="4572000"/>
          <p14:tracePt t="20237" x="7054850" y="4552950"/>
          <p14:tracePt t="20240" x="7048500" y="4540250"/>
          <p14:tracePt t="20254" x="7042150" y="4533900"/>
          <p14:tracePt t="20270" x="7035800" y="4527550"/>
          <p14:tracePt t="20287" x="7023100" y="4521200"/>
          <p14:tracePt t="20304" x="7016750" y="4521200"/>
          <p14:tracePt t="20471" x="0" y="0"/>
        </p14:tracePtLst>
        <p14:tracePtLst>
          <p14:tracePt t="20883" x="7067550" y="4178300"/>
          <p14:tracePt t="20898" x="7251700" y="4203700"/>
          <p14:tracePt t="20914" x="7410450" y="4241800"/>
          <p14:tracePt t="20931" x="7588250" y="4311650"/>
          <p14:tracePt t="20936" x="7664450" y="4349750"/>
          <p14:tracePt t="20953" x="7810500" y="4425950"/>
          <p14:tracePt t="20962" x="7880350" y="4457700"/>
          <p14:tracePt t="20970" x="7924800" y="4483100"/>
          <p14:tracePt t="20987" x="7988300" y="4527550"/>
          <p14:tracePt t="21004" x="8020050" y="4546600"/>
          <p14:tracePt t="21020" x="8032750" y="4552950"/>
          <p14:tracePt t="21037" x="8045450" y="4559300"/>
          <p14:tracePt t="21144" x="0" y="0"/>
        </p14:tracePtLst>
        <p14:tracePtLst>
          <p14:tracePt t="23897" x="5461000" y="5099050"/>
          <p14:tracePt t="23921" x="5473700" y="5099050"/>
          <p14:tracePt t="23937" x="5492750" y="5099050"/>
          <p14:tracePt t="23948" x="5505450" y="5099050"/>
          <p14:tracePt t="23961" x="5581650" y="5099050"/>
          <p14:tracePt t="23969" x="5645150" y="5099050"/>
          <p14:tracePt t="23986" x="5835650" y="5099050"/>
          <p14:tracePt t="24003" x="6096000" y="5099050"/>
          <p14:tracePt t="24019" x="6464300" y="5099050"/>
          <p14:tracePt t="24036" x="6921500" y="5111750"/>
          <p14:tracePt t="24053" x="7340600" y="5137150"/>
          <p14:tracePt t="24069" x="7721600" y="5162550"/>
          <p14:tracePt t="24073" x="7899400" y="5175250"/>
          <p14:tracePt t="24086" x="8058150" y="5181600"/>
          <p14:tracePt t="24103" x="8458200" y="5200650"/>
          <p14:tracePt t="24119" x="8680450" y="5200650"/>
          <p14:tracePt t="24136" x="8890000" y="5200650"/>
          <p14:tracePt t="24152" x="9099550" y="5219700"/>
          <p14:tracePt t="24169" x="9315450" y="5257800"/>
          <p14:tracePt t="24186" x="9505950" y="5276850"/>
          <p14:tracePt t="24202" x="9683750" y="5276850"/>
          <p14:tracePt t="24219" x="9861550" y="5276850"/>
          <p14:tracePt t="24236" x="10013950" y="5276850"/>
          <p14:tracePt t="24252" x="10140950" y="5276850"/>
          <p14:tracePt t="24269" x="10267950" y="5276850"/>
          <p14:tracePt t="24286" x="10401300" y="5276850"/>
          <p14:tracePt t="24303" x="10623550" y="5276850"/>
          <p14:tracePt t="24319" x="10750550" y="5276850"/>
          <p14:tracePt t="24336" x="10852150" y="5276850"/>
          <p14:tracePt t="24353" x="10915650" y="5276850"/>
          <p14:tracePt t="24369" x="10941050" y="5276850"/>
          <p14:tracePt t="24386" x="10966450" y="5276850"/>
          <p14:tracePt t="24403" x="10979150" y="5276850"/>
          <p14:tracePt t="24419" x="10998200" y="5276850"/>
          <p14:tracePt t="24436" x="11017250" y="5276850"/>
          <p14:tracePt t="24452" x="11036300" y="5276850"/>
          <p14:tracePt t="24456" x="11042650" y="5276850"/>
          <p14:tracePt t="24469" x="11049000" y="5276850"/>
          <p14:tracePt t="24486" x="11055350" y="5276850"/>
          <p14:tracePt t="24672" x="0" y="0"/>
        </p14:tracePtLst>
        <p14:tracePtLst>
          <p14:tracePt t="27048" x="2254250" y="1847850"/>
          <p14:tracePt t="27056" x="2254250" y="1860550"/>
          <p14:tracePt t="27068" x="2254250" y="1866900"/>
          <p14:tracePt t="27085" x="2247900" y="1879600"/>
          <p14:tracePt t="27102" x="2241550" y="1911350"/>
          <p14:tracePt t="27119" x="2241550" y="1955800"/>
          <p14:tracePt t="27135" x="2254250" y="1987550"/>
          <p14:tracePt t="27152" x="2273300" y="2025650"/>
          <p14:tracePt t="27168" x="2324100" y="2070100"/>
          <p14:tracePt t="27185" x="2419350" y="2133600"/>
          <p14:tracePt t="27201" x="2552700" y="2184400"/>
          <p14:tracePt t="27218" x="2711450" y="2228850"/>
          <p14:tracePt t="27235" x="2895600" y="2254250"/>
          <p14:tracePt t="27251" x="3067050" y="2254250"/>
          <p14:tracePt t="27268" x="3238500" y="2235200"/>
          <p14:tracePt t="27285" x="3365500" y="2190750"/>
          <p14:tracePt t="27301" x="3441700" y="2165350"/>
          <p14:tracePt t="27304" x="3467100" y="2146300"/>
          <p14:tracePt t="27318" x="3486150" y="2133600"/>
          <p14:tracePt t="27335" x="3505200" y="2095500"/>
          <p14:tracePt t="27351" x="3517900" y="2070100"/>
          <p14:tracePt t="27368" x="3517900" y="2044700"/>
          <p14:tracePt t="27385" x="3517900" y="2006600"/>
          <p14:tracePt t="27401" x="3517900" y="1993900"/>
          <p14:tracePt t="27418" x="3517900" y="1987550"/>
          <p14:tracePt t="27434" x="3517900" y="1968500"/>
          <p14:tracePt t="27451" x="3492500" y="1962150"/>
          <p14:tracePt t="27468" x="3435350" y="1943100"/>
          <p14:tracePt t="27485" x="3314700" y="1917700"/>
          <p14:tracePt t="27501" x="3149600" y="1885950"/>
          <p14:tracePt t="27504" x="3067050" y="1873250"/>
          <p14:tracePt t="27518" x="2984500" y="1854200"/>
          <p14:tracePt t="27535" x="2800350" y="1847850"/>
          <p14:tracePt t="27551" x="2730500" y="1847850"/>
          <p14:tracePt t="27568" x="2698750" y="1854200"/>
          <p14:tracePt t="27585" x="2667000" y="1866900"/>
          <p14:tracePt t="27601" x="2647950" y="1892300"/>
          <p14:tracePt t="27618" x="2628900" y="1930400"/>
          <p14:tracePt t="27635" x="2622550" y="1949450"/>
          <p14:tracePt t="27651" x="2622550" y="1968500"/>
          <p14:tracePt t="27668" x="2622550" y="2000250"/>
          <p14:tracePt t="27685" x="2647950" y="2032000"/>
          <p14:tracePt t="27701" x="2711450" y="2076450"/>
          <p14:tracePt t="27704" x="2755900" y="2108200"/>
          <p14:tracePt t="27718" x="2813050" y="2139950"/>
          <p14:tracePt t="27735" x="3073400" y="2228850"/>
          <p14:tracePt t="27751" x="3257550" y="2254250"/>
          <p14:tracePt t="27768" x="3403600" y="2260600"/>
          <p14:tracePt t="27785" x="3524250" y="2247900"/>
          <p14:tracePt t="27801" x="3587750" y="2216150"/>
          <p14:tracePt t="27818" x="3625850" y="2190750"/>
          <p14:tracePt t="27835" x="3644900" y="2165350"/>
          <p14:tracePt t="27851" x="3644900" y="2139950"/>
          <p14:tracePt t="27868" x="3644900" y="2108200"/>
          <p14:tracePt t="27884" x="3632200" y="2051050"/>
          <p14:tracePt t="27901" x="3587750" y="1993900"/>
          <p14:tracePt t="27904" x="3556000" y="1968500"/>
          <p14:tracePt t="27918" x="3517900" y="1943100"/>
          <p14:tracePt t="27935" x="3409950" y="1911350"/>
          <p14:tracePt t="27951" x="3371850" y="1905000"/>
          <p14:tracePt t="27968" x="3333750" y="1905000"/>
          <p14:tracePt t="27984" x="3282950" y="1905000"/>
          <p14:tracePt t="28001" x="3238500" y="1924050"/>
          <p14:tracePt t="28018" x="3200400" y="1943100"/>
          <p14:tracePt t="28034" x="3181350" y="1974850"/>
          <p14:tracePt t="28051" x="3162300" y="2006600"/>
          <p14:tracePt t="28068" x="3155950" y="2051050"/>
          <p14:tracePt t="28084" x="3162300" y="2108200"/>
          <p14:tracePt t="28101" x="3187700" y="2152650"/>
          <p14:tracePt t="28103" x="3200400" y="2171700"/>
          <p14:tracePt t="28118" x="3219450" y="2184400"/>
          <p14:tracePt t="28135" x="3289300" y="2216150"/>
          <p14:tracePt t="28151" x="3327400" y="2222500"/>
          <p14:tracePt t="28168" x="3390900" y="2222500"/>
          <p14:tracePt t="28185" x="3454400" y="2203450"/>
          <p14:tracePt t="28201" x="3492500" y="2165350"/>
          <p14:tracePt t="28218" x="3505200" y="2133600"/>
          <p14:tracePt t="28234" x="3505200" y="2101850"/>
          <p14:tracePt t="28251" x="3498850" y="2051050"/>
          <p14:tracePt t="28268" x="3473450" y="2012950"/>
          <p14:tracePt t="28284" x="3397250" y="1968500"/>
          <p14:tracePt t="28301" x="3295650" y="1930400"/>
          <p14:tracePt t="28304" x="3232150" y="1911350"/>
          <p14:tracePt t="28318" x="3155950" y="1898650"/>
          <p14:tracePt t="28335" x="2940050" y="1885950"/>
          <p14:tracePt t="28351" x="2806700" y="1905000"/>
          <p14:tracePt t="28368" x="2736850" y="1936750"/>
          <p14:tracePt t="28384" x="2711450" y="1955800"/>
          <p14:tracePt t="28401" x="2711450" y="1962150"/>
          <p14:tracePt t="28418" x="2711450" y="1968500"/>
          <p14:tracePt t="28434" x="2711450" y="1993900"/>
          <p14:tracePt t="28451" x="2717800" y="2006600"/>
          <p14:tracePt t="28468" x="2749550" y="2032000"/>
          <p14:tracePt t="28484" x="2844800" y="2063750"/>
          <p14:tracePt t="28501" x="2984500" y="2101850"/>
          <p14:tracePt t="28518" x="3143250" y="2133600"/>
          <p14:tracePt t="28521" x="3213100" y="2139950"/>
          <p14:tracePt t="28534" x="3244850" y="2139950"/>
          <p14:tracePt t="28551" x="3314700" y="2139950"/>
          <p14:tracePt t="28568" x="3314700" y="2127250"/>
          <p14:tracePt t="28584" x="3302000" y="2095500"/>
          <p14:tracePt t="28601" x="3276600" y="2076450"/>
          <p14:tracePt t="28618" x="3251200" y="2051050"/>
          <p14:tracePt t="28634" x="3187700" y="2000250"/>
          <p14:tracePt t="28651" x="3079750" y="1936750"/>
          <p14:tracePt t="28668" x="2959100" y="1885950"/>
          <p14:tracePt t="28684" x="2895600" y="1866900"/>
          <p14:tracePt t="28701" x="2876550" y="1860550"/>
          <p14:tracePt t="28718" x="2863850" y="1860550"/>
          <p14:tracePt t="28734" x="2851150" y="1873250"/>
          <p14:tracePt t="28736" x="2844800" y="1885950"/>
          <p14:tracePt t="28751" x="2832100" y="1936750"/>
          <p14:tracePt t="28768" x="2832100" y="1981200"/>
          <p14:tracePt t="28784" x="2832100" y="2032000"/>
          <p14:tracePt t="28801" x="2863850" y="2089150"/>
          <p14:tracePt t="28818" x="2914650" y="2139950"/>
          <p14:tracePt t="28834" x="2959100" y="2171700"/>
          <p14:tracePt t="28851" x="2997200" y="2178050"/>
          <p14:tracePt t="28868" x="3022600" y="2184400"/>
          <p14:tracePt t="28884" x="3048000" y="2184400"/>
          <p14:tracePt t="28901" x="3067050" y="2184400"/>
          <p14:tracePt t="28905" x="3067050" y="2171700"/>
          <p14:tracePt t="28921" x="3067050" y="2165350"/>
          <p14:tracePt t="28934" x="3067050" y="2146300"/>
          <p14:tracePt t="28951" x="3054350" y="2127250"/>
          <p14:tracePt t="28967" x="3048000" y="2120900"/>
          <p14:tracePt t="29080" x="3067050" y="2127250"/>
          <p14:tracePt t="29089" x="3092450" y="2139950"/>
          <p14:tracePt t="29101" x="3130550" y="2152650"/>
          <p14:tracePt t="29117" x="3181350" y="2171700"/>
          <p14:tracePt t="29134" x="3200400" y="2171700"/>
          <p14:tracePt t="29135" x="3213100" y="2171700"/>
          <p14:tracePt t="29151" x="3225800" y="2159000"/>
          <p14:tracePt t="29167" x="3232150" y="2127250"/>
          <p14:tracePt t="29184" x="3232150" y="2089150"/>
          <p14:tracePt t="29201" x="3232150" y="2032000"/>
          <p14:tracePt t="29217" x="3225800" y="2006600"/>
          <p14:tracePt t="29234" x="3225800" y="2000250"/>
          <p14:tracePt t="29251" x="3219450" y="1993900"/>
          <p14:tracePt t="29447" x="0" y="0"/>
        </p14:tracePtLst>
        <p14:tracePtLst>
          <p14:tracePt t="29899" x="3371850" y="1879600"/>
          <p14:tracePt t="29912" x="3365500" y="1885950"/>
          <p14:tracePt t="29924" x="3365500" y="1892300"/>
          <p14:tracePt t="29934" x="3365500" y="1911350"/>
          <p14:tracePt t="29936" x="3365500" y="1930400"/>
          <p14:tracePt t="29951" x="3365500" y="1955800"/>
          <p14:tracePt t="29968" x="3365500" y="1993900"/>
          <p14:tracePt t="29984" x="3390900" y="2019300"/>
          <p14:tracePt t="30001" x="3422650" y="2044700"/>
          <p14:tracePt t="30017" x="3467100" y="2051050"/>
          <p14:tracePt t="30034" x="3511550" y="2057400"/>
          <p14:tracePt t="30051" x="3613150" y="2057400"/>
          <p14:tracePt t="30067" x="3733800" y="2051050"/>
          <p14:tracePt t="30084" x="3822700" y="2038350"/>
          <p14:tracePt t="30100" x="3867150" y="2019300"/>
          <p14:tracePt t="30117" x="3879850" y="2006600"/>
          <p14:tracePt t="30134" x="3886200" y="2006600"/>
          <p14:tracePt t="30150" x="3886200" y="2000250"/>
          <p14:tracePt t="30167" x="3886200" y="1987550"/>
          <p14:tracePt t="30199" x="3873500" y="1981200"/>
          <p14:tracePt t="30216" x="3860800" y="1974850"/>
          <p14:tracePt t="30225" x="3860800" y="1968500"/>
          <p14:tracePt t="30240" x="3841750" y="1962150"/>
          <p14:tracePt t="30250" x="3829050" y="1962150"/>
          <p14:tracePt t="30267" x="3822700" y="1962150"/>
          <p14:tracePt t="30284" x="3816350" y="1962150"/>
          <p14:tracePt t="30301" x="3803650" y="1962150"/>
          <p14:tracePt t="30317" x="3790950" y="1968500"/>
          <p14:tracePt t="30320" x="3784600" y="1987550"/>
          <p14:tracePt t="30334" x="3778250" y="2012950"/>
          <p14:tracePt t="30351" x="3752850" y="2082800"/>
          <p14:tracePt t="30367" x="3752850" y="2120900"/>
          <p14:tracePt t="30384" x="3765550" y="2159000"/>
          <p14:tracePt t="30400" x="3784600" y="2184400"/>
          <p14:tracePt t="30417" x="3822700" y="2197100"/>
          <p14:tracePt t="30434" x="3854450" y="2209800"/>
          <p14:tracePt t="30450" x="3867150" y="2209800"/>
          <p14:tracePt t="30467" x="3886200" y="2209800"/>
          <p14:tracePt t="30484" x="3898900" y="2184400"/>
          <p14:tracePt t="30500" x="3911600" y="2159000"/>
          <p14:tracePt t="30517" x="3924300" y="2120900"/>
          <p14:tracePt t="30534" x="3924300" y="2095500"/>
          <p14:tracePt t="30536" x="3924300" y="2076450"/>
          <p14:tracePt t="30550" x="3924300" y="2070100"/>
          <p14:tracePt t="30567" x="3924300" y="2051050"/>
          <p14:tracePt t="30824" x="0" y="0"/>
        </p14:tracePtLst>
        <p14:tracePtLst>
          <p14:tracePt t="34586" x="2940050" y="4476750"/>
          <p14:tracePt t="34649" x="2933700" y="4476750"/>
          <p14:tracePt t="34675" x="2933700" y="4489450"/>
          <p14:tracePt t="34686" x="2933700" y="4495800"/>
          <p14:tracePt t="34700" x="2933700" y="4521200"/>
          <p14:tracePt t="34716" x="2933700" y="4552950"/>
          <p14:tracePt t="34719" x="2946400" y="4572000"/>
          <p14:tracePt t="34733" x="2959100" y="4591050"/>
          <p14:tracePt t="34749" x="2997200" y="4622800"/>
          <p14:tracePt t="34751" x="3022600" y="4648200"/>
          <p14:tracePt t="34766" x="3048000" y="4660900"/>
          <p14:tracePt t="34783" x="3117850" y="4679950"/>
          <p14:tracePt t="34799" x="3155950" y="4679950"/>
          <p14:tracePt t="34816" x="3213100" y="4679950"/>
          <p14:tracePt t="34832" x="3276600" y="4648200"/>
          <p14:tracePt t="34849" x="3340100" y="4610100"/>
          <p14:tracePt t="34866" x="3390900" y="4559300"/>
          <p14:tracePt t="34882" x="3422650" y="4495800"/>
          <p14:tracePt t="34899" x="3435350" y="4438650"/>
          <p14:tracePt t="34916" x="3435350" y="4413250"/>
          <p14:tracePt t="34932" x="3435350" y="4387850"/>
          <p14:tracePt t="34936" x="3435350" y="4381500"/>
          <p14:tracePt t="34949" x="3435350" y="4375150"/>
          <p14:tracePt t="34966" x="3429000" y="4368800"/>
          <p14:tracePt t="34967" x="3416300" y="4362450"/>
          <p14:tracePt t="34999" x="3365500" y="4362450"/>
          <p14:tracePt t="35016" x="3314700" y="4362450"/>
          <p14:tracePt t="35032" x="3263900" y="4362450"/>
          <p14:tracePt t="35049" x="3213100" y="4362450"/>
          <p14:tracePt t="35066" x="3168650" y="4362450"/>
          <p14:tracePt t="35082" x="3130550" y="4368800"/>
          <p14:tracePt t="35099" x="3117850" y="4381500"/>
          <p14:tracePt t="35116" x="3105150" y="4406900"/>
          <p14:tracePt t="35120" x="3092450" y="4425950"/>
          <p14:tracePt t="35132" x="3086100" y="4451350"/>
          <p14:tracePt t="35149" x="3086100" y="4489450"/>
          <p14:tracePt t="35152" x="3086100" y="4514850"/>
          <p14:tracePt t="35165" x="3086100" y="4540250"/>
          <p14:tracePt t="35182" x="3105150" y="4603750"/>
          <p14:tracePt t="35184" x="3117850" y="4635500"/>
          <p14:tracePt t="35199" x="3149600" y="4686300"/>
          <p14:tracePt t="35215" x="3194050" y="4724400"/>
          <p14:tracePt t="35232" x="3244850" y="4749800"/>
          <p14:tracePt t="35249" x="3282950" y="4749800"/>
          <p14:tracePt t="35265" x="3321050" y="4749800"/>
          <p14:tracePt t="35282" x="3359150" y="4730750"/>
          <p14:tracePt t="35299" x="3384550" y="4679950"/>
          <p14:tracePt t="35315" x="3403600" y="4616450"/>
          <p14:tracePt t="35332" x="3403600" y="4572000"/>
          <p14:tracePt t="35349" x="3403600" y="4514850"/>
          <p14:tracePt t="35365" x="3390900" y="4470400"/>
          <p14:tracePt t="35367" x="3384550" y="4457700"/>
          <p14:tracePt t="35382" x="3378200" y="4451350"/>
          <p14:tracePt t="35399" x="3352800" y="4425950"/>
          <p14:tracePt t="35415" x="3333750" y="4413250"/>
          <p14:tracePt t="35432" x="3308350" y="4413250"/>
          <p14:tracePt t="35449" x="3282950" y="4413250"/>
          <p14:tracePt t="35465" x="3251200" y="4413250"/>
          <p14:tracePt t="35482" x="3219450" y="4438650"/>
          <p14:tracePt t="35499" x="3187700" y="4464050"/>
          <p14:tracePt t="35515" x="3181350" y="4483100"/>
          <p14:tracePt t="35532" x="3181350" y="4495800"/>
          <p14:tracePt t="35549" x="3181350" y="4527550"/>
          <p14:tracePt t="35552" x="3181350" y="4540250"/>
          <p14:tracePt t="35565" x="3181350" y="4565650"/>
          <p14:tracePt t="35582" x="3200400" y="4603750"/>
          <p14:tracePt t="35584" x="3219450" y="4622800"/>
          <p14:tracePt t="35599" x="3276600" y="4648200"/>
          <p14:tracePt t="35615" x="3321050" y="4660900"/>
          <p14:tracePt t="35632" x="3352800" y="4667250"/>
          <p14:tracePt t="35649" x="3390900" y="4660900"/>
          <p14:tracePt t="35665" x="3416300" y="4622800"/>
          <p14:tracePt t="35682" x="3429000" y="4572000"/>
          <p14:tracePt t="35699" x="3429000" y="4527550"/>
          <p14:tracePt t="35715" x="3416300" y="4470400"/>
          <p14:tracePt t="35732" x="3384550" y="4432300"/>
          <p14:tracePt t="35749" x="3321050" y="4387850"/>
          <p14:tracePt t="35752" x="3282950" y="4375150"/>
          <p14:tracePt t="35765" x="3257550" y="4368800"/>
          <p14:tracePt t="35782" x="3238500" y="4362450"/>
          <p14:tracePt t="35799" x="3194050" y="4375150"/>
          <p14:tracePt t="35815" x="3175000" y="4419600"/>
          <p14:tracePt t="35832" x="3162300" y="4476750"/>
          <p14:tracePt t="35849" x="3162300" y="4514850"/>
          <p14:tracePt t="35865" x="3175000" y="4552950"/>
          <p14:tracePt t="35882" x="3187700" y="4572000"/>
          <p14:tracePt t="35899" x="3219450" y="4584700"/>
          <p14:tracePt t="35915" x="3244850" y="4584700"/>
          <p14:tracePt t="35932" x="3276600" y="4584700"/>
          <p14:tracePt t="35949" x="3321050" y="4572000"/>
          <p14:tracePt t="35952" x="3340100" y="4552950"/>
          <p14:tracePt t="35965" x="3346450" y="4546600"/>
          <p14:tracePt t="35982" x="3359150" y="4514850"/>
          <p14:tracePt t="35999" x="3359150" y="4495800"/>
          <p14:tracePt t="36015" x="3359150" y="4489450"/>
          <p14:tracePt t="36081" x="3352800" y="4508500"/>
          <p14:tracePt t="36094" x="3346450" y="4533900"/>
          <p14:tracePt t="36110" x="3346450" y="4565650"/>
          <p14:tracePt t="36121" x="3346450" y="4597400"/>
          <p14:tracePt t="36145" x="3346450" y="4603750"/>
          <p14:tracePt t="36176" x="3352800" y="4603750"/>
          <p14:tracePt t="36184" x="3365500" y="4603750"/>
          <p14:tracePt t="36199" x="3390900" y="4578350"/>
          <p14:tracePt t="36215" x="3409950" y="4533900"/>
          <p14:tracePt t="36232" x="3409950" y="4483100"/>
          <p14:tracePt t="36248" x="3403600" y="4451350"/>
          <p14:tracePt t="36265" x="3390900" y="4432300"/>
          <p14:tracePt t="36282" x="3384550" y="4425950"/>
          <p14:tracePt t="36299" x="3371850" y="4425950"/>
          <p14:tracePt t="36315" x="3359150" y="4425950"/>
          <p14:tracePt t="36332" x="3346450" y="4425950"/>
          <p14:tracePt t="36348" x="3327400" y="4445000"/>
          <p14:tracePt t="36365" x="3327400" y="4457700"/>
          <p14:tracePt t="36382" x="3327400" y="4464050"/>
          <p14:tracePt t="36896" x="0" y="0"/>
        </p14:tracePtLst>
        <p14:tracePtLst>
          <p14:tracePt t="37706" x="2825750" y="4584700"/>
          <p14:tracePt t="37809" x="2844800" y="4584700"/>
          <p14:tracePt t="37822" x="2882900" y="4584700"/>
          <p14:tracePt t="37834" x="3048000" y="4603750"/>
          <p14:tracePt t="37848" x="3276600" y="4648200"/>
          <p14:tracePt t="37865" x="3543300" y="4699000"/>
          <p14:tracePt t="37881" x="3702050" y="4724400"/>
          <p14:tracePt t="37898" x="3746500" y="4730750"/>
          <p14:tracePt t="37915" x="3759200" y="4730750"/>
          <p14:tracePt t="38264" x="0" y="0"/>
        </p14:tracePtLst>
        <p14:tracePtLst>
          <p14:tracePt t="39346" x="3937000" y="4641850"/>
          <p14:tracePt t="39489" x="3956050" y="4641850"/>
          <p14:tracePt t="39499" x="3975100" y="4641850"/>
          <p14:tracePt t="39515" x="4044950" y="4641850"/>
          <p14:tracePt t="39531" x="4152900" y="4641850"/>
          <p14:tracePt t="39547" x="4248150" y="4654550"/>
          <p14:tracePt t="39565" x="4318000" y="4660900"/>
          <p14:tracePt t="39568" x="4337050" y="4660900"/>
          <p14:tracePt t="39586" x="4362450" y="4660900"/>
          <p14:tracePt t="39598" x="4368800" y="4660900"/>
          <p14:tracePt t="39615" x="4375150" y="4660900"/>
          <p14:tracePt t="39616" x="4381500" y="4660900"/>
          <p14:tracePt t="39631" x="4394200" y="4660900"/>
          <p14:tracePt t="39647" x="4406900" y="4660900"/>
          <p14:tracePt t="39664" x="4413250" y="4660900"/>
          <p14:tracePt t="39681" x="4419600" y="4660900"/>
          <p14:tracePt t="39714" x="4425950" y="4660900"/>
          <p14:tracePt t="40119" x="0" y="0"/>
        </p14:tracePtLst>
        <p14:tracePtLst>
          <p14:tracePt t="41241" x="4140200" y="4356100"/>
          <p14:tracePt t="41272" x="4127500" y="4356100"/>
          <p14:tracePt t="41284" x="4121150" y="4375150"/>
          <p14:tracePt t="41297" x="4114800" y="4432300"/>
          <p14:tracePt t="41313" x="4114800" y="4521200"/>
          <p14:tracePt t="41330" x="4121150" y="4635500"/>
          <p14:tracePt t="41347" x="4159250" y="4737100"/>
          <p14:tracePt t="41363" x="4197350" y="4813300"/>
          <p14:tracePt t="41380" x="4248150" y="4851400"/>
          <p14:tracePt t="41397" x="4292600" y="4870450"/>
          <p14:tracePt t="41413" x="4305300" y="4876800"/>
          <p14:tracePt t="41430" x="4324350" y="4876800"/>
          <p14:tracePt t="41447" x="4362450" y="4864100"/>
          <p14:tracePt t="41463" x="4394200" y="4819650"/>
          <p14:tracePt t="41480" x="4432300" y="4756150"/>
          <p14:tracePt t="41498" x="4464050" y="4686300"/>
          <p14:tracePt t="41513" x="4470400" y="4629150"/>
          <p14:tracePt t="41530" x="4470400" y="4578350"/>
          <p14:tracePt t="41546" x="4470400" y="4533900"/>
          <p14:tracePt t="41563" x="4470400" y="4502150"/>
          <p14:tracePt t="41580" x="4464050" y="4464050"/>
          <p14:tracePt t="41596" x="4457700" y="4445000"/>
          <p14:tracePt t="41613" x="4451350" y="4425950"/>
          <p14:tracePt t="41630" x="4445000" y="4419600"/>
          <p14:tracePt t="41791" x="4438650" y="4413250"/>
          <p14:tracePt t="41807" x="4432300" y="4406900"/>
          <p14:tracePt t="41823" x="4406900" y="4400550"/>
          <p14:tracePt t="41832" x="4387850" y="4394200"/>
          <p14:tracePt t="41847" x="4305300" y="4381500"/>
          <p14:tracePt t="41863" x="4254500" y="4375150"/>
          <p14:tracePt t="41879" x="4229100" y="4375150"/>
          <p14:tracePt t="41896" x="4222750" y="4375150"/>
          <p14:tracePt t="41913" x="4216400" y="4375150"/>
          <p14:tracePt t="41946" x="4216400" y="4394200"/>
          <p14:tracePt t="41963" x="4216400" y="4432300"/>
          <p14:tracePt t="41980" x="4216400" y="4483100"/>
          <p14:tracePt t="41984" x="4216400" y="4514850"/>
          <p14:tracePt t="41996" x="4216400" y="4559300"/>
          <p14:tracePt t="42013" x="4241800" y="4616450"/>
          <p14:tracePt t="42016" x="4254500" y="4648200"/>
          <p14:tracePt t="42030" x="4279900" y="4673600"/>
          <p14:tracePt t="42046" x="4311650" y="4705350"/>
          <p14:tracePt t="42063" x="4337050" y="4724400"/>
          <p14:tracePt t="42080" x="4349750" y="4730750"/>
          <p14:tracePt t="42096" x="4356100" y="4730750"/>
          <p14:tracePt t="42113" x="4368800" y="4730750"/>
          <p14:tracePt t="42129" x="4394200" y="4711700"/>
          <p14:tracePt t="42146" x="4400550" y="4679950"/>
          <p14:tracePt t="42163" x="4413250" y="4635500"/>
          <p14:tracePt t="42179" x="4425950" y="4584700"/>
          <p14:tracePt t="42196" x="4425950" y="4546600"/>
          <p14:tracePt t="42213" x="4425950" y="4521200"/>
          <p14:tracePt t="42229" x="4419600" y="4489450"/>
          <p14:tracePt t="42231" x="4419600" y="4483100"/>
          <p14:tracePt t="42246" x="4400550" y="4470400"/>
          <p14:tracePt t="42263" x="4330700" y="4438650"/>
          <p14:tracePt t="42279" x="4292600" y="4432300"/>
          <p14:tracePt t="42296" x="4248150" y="4432300"/>
          <p14:tracePt t="42313" x="4216400" y="4432300"/>
          <p14:tracePt t="42329" x="4191000" y="4445000"/>
          <p14:tracePt t="42346" x="4184650" y="4470400"/>
          <p14:tracePt t="42363" x="4171950" y="4521200"/>
          <p14:tracePt t="42380" x="4171950" y="4565650"/>
          <p14:tracePt t="42396" x="4184650" y="4616450"/>
          <p14:tracePt t="42413" x="4210050" y="4648200"/>
          <p14:tracePt t="42416" x="4229100" y="4660900"/>
          <p14:tracePt t="42430" x="4248150" y="4667250"/>
          <p14:tracePt t="42446" x="4273550" y="4673600"/>
          <p14:tracePt t="42463" x="4318000" y="4673600"/>
          <p14:tracePt t="42480" x="4343400" y="4654550"/>
          <p14:tracePt t="42496" x="4349750" y="4629150"/>
          <p14:tracePt t="42513" x="4362450" y="4616450"/>
          <p14:tracePt t="42530" x="4362450" y="4610100"/>
          <p14:tracePt t="42575" x="0" y="0"/>
        </p14:tracePtLst>
        <p14:tracePtLst>
          <p14:tracePt t="42986" x="4044950" y="4654550"/>
          <p14:tracePt t="43058" x="4044950" y="4648200"/>
          <p14:tracePt t="43072" x="4083050" y="4648200"/>
          <p14:tracePt t="43085" x="4127500" y="4648200"/>
          <p14:tracePt t="43096" x="4267200" y="4648200"/>
          <p14:tracePt t="43112" x="4425950" y="4648200"/>
          <p14:tracePt t="43129" x="4540250" y="4648200"/>
          <p14:tracePt t="43146" x="4591050" y="4648200"/>
          <p14:tracePt t="43163" x="4603750" y="4648200"/>
          <p14:tracePt t="43179" x="4610100" y="4648200"/>
          <p14:tracePt t="43196" x="4622800" y="4648200"/>
          <p14:tracePt t="43229" x="4635500" y="4648200"/>
          <p14:tracePt t="43246" x="4654550" y="4648200"/>
          <p14:tracePt t="43248" x="4660900" y="4648200"/>
          <p14:tracePt t="43263" x="4679950" y="4648200"/>
          <p14:tracePt t="43279" x="4692650" y="4648200"/>
          <p14:tracePt t="43800" x="0" y="0"/>
        </p14:tracePtLst>
        <p14:tracePtLst>
          <p14:tracePt t="47411" x="4610100" y="4381500"/>
          <p14:tracePt t="47426" x="4610100" y="4400550"/>
          <p14:tracePt t="47435" x="4610100" y="4413250"/>
          <p14:tracePt t="47444" x="4610100" y="4425950"/>
          <p14:tracePt t="47461" x="4616450" y="4470400"/>
          <p14:tracePt t="47478" x="4629150" y="4495800"/>
          <p14:tracePt t="47495" x="4667250" y="4546600"/>
          <p14:tracePt t="47511" x="4686300" y="4565650"/>
          <p14:tracePt t="47528" x="4711700" y="4584700"/>
          <p14:tracePt t="47545" x="4730750" y="4597400"/>
          <p14:tracePt t="47561" x="4749800" y="4603750"/>
          <p14:tracePt t="47624" x="4762500" y="4603750"/>
          <p14:tracePt t="47632" x="4768850" y="4597400"/>
          <p14:tracePt t="47645" x="4768850" y="4591050"/>
          <p14:tracePt t="47661" x="4781550" y="4559300"/>
          <p14:tracePt t="47678" x="4787900" y="4540250"/>
          <p14:tracePt t="47680" x="4794250" y="4521200"/>
          <p14:tracePt t="47694" x="4800600" y="4508500"/>
          <p14:tracePt t="47711" x="4806950" y="4495800"/>
          <p14:tracePt t="47728" x="4813300" y="4489450"/>
          <p14:tracePt t="47745" x="4813300" y="4476750"/>
          <p14:tracePt t="47761" x="4813300" y="4470400"/>
          <p14:tracePt t="47778" x="4813300" y="4457700"/>
          <p14:tracePt t="47811" x="4813300" y="4451350"/>
          <p14:tracePt t="47828" x="4813300" y="4445000"/>
          <p14:tracePt t="47844" x="4813300" y="4438650"/>
          <p14:tracePt t="47861" x="4813300" y="4425950"/>
          <p14:tracePt t="47878" x="4806950" y="4419600"/>
          <p14:tracePt t="47879" x="4800600" y="4406900"/>
          <p14:tracePt t="47895" x="4800600" y="4400550"/>
          <p14:tracePt t="47953" x="4794250" y="4400550"/>
          <p14:tracePt t="47968" x="4787900" y="4400550"/>
          <p14:tracePt t="47978" x="4781550" y="4400550"/>
          <p14:tracePt t="47994" x="4768850" y="4406900"/>
          <p14:tracePt t="48011" x="4756150" y="4413250"/>
          <p14:tracePt t="48028" x="4749800" y="4419600"/>
          <p14:tracePt t="48044" x="4737100" y="4425950"/>
          <p14:tracePt t="48061" x="4737100" y="4438650"/>
          <p14:tracePt t="48065" x="4737100" y="4445000"/>
          <p14:tracePt t="48081" x="4737100" y="4451350"/>
          <p14:tracePt t="48094" x="4737100" y="4457700"/>
          <p14:tracePt t="48127" x="0" y="0"/>
        </p14:tracePtLst>
        <p14:tracePtLst>
          <p14:tracePt t="49088" x="1746250" y="4806950"/>
          <p14:tracePt t="49136" x="1765300" y="4806950"/>
          <p14:tracePt t="49144" x="1784350" y="4806950"/>
          <p14:tracePt t="49151" x="1809750" y="4806950"/>
          <p14:tracePt t="49160" x="1835150" y="4806950"/>
          <p14:tracePt t="49177" x="1892300" y="4806950"/>
          <p14:tracePt t="49194" x="1936750" y="4806950"/>
          <p14:tracePt t="49211" x="1962150" y="4806950"/>
          <p14:tracePt t="49227" x="1981200" y="4806950"/>
          <p14:tracePt t="49244" x="2000250" y="4806950"/>
          <p14:tracePt t="49261" x="2006600" y="4806950"/>
          <p14:tracePt t="49277" x="2025650" y="4806950"/>
          <p14:tracePt t="49294" x="2044700" y="4806950"/>
          <p14:tracePt t="49311" x="2063750" y="4806950"/>
          <p14:tracePt t="49327" x="2070100" y="4806950"/>
          <p14:tracePt t="49344" x="2076450" y="4806950"/>
          <p14:tracePt t="49600" x="0" y="0"/>
        </p14:tracePtLst>
        <p14:tracePtLst>
          <p14:tracePt t="50434" x="1504950" y="4743450"/>
          <p14:tracePt t="50445" x="1511300" y="4743450"/>
          <p14:tracePt t="50461" x="1517650" y="4762500"/>
          <p14:tracePt t="50477" x="1536700" y="4768850"/>
          <p14:tracePt t="50480" x="1543050" y="4775200"/>
          <p14:tracePt t="50495" x="1568450" y="4787900"/>
          <p14:tracePt t="50512" x="1593850" y="4794250"/>
          <p14:tracePt t="50527" x="1638300" y="4806950"/>
          <p14:tracePt t="50544" x="1708150" y="4819650"/>
          <p14:tracePt t="50560" x="1771650" y="4838700"/>
          <p14:tracePt t="50577" x="1841500" y="4838700"/>
          <p14:tracePt t="50594" x="1885950" y="4838700"/>
          <p14:tracePt t="50610" x="1936750" y="4838700"/>
          <p14:tracePt t="50627" x="1962150" y="4826000"/>
          <p14:tracePt t="50644" x="2000250" y="4813300"/>
          <p14:tracePt t="50660" x="2032000" y="4794250"/>
          <p14:tracePt t="50677" x="2063750" y="4781550"/>
          <p14:tracePt t="50694" x="2076450" y="4775200"/>
          <p14:tracePt t="50695" x="2082800" y="4768850"/>
          <p14:tracePt t="50710" x="2089150" y="4768850"/>
          <p14:tracePt t="50727" x="2101850" y="4762500"/>
          <p14:tracePt t="50952" x="0" y="0"/>
        </p14:tracePtLst>
        <p14:tracePtLst>
          <p14:tracePt t="52344" x="1600200" y="5118100"/>
          <p14:tracePt t="52433" x="1625600" y="5118100"/>
          <p14:tracePt t="52444" x="1657350" y="5118100"/>
          <p14:tracePt t="52460" x="1784350" y="5118100"/>
          <p14:tracePt t="52476" x="1962150" y="5118100"/>
          <p14:tracePt t="52480" x="2057400" y="5118100"/>
          <p14:tracePt t="52494" x="2165350" y="5118100"/>
          <p14:tracePt t="52510" x="2355850" y="5124450"/>
          <p14:tracePt t="52512" x="2432050" y="5137150"/>
          <p14:tracePt t="52527" x="2495550" y="5143500"/>
          <p14:tracePt t="52543" x="2616200" y="5162550"/>
          <p14:tracePt t="52560" x="2667000" y="5175250"/>
          <p14:tracePt t="52576" x="2698750" y="5181600"/>
          <p14:tracePt t="52593" x="2736850" y="5187950"/>
          <p14:tracePt t="52610" x="2768600" y="5194300"/>
          <p14:tracePt t="52626" x="2800350" y="5200650"/>
          <p14:tracePt t="52643" x="2819400" y="5207000"/>
          <p14:tracePt t="52660" x="2844800" y="5213350"/>
          <p14:tracePt t="52664" x="2851150" y="5213350"/>
          <p14:tracePt t="52676" x="2863850" y="5213350"/>
          <p14:tracePt t="52693" x="2882900" y="5213350"/>
          <p14:tracePt t="52709" x="2889250" y="5213350"/>
          <p14:tracePt t="52726" x="2908300" y="5213350"/>
          <p14:tracePt t="52743" x="2940050" y="5213350"/>
          <p14:tracePt t="52759" x="2971800" y="5213350"/>
          <p14:tracePt t="52776" x="3009900" y="5213350"/>
          <p14:tracePt t="52793" x="3035300" y="5213350"/>
          <p14:tracePt t="52809" x="3041650" y="5213350"/>
          <p14:tracePt t="52826" x="3054350" y="5213350"/>
          <p14:tracePt t="52843" x="3060700" y="5213350"/>
          <p14:tracePt t="52859" x="3067050" y="5213350"/>
          <p14:tracePt t="52876" x="3073400" y="5213350"/>
          <p14:tracePt t="52893" x="3086100" y="5213350"/>
          <p14:tracePt t="52909" x="3092450" y="5213350"/>
          <p14:tracePt t="52926" x="3098800" y="5213350"/>
          <p14:tracePt t="52943" x="3105150" y="5213350"/>
          <p14:tracePt t="52959" x="3111500" y="5213350"/>
          <p14:tracePt t="52976" x="3124200" y="5213350"/>
          <p14:tracePt t="52993" x="3130550" y="5213350"/>
          <p14:tracePt t="53009" x="3136900" y="5213350"/>
          <p14:tracePt t="53026" x="3149600" y="5213350"/>
          <p14:tracePt t="53043" x="3155950" y="5213350"/>
          <p14:tracePt t="53059" x="3175000" y="5213350"/>
          <p14:tracePt t="53076" x="3194050" y="5213350"/>
          <p14:tracePt t="53093" x="3206750" y="5213350"/>
          <p14:tracePt t="53109" x="3213100" y="5213350"/>
          <p14:tracePt t="53126" x="3225800" y="5213350"/>
          <p14:tracePt t="53143" x="3238500" y="5213350"/>
          <p14:tracePt t="53159" x="3244850" y="5213350"/>
          <p14:tracePt t="53176" x="3257550" y="5213350"/>
          <p14:tracePt t="53193" x="3263900" y="5213350"/>
          <p14:tracePt t="53209" x="3270250" y="5213350"/>
          <p14:tracePt t="53226" x="3276600" y="5213350"/>
          <p14:tracePt t="53304" x="3282950" y="5213350"/>
          <p14:tracePt t="54256" x="0" y="0"/>
        </p14:tracePtLst>
        <p14:tracePtLst>
          <p14:tracePt t="55009" x="3759200" y="5162550"/>
          <p14:tracePt t="55057" x="3765550" y="5162550"/>
          <p14:tracePt t="55068" x="3797300" y="5162550"/>
          <p14:tracePt t="55081" x="3905250" y="5162550"/>
          <p14:tracePt t="55092" x="3975100" y="5162550"/>
          <p14:tracePt t="55109" x="4146550" y="5162550"/>
          <p14:tracePt t="55112" x="4229100" y="5162550"/>
          <p14:tracePt t="55128" x="4368800" y="5162550"/>
          <p14:tracePt t="55143" x="4438650" y="5162550"/>
          <p14:tracePt t="55159" x="4464050" y="5162550"/>
          <p14:tracePt t="55175" x="4470400" y="5162550"/>
          <p14:tracePt t="55209" x="4476750" y="5162550"/>
          <p14:tracePt t="55656" x="0" y="0"/>
        </p14:tracePtLst>
        <p14:tracePtLst>
          <p14:tracePt t="57258" x="3009900" y="5353050"/>
          <p14:tracePt t="57273" x="3003550" y="5359400"/>
          <p14:tracePt t="57287" x="2997200" y="5378450"/>
          <p14:tracePt t="57300" x="2990850" y="5410200"/>
          <p14:tracePt t="57310" x="2990850" y="5429250"/>
          <p14:tracePt t="57312" x="2990850" y="5461000"/>
          <p14:tracePt t="57324" x="2990850" y="5492750"/>
          <p14:tracePt t="57341" x="2990850" y="5543550"/>
          <p14:tracePt t="57358" x="3003550" y="5594350"/>
          <p14:tracePt t="57361" x="3016250" y="5607050"/>
          <p14:tracePt t="57375" x="3048000" y="5632450"/>
          <p14:tracePt t="57391" x="3092450" y="5657850"/>
          <p14:tracePt t="57408" x="3175000" y="5689600"/>
          <p14:tracePt t="57424" x="3295650" y="5702300"/>
          <p14:tracePt t="57441" x="3435350" y="5702300"/>
          <p14:tracePt t="57458" x="3575050" y="5695950"/>
          <p14:tracePt t="57475" x="3632200" y="5664200"/>
          <p14:tracePt t="57491" x="3651250" y="5632450"/>
          <p14:tracePt t="57508" x="3651250" y="5588000"/>
          <p14:tracePt t="57525" x="3644900" y="5524500"/>
          <p14:tracePt t="57527" x="3638550" y="5486400"/>
          <p14:tracePt t="57541" x="3625850" y="5461000"/>
          <p14:tracePt t="57558" x="3581400" y="5410200"/>
          <p14:tracePt t="57560" x="3562350" y="5378450"/>
          <p14:tracePt t="57575" x="3498850" y="5321300"/>
          <p14:tracePt t="57591" x="3384550" y="5270500"/>
          <p14:tracePt t="57608" x="3295650" y="5251450"/>
          <p14:tracePt t="57625" x="3232150" y="5245100"/>
          <p14:tracePt t="57641" x="3194050" y="5245100"/>
          <p14:tracePt t="57658" x="3175000" y="5245100"/>
          <p14:tracePt t="57674" x="3149600" y="5245100"/>
          <p14:tracePt t="57691" x="3136900" y="5264150"/>
          <p14:tracePt t="57708" x="3111500" y="5295900"/>
          <p14:tracePt t="57724" x="3098800" y="5340350"/>
          <p14:tracePt t="57727" x="3092450" y="5359400"/>
          <p14:tracePt t="57741" x="3086100" y="5378450"/>
          <p14:tracePt t="57758" x="3086100" y="5416550"/>
          <p14:tracePt t="57760" x="3086100" y="5435600"/>
          <p14:tracePt t="57775" x="3086100" y="5473700"/>
          <p14:tracePt t="57791" x="3098800" y="5511800"/>
          <p14:tracePt t="57808" x="3124200" y="5524500"/>
          <p14:tracePt t="57824" x="3143250" y="5537200"/>
          <p14:tracePt t="57841" x="3155950" y="5537200"/>
          <p14:tracePt t="57858" x="3181350" y="5537200"/>
          <p14:tracePt t="57875" x="3194050" y="5537200"/>
          <p14:tracePt t="57891" x="3206750" y="5530850"/>
          <p14:tracePt t="57908" x="3219450" y="5524500"/>
          <p14:tracePt t="57924" x="3219450" y="5518150"/>
          <p14:tracePt t="58072" x="0" y="0"/>
        </p14:tracePtLst>
        <p14:tracePtLst>
          <p14:tracePt t="58898" x="3975100" y="5384800"/>
          <p14:tracePt t="58921" x="3968750" y="5384800"/>
          <p14:tracePt t="58939" x="3968750" y="5397500"/>
          <p14:tracePt t="58953" x="3962400" y="5422900"/>
          <p14:tracePt t="58964" x="3962400" y="5441950"/>
          <p14:tracePt t="58975" x="3962400" y="5480050"/>
          <p14:tracePt t="58991" x="3975100" y="5530850"/>
          <p14:tracePt t="59007" x="4006850" y="5581650"/>
          <p14:tracePt t="59024" x="4057650" y="5626100"/>
          <p14:tracePt t="59041" x="4102100" y="5651500"/>
          <p14:tracePt t="59060" x="4133850" y="5670550"/>
          <p14:tracePt t="59074" x="4152900" y="5676900"/>
          <p14:tracePt t="59091" x="4165600" y="5676900"/>
          <p14:tracePt t="59107" x="4171950" y="5676900"/>
          <p14:tracePt t="59124" x="4191000" y="5670550"/>
          <p14:tracePt t="59141" x="4197350" y="5638800"/>
          <p14:tracePt t="59157" x="4203700" y="5619750"/>
          <p14:tracePt t="59174" x="4203700" y="5588000"/>
          <p14:tracePt t="59175" x="4203700" y="5568950"/>
          <p14:tracePt t="59191" x="4203700" y="5549900"/>
          <p14:tracePt t="59207" x="4203700" y="5524500"/>
          <p14:tracePt t="59224" x="4203700" y="5511800"/>
          <p14:tracePt t="59241" x="4203700" y="5505450"/>
          <p14:tracePt t="59257" x="4203700" y="5492750"/>
          <p14:tracePt t="59274" x="4203700" y="5486400"/>
          <p14:tracePt t="59291" x="4203700" y="5473700"/>
          <p14:tracePt t="59307" x="4203700" y="5467350"/>
          <p14:tracePt t="59324" x="4191000" y="5448300"/>
          <p14:tracePt t="59341" x="4184650" y="5422900"/>
          <p14:tracePt t="59357" x="4159250" y="5410200"/>
          <p14:tracePt t="59374" x="4140200" y="5397500"/>
          <p14:tracePt t="59391" x="4083050" y="5372100"/>
          <p14:tracePt t="59407" x="4057650" y="5365750"/>
          <p14:tracePt t="59424" x="4038600" y="5365750"/>
          <p14:tracePt t="59440" x="4019550" y="5365750"/>
          <p14:tracePt t="59457" x="4013200" y="5365750"/>
          <p14:tracePt t="59474" x="4006850" y="5365750"/>
          <p14:tracePt t="59491" x="3987800" y="5365750"/>
          <p14:tracePt t="59507" x="3981450" y="5378450"/>
          <p14:tracePt t="59524" x="3968750" y="5410200"/>
          <p14:tracePt t="59540" x="3962400" y="5435600"/>
          <p14:tracePt t="59544" x="3962400" y="5454650"/>
          <p14:tracePt t="59557" x="3962400" y="5473700"/>
          <p14:tracePt t="59574" x="3962400" y="5505450"/>
          <p14:tracePt t="59591" x="3981450" y="5562600"/>
          <p14:tracePt t="59607" x="4013200" y="5600700"/>
          <p14:tracePt t="59624" x="4032250" y="5626100"/>
          <p14:tracePt t="59640" x="4064000" y="5638800"/>
          <p14:tracePt t="59657" x="4089400" y="5651500"/>
          <p14:tracePt t="59674" x="4121150" y="5657850"/>
          <p14:tracePt t="59690" x="4146550" y="5657850"/>
          <p14:tracePt t="59707" x="4178300" y="5651500"/>
          <p14:tracePt t="59724" x="4197350" y="5626100"/>
          <p14:tracePt t="59741" x="4203700" y="5588000"/>
          <p14:tracePt t="59757" x="4210050" y="5537200"/>
          <p14:tracePt t="59761" x="4210050" y="5530850"/>
          <p14:tracePt t="59774" x="4210050" y="5511800"/>
          <p14:tracePt t="59791" x="4210050" y="5467350"/>
          <p14:tracePt t="59807" x="4210050" y="5448300"/>
          <p14:tracePt t="59824" x="4203700" y="5410200"/>
          <p14:tracePt t="59841" x="4197350" y="5397500"/>
          <p14:tracePt t="59857" x="4191000" y="5384800"/>
          <p14:tracePt t="59896" x="4178300" y="5378450"/>
          <p14:tracePt t="59921" x="4171950" y="5378450"/>
          <p14:tracePt t="59934" x="4165600" y="5378450"/>
          <p14:tracePt t="59945" x="4159250" y="5378450"/>
          <p14:tracePt t="59961" x="4152900" y="5378450"/>
          <p14:tracePt t="59977" x="4146550" y="5378450"/>
          <p14:tracePt t="60025" x="4140200" y="5378450"/>
          <p14:tracePt t="60037" x="4133850" y="5378450"/>
          <p14:tracePt t="60049" x="4108450" y="5391150"/>
          <p14:tracePt t="60059" x="4089400" y="5397500"/>
          <p14:tracePt t="60074" x="4051300" y="5435600"/>
          <p14:tracePt t="60090" x="4025900" y="5461000"/>
          <p14:tracePt t="60107" x="4013200" y="5473700"/>
          <p14:tracePt t="60124" x="4013200" y="5480050"/>
          <p14:tracePt t="60140" x="4013200" y="5486400"/>
          <p14:tracePt t="60157" x="4013200" y="5492750"/>
          <p14:tracePt t="60173" x="4013200" y="5511800"/>
          <p14:tracePt t="60190" x="4013200" y="5556250"/>
          <p14:tracePt t="60191" x="4025900" y="5575300"/>
          <p14:tracePt t="60207" x="4057650" y="5600700"/>
          <p14:tracePt t="60224" x="4070350" y="5619750"/>
          <p14:tracePt t="60240" x="4076700" y="5619750"/>
          <p14:tracePt t="60329" x="4083050" y="5619750"/>
          <p14:tracePt t="60345" x="4089400" y="5619750"/>
          <p14:tracePt t="60362" x="4102100" y="5619750"/>
          <p14:tracePt t="60374" x="4108450" y="5619750"/>
          <p14:tracePt t="60390" x="4152900" y="5619750"/>
          <p14:tracePt t="60407" x="4178300" y="5575300"/>
          <p14:tracePt t="60424" x="4184650" y="5556250"/>
          <p14:tracePt t="60440" x="4191000" y="5530850"/>
          <p14:tracePt t="60457" x="4191000" y="5499100"/>
          <p14:tracePt t="60474" x="4191000" y="5467350"/>
          <p14:tracePt t="60490" x="4191000" y="5435600"/>
          <p14:tracePt t="60507" x="4191000" y="5403850"/>
          <p14:tracePt t="60524" x="4191000" y="5372100"/>
          <p14:tracePt t="60540" x="4184650" y="5353050"/>
          <p14:tracePt t="60544" x="4178300" y="5346700"/>
          <p14:tracePt t="60557" x="4171950" y="5340350"/>
          <p14:tracePt t="60574" x="4165600" y="5334000"/>
          <p14:tracePt t="60575" x="4159250" y="5327650"/>
          <p14:tracePt t="60607" x="4127500" y="5327650"/>
          <p14:tracePt t="60624" x="4083050" y="5327650"/>
          <p14:tracePt t="60640" x="4013200" y="5334000"/>
          <p14:tracePt t="60657" x="3949700" y="5365750"/>
          <p14:tracePt t="60674" x="3911600" y="5384800"/>
          <p14:tracePt t="60690" x="3892550" y="5410200"/>
          <p14:tracePt t="60707" x="3879850" y="5435600"/>
          <p14:tracePt t="60724" x="3879850" y="5461000"/>
          <p14:tracePt t="60740" x="3879850" y="5486400"/>
          <p14:tracePt t="60757" x="3898900" y="5518150"/>
          <p14:tracePt t="60774" x="3943350" y="5549900"/>
          <p14:tracePt t="60776" x="3968750" y="5562600"/>
          <p14:tracePt t="60790" x="3994150" y="5568950"/>
          <p14:tracePt t="60807" x="4051300" y="5575300"/>
          <p14:tracePt t="60823" x="4076700" y="5575300"/>
          <p14:tracePt t="60840" x="4102100" y="5568950"/>
          <p14:tracePt t="60857" x="4114800" y="5530850"/>
          <p14:tracePt t="60874" x="4114800" y="5492750"/>
          <p14:tracePt t="60890" x="4114800" y="5448300"/>
          <p14:tracePt t="60907" x="4114800" y="5416550"/>
          <p14:tracePt t="60923" x="4114800" y="5391150"/>
          <p14:tracePt t="60940" x="4108450" y="5365750"/>
          <p14:tracePt t="60957" x="4102100" y="5359400"/>
          <p14:tracePt t="61001" x="4095750" y="5353050"/>
          <p14:tracePt t="61018" x="4089400" y="5359400"/>
          <p14:tracePt t="61032" x="4089400" y="5397500"/>
          <p14:tracePt t="61046" x="4089400" y="5416550"/>
          <p14:tracePt t="61057" x="4089400" y="5467350"/>
          <p14:tracePt t="61074" x="4108450" y="5499100"/>
          <p14:tracePt t="61090" x="4127500" y="5511800"/>
          <p14:tracePt t="61107" x="4152900" y="5524500"/>
          <p14:tracePt t="61123" x="4165600" y="5524500"/>
          <p14:tracePt t="61127" x="4171950" y="5524500"/>
          <p14:tracePt t="61157" x="4184650" y="5511800"/>
          <p14:tracePt t="61173" x="4184650" y="5480050"/>
          <p14:tracePt t="61175" x="4184650" y="5448300"/>
          <p14:tracePt t="61190" x="4178300" y="5429250"/>
          <p14:tracePt t="61207" x="4165600" y="5397500"/>
          <p14:tracePt t="61223" x="4165600" y="5391150"/>
          <p14:tracePt t="61265" x="4159250" y="5391150"/>
          <p14:tracePt t="61273" x="4152900" y="5397500"/>
          <p14:tracePt t="61290" x="4146550" y="5441950"/>
          <p14:tracePt t="61307" x="4146550" y="5480050"/>
          <p14:tracePt t="61323" x="4165600" y="5524500"/>
          <p14:tracePt t="61340" x="4191000" y="5543550"/>
          <p14:tracePt t="61357" x="4210050" y="5549900"/>
          <p14:tracePt t="61373" x="4216400" y="5549900"/>
          <p14:tracePt t="61393" x="4216400" y="5537200"/>
          <p14:tracePt t="61407" x="4203700" y="5480050"/>
          <p14:tracePt t="61423" x="4191000" y="5441950"/>
          <p14:tracePt t="61440" x="4184650" y="5410200"/>
          <p14:tracePt t="61535" x="0" y="0"/>
        </p14:tracePtLst>
        <p14:tracePtLst>
          <p14:tracePt t="62077" x="4464050" y="5461000"/>
          <p14:tracePt t="62096" x="4470400" y="5499100"/>
          <p14:tracePt t="62117" x="4495800" y="5518150"/>
          <p14:tracePt t="62135" x="4533900" y="5562600"/>
          <p14:tracePt t="62148" x="4546600" y="5568950"/>
          <p14:tracePt t="62156" x="4552950" y="5568950"/>
          <p14:tracePt t="62274" x="4540250" y="5568950"/>
          <p14:tracePt t="62289" x="4470400" y="5568950"/>
          <p14:tracePt t="62306" x="4413250" y="5556250"/>
          <p14:tracePt t="62323" x="4387850" y="5549900"/>
          <p14:tracePt t="62339" x="4368800" y="5549900"/>
          <p14:tracePt t="62399" x="0" y="0"/>
        </p14:tracePtLst>
        <p14:tracePtLst>
          <p14:tracePt t="62826" x="4025900" y="5391150"/>
          <p14:tracePt t="62842" x="4019550" y="5391150"/>
          <p14:tracePt t="62854" x="4019550" y="5397500"/>
          <p14:tracePt t="62863" x="4013200" y="5422900"/>
          <p14:tracePt t="62873" x="4013200" y="5448300"/>
          <p14:tracePt t="62890" x="4013200" y="5505450"/>
          <p14:tracePt t="62906" x="4032250" y="5556250"/>
          <p14:tracePt t="62923" x="4089400" y="5600700"/>
          <p14:tracePt t="62940" x="4152900" y="5638800"/>
          <p14:tracePt t="62956" x="4203700" y="5657850"/>
          <p14:tracePt t="62973" x="4229100" y="5664200"/>
          <p14:tracePt t="62976" x="4235450" y="5664200"/>
          <p14:tracePt t="62990" x="4248150" y="5664200"/>
          <p14:tracePt t="63006" x="4260850" y="5651500"/>
          <p14:tracePt t="63023" x="4273550" y="5613400"/>
          <p14:tracePt t="63039" x="4273550" y="5575300"/>
          <p14:tracePt t="63056" x="4273550" y="5537200"/>
          <p14:tracePt t="63073" x="4273550" y="5511800"/>
          <p14:tracePt t="63089" x="4273550" y="5492750"/>
          <p14:tracePt t="63106" x="4273550" y="5480050"/>
          <p14:tracePt t="63123" x="4273550" y="5461000"/>
          <p14:tracePt t="63139" x="4267200" y="5454650"/>
          <p14:tracePt t="63178" x="4260850" y="5441950"/>
          <p14:tracePt t="63209" x="4254500" y="5441950"/>
          <p14:tracePt t="63221" x="4248150" y="5441950"/>
          <p14:tracePt t="63249" x="4241800" y="5441950"/>
          <p14:tracePt t="63265" x="4229100" y="5435600"/>
          <p14:tracePt t="63289" x="4222750" y="5429250"/>
          <p14:tracePt t="63307" x="4210050" y="5422900"/>
          <p14:tracePt t="63323" x="4191000" y="5416550"/>
          <p14:tracePt t="63339" x="4184650" y="5416550"/>
          <p14:tracePt t="63356" x="4146550" y="5416550"/>
          <p14:tracePt t="63373" x="4121150" y="5416550"/>
          <p14:tracePt t="63389" x="4095750" y="5416550"/>
          <p14:tracePt t="63406" x="4057650" y="5422900"/>
          <p14:tracePt t="63409" x="4051300" y="5435600"/>
          <p14:tracePt t="63423" x="4032250" y="5448300"/>
          <p14:tracePt t="63439" x="4025900" y="5461000"/>
          <p14:tracePt t="63456" x="4025900" y="5473700"/>
          <p14:tracePt t="63472" x="4025900" y="5492750"/>
          <p14:tracePt t="63489" x="4038600" y="5537200"/>
          <p14:tracePt t="63506" x="4076700" y="5575300"/>
          <p14:tracePt t="63523" x="4127500" y="5600700"/>
          <p14:tracePt t="63539" x="4178300" y="5613400"/>
          <p14:tracePt t="63556" x="4210050" y="5619750"/>
          <p14:tracePt t="63572" x="4235450" y="5619750"/>
          <p14:tracePt t="63589" x="4241800" y="5600700"/>
          <p14:tracePt t="63606" x="4241800" y="5575300"/>
          <p14:tracePt t="63608" x="4241800" y="5562600"/>
          <p14:tracePt t="63623" x="4241800" y="5549900"/>
          <p14:tracePt t="63639" x="4235450" y="5543550"/>
          <p14:tracePt t="63752" x="0" y="0"/>
        </p14:tracePtLst>
        <p14:tracePtLst>
          <p14:tracePt t="65763" x="2082800" y="5810250"/>
          <p14:tracePt t="65773" x="2178050" y="5822950"/>
          <p14:tracePt t="65789" x="2279650" y="5842000"/>
          <p14:tracePt t="65805" x="2298700" y="5842000"/>
          <p14:tracePt t="65807" x="2305050" y="5842000"/>
          <p14:tracePt t="65824" x="2317750" y="5848350"/>
          <p14:tracePt t="65873" x="2324100" y="5848350"/>
          <p14:tracePt t="65884" x="2330450" y="5848350"/>
          <p14:tracePt t="65897" x="2336800" y="5848350"/>
          <p14:tracePt t="65909" x="2343150" y="5848350"/>
          <p14:tracePt t="65922" x="2349500" y="5848350"/>
          <p14:tracePt t="65939" x="2355850" y="5848350"/>
          <p14:tracePt t="66344" x="0" y="0"/>
        </p14:tracePtLst>
        <p14:tracePtLst>
          <p14:tracePt t="67178" x="3498850" y="6096000"/>
          <p14:tracePt t="67202" x="3505200" y="6096000"/>
          <p14:tracePt t="67218" x="3530600" y="6096000"/>
          <p14:tracePt t="67232" x="3587750" y="6096000"/>
          <p14:tracePt t="67241" x="3625850" y="6096000"/>
          <p14:tracePt t="67255" x="3759200" y="6096000"/>
          <p14:tracePt t="67271" x="3917950" y="6096000"/>
          <p14:tracePt t="67288" x="4083050" y="6096000"/>
          <p14:tracePt t="67305" x="4235450" y="6096000"/>
          <p14:tracePt t="67321" x="4349750" y="6102350"/>
          <p14:tracePt t="67338" x="4425950" y="6102350"/>
          <p14:tracePt t="67354" x="4489450" y="6102350"/>
          <p14:tracePt t="67371" x="4559300" y="6102350"/>
          <p14:tracePt t="67388" x="4622800" y="6102350"/>
          <p14:tracePt t="67405" x="4667250" y="6102350"/>
          <p14:tracePt t="67421" x="4699000" y="6102350"/>
          <p14:tracePt t="67424" x="4705350" y="6102350"/>
          <p14:tracePt t="67438" x="4718050" y="6102350"/>
          <p14:tracePt t="67454" x="4724400" y="6102350"/>
          <p14:tracePt t="67471" x="4730750" y="6102350"/>
          <p14:tracePt t="67505" x="4737100" y="6102350"/>
          <p14:tracePt t="68000" x="0" y="0"/>
        </p14:tracePtLst>
        <p14:tracePtLst>
          <p14:tracePt t="73041" x="1422400" y="2628900"/>
          <p14:tracePt t="73105" x="1428750" y="2628900"/>
          <p14:tracePt t="73115" x="1435100" y="2628900"/>
          <p14:tracePt t="73126" x="1454150" y="2628900"/>
          <p14:tracePt t="73140" x="1504950" y="2628900"/>
          <p14:tracePt t="73153" x="1612900" y="2628900"/>
          <p14:tracePt t="73169" x="1784350" y="2635250"/>
          <p14:tracePt t="73186" x="1993900" y="2654300"/>
          <p14:tracePt t="73203" x="2216150" y="2654300"/>
          <p14:tracePt t="73220" x="2419350" y="2660650"/>
          <p14:tracePt t="73236" x="2616200" y="2660650"/>
          <p14:tracePt t="73241" x="2698750" y="2660650"/>
          <p14:tracePt t="73253" x="2787650" y="2660650"/>
          <p14:tracePt t="73269" x="2940050" y="2660650"/>
          <p14:tracePt t="73271" x="3003550" y="2660650"/>
          <p14:tracePt t="73286" x="3067050" y="2660650"/>
          <p14:tracePt t="73303" x="3238500" y="2660650"/>
          <p14:tracePt t="73319" x="3327400" y="2660650"/>
          <p14:tracePt t="73336" x="3409950" y="2660650"/>
          <p14:tracePt t="73352" x="3486150" y="2660650"/>
          <p14:tracePt t="73369" x="3575050" y="2660650"/>
          <p14:tracePt t="73386" x="3651250" y="2660650"/>
          <p14:tracePt t="73402" x="3727450" y="2660650"/>
          <p14:tracePt t="73419" x="3803650" y="2660650"/>
          <p14:tracePt t="73436" x="3886200" y="2660650"/>
          <p14:tracePt t="73452" x="3975100" y="2660650"/>
          <p14:tracePt t="73455" x="4019550" y="2660650"/>
          <p14:tracePt t="73469" x="4051300" y="2660650"/>
          <p14:tracePt t="73486" x="4108450" y="2660650"/>
          <p14:tracePt t="73488" x="4127500" y="2660650"/>
          <p14:tracePt t="73503" x="4171950" y="2660650"/>
          <p14:tracePt t="73519" x="4203700" y="2660650"/>
          <p14:tracePt t="73536" x="4229100" y="2660650"/>
          <p14:tracePt t="73552" x="4260850" y="2660650"/>
          <p14:tracePt t="73569" x="4279900" y="2660650"/>
          <p14:tracePt t="73586" x="4305300" y="2660650"/>
          <p14:tracePt t="73602" x="4330700" y="2667000"/>
          <p14:tracePt t="73636" x="4343400" y="2667000"/>
          <p14:tracePt t="73743" x="0" y="0"/>
        </p14:tracePtLst>
        <p14:tracePtLst>
          <p14:tracePt t="74361" x="1619250" y="2641600"/>
          <p14:tracePt t="74432" x="1625600" y="2641600"/>
          <p14:tracePt t="74442" x="1644650" y="2641600"/>
          <p14:tracePt t="74452" x="1670050" y="2641600"/>
          <p14:tracePt t="74469" x="1784350" y="2641600"/>
          <p14:tracePt t="74486" x="2006600" y="2641600"/>
          <p14:tracePt t="74489" x="2159000" y="2641600"/>
          <p14:tracePt t="74502" x="2311400" y="2641600"/>
          <p14:tracePt t="74519" x="2774950" y="2647950"/>
          <p14:tracePt t="74536" x="3016250" y="2647950"/>
          <p14:tracePt t="74552" x="3206750" y="2654300"/>
          <p14:tracePt t="74569" x="3365500" y="2654300"/>
          <p14:tracePt t="74585" x="3498850" y="2667000"/>
          <p14:tracePt t="74602" x="3600450" y="2667000"/>
          <p14:tracePt t="74619" x="3683000" y="2673350"/>
          <p14:tracePt t="74635" x="3765550" y="2679700"/>
          <p14:tracePt t="74652" x="3848100" y="2679700"/>
          <p14:tracePt t="74669" x="3943350" y="2679700"/>
          <p14:tracePt t="74672" x="3987800" y="2679700"/>
          <p14:tracePt t="74685" x="4044950" y="2679700"/>
          <p14:tracePt t="74702" x="4127500" y="2679700"/>
          <p14:tracePt t="74705" x="4159250" y="2679700"/>
          <p14:tracePt t="74719" x="4210050" y="2679700"/>
          <p14:tracePt t="74735" x="4235450" y="2679700"/>
          <p14:tracePt t="74752" x="4241800" y="2679700"/>
          <p14:tracePt t="74769" x="4254500" y="2679700"/>
          <p14:tracePt t="74785" x="4260850" y="2679700"/>
          <p14:tracePt t="75032" x="0" y="0"/>
        </p14:tracePtLst>
        <p14:tracePtLst>
          <p14:tracePt t="75706" x="1676400" y="2470150"/>
          <p14:tracePt t="75719" x="1676400" y="2495550"/>
          <p14:tracePt t="75735" x="1676400" y="2533650"/>
          <p14:tracePt t="75752" x="1695450" y="2552700"/>
          <p14:tracePt t="75768" x="1714500" y="2578100"/>
          <p14:tracePt t="75785" x="1752600" y="2597150"/>
          <p14:tracePt t="75802" x="1797050" y="2616200"/>
          <p14:tracePt t="75818" x="1841500" y="2628900"/>
          <p14:tracePt t="75835" x="1885950" y="2635250"/>
          <p14:tracePt t="75852" x="1924050" y="2635250"/>
          <p14:tracePt t="75868" x="1974850" y="2635250"/>
          <p14:tracePt t="75885" x="2032000" y="2628900"/>
          <p14:tracePt t="75888" x="2057400" y="2622550"/>
          <p14:tracePt t="75902" x="2070100" y="2609850"/>
          <p14:tracePt t="75919" x="2101850" y="2565400"/>
          <p14:tracePt t="75935" x="2101850" y="2533650"/>
          <p14:tracePt t="75952" x="2101850" y="2489200"/>
          <p14:tracePt t="75968" x="2089150" y="2470150"/>
          <p14:tracePt t="75985" x="2082800" y="2457450"/>
          <p14:tracePt t="76018" x="2076450" y="2457450"/>
          <p14:tracePt t="76143" x="0" y="0"/>
        </p14:tracePtLst>
        <p14:tracePtLst>
          <p14:tracePt t="77250" x="2774950" y="2654300"/>
          <p14:tracePt t="77369" x="2781300" y="2654300"/>
          <p14:tracePt t="77382" x="2800350" y="2654300"/>
          <p14:tracePt t="77396" x="2863850" y="2654300"/>
          <p14:tracePt t="77413" x="2984500" y="2654300"/>
          <p14:tracePt t="77416" x="3028950" y="2654300"/>
          <p14:tracePt t="77433" x="3155950" y="2673350"/>
          <p14:tracePt t="77442" x="3213100" y="2679700"/>
          <p14:tracePt t="77451" x="3244850" y="2679700"/>
          <p14:tracePt t="77467" x="3340100" y="2698750"/>
          <p14:tracePt t="77484" x="3409950" y="2711450"/>
          <p14:tracePt t="77501" x="3492500" y="2724150"/>
          <p14:tracePt t="77518" x="3568700" y="2736850"/>
          <p14:tracePt t="77521" x="3600450" y="2736850"/>
          <p14:tracePt t="77535" x="3657600" y="2736850"/>
          <p14:tracePt t="77551" x="3708400" y="2736850"/>
          <p14:tracePt t="77568" x="3740150" y="2736850"/>
          <p14:tracePt t="77584" x="3765550" y="2736850"/>
          <p14:tracePt t="77601" x="3778250" y="2736850"/>
          <p14:tracePt t="77618" x="3790950" y="2736850"/>
          <p14:tracePt t="77634" x="3797300" y="2736850"/>
          <p14:tracePt t="77651" x="3810000" y="2736850"/>
          <p14:tracePt t="77668" x="3816350" y="2736850"/>
          <p14:tracePt t="77684" x="3829050" y="2736850"/>
          <p14:tracePt t="77701" x="3835400" y="2736850"/>
          <p14:tracePt t="77728" x="3841750" y="2736850"/>
          <p14:tracePt t="78239" x="0" y="0"/>
        </p14:tracePtLst>
        <p14:tracePtLst>
          <p14:tracePt t="79002" x="3994150" y="2463800"/>
          <p14:tracePt t="79096" x="3981450" y="2463800"/>
          <p14:tracePt t="79109" x="3975100" y="2470150"/>
          <p14:tracePt t="79120" x="3975100" y="2482850"/>
          <p14:tracePt t="79134" x="3968750" y="2489200"/>
          <p14:tracePt t="79151" x="3956050" y="2501900"/>
          <p14:tracePt t="79167" x="3956050" y="2514600"/>
          <p14:tracePt t="79183" x="3956050" y="2527300"/>
          <p14:tracePt t="79200" x="3949700" y="2540000"/>
          <p14:tracePt t="79217" x="3949700" y="2552700"/>
          <p14:tracePt t="79234" x="3949700" y="2565400"/>
          <p14:tracePt t="79251" x="3949700" y="2590800"/>
          <p14:tracePt t="79267" x="3949700" y="2609850"/>
          <p14:tracePt t="79284" x="3949700" y="2635250"/>
          <p14:tracePt t="79301" x="3962400" y="2660650"/>
          <p14:tracePt t="79303" x="3975100" y="2667000"/>
          <p14:tracePt t="79317" x="3987800" y="2679700"/>
          <p14:tracePt t="79334" x="3994150" y="2698750"/>
          <p14:tracePt t="79351" x="4006850" y="2711450"/>
          <p14:tracePt t="79367" x="4019550" y="2717800"/>
          <p14:tracePt t="79384" x="4025900" y="2724150"/>
          <p14:tracePt t="79400" x="4025900" y="2730500"/>
          <p14:tracePt t="79417" x="4032250" y="2730500"/>
          <p14:tracePt t="79503" x="0" y="0"/>
        </p14:tracePtLst>
        <p14:tracePtLst>
          <p14:tracePt t="80129" x="4171950" y="2463800"/>
          <p14:tracePt t="80142" x="4178300" y="2463800"/>
          <p14:tracePt t="80158" x="4184650" y="2482850"/>
          <p14:tracePt t="80167" x="4210050" y="2520950"/>
          <p14:tracePt t="80183" x="4235450" y="2559050"/>
          <p14:tracePt t="80200" x="4260850" y="2597150"/>
          <p14:tracePt t="80217" x="4273550" y="2622550"/>
          <p14:tracePt t="80234" x="4273550" y="2641600"/>
          <p14:tracePt t="80250" x="4273550" y="2647950"/>
          <p14:tracePt t="80267" x="4273550" y="2654300"/>
          <p14:tracePt t="80328" x="4273550" y="2660650"/>
          <p14:tracePt t="80359" x="0" y="0"/>
        </p14:tracePtLst>
        <p14:tracePtLst>
          <p14:tracePt t="80874" x="3981450" y="2482850"/>
          <p14:tracePt t="80946" x="3981450" y="2495550"/>
          <p14:tracePt t="80962" x="3981450" y="2514600"/>
          <p14:tracePt t="80976" x="3981450" y="2540000"/>
          <p14:tracePt t="80986" x="3981450" y="2552700"/>
          <p14:tracePt t="81001" x="3987800" y="2578100"/>
          <p14:tracePt t="81016" x="4000500" y="2597150"/>
          <p14:tracePt t="81033" x="4013200" y="2622550"/>
          <p14:tracePt t="81050" x="4019550" y="2641600"/>
          <p14:tracePt t="81067" x="4032250" y="2654300"/>
          <p14:tracePt t="81083" x="4038600" y="2660650"/>
          <p14:tracePt t="81100" x="4044950" y="2667000"/>
          <p14:tracePt t="81116" x="4051300" y="2667000"/>
          <p14:tracePt t="81133" x="4057650" y="2673350"/>
          <p14:tracePt t="81150" x="4076700" y="2673350"/>
          <p14:tracePt t="81167" x="4121150" y="2673350"/>
          <p14:tracePt t="81183" x="4152900" y="2673350"/>
          <p14:tracePt t="81200" x="4165600" y="2667000"/>
          <p14:tracePt t="81217" x="4178300" y="2654300"/>
          <p14:tracePt t="81233" x="4178300" y="2635250"/>
          <p14:tracePt t="81250" x="4178300" y="2616200"/>
          <p14:tracePt t="81266" x="4178300" y="2597150"/>
          <p14:tracePt t="81283" x="4178300" y="2578100"/>
          <p14:tracePt t="81300" x="4171950" y="2546350"/>
          <p14:tracePt t="81304" x="4165600" y="2540000"/>
          <p14:tracePt t="81316" x="4159250" y="2527300"/>
          <p14:tracePt t="81333" x="4152900" y="2514600"/>
          <p14:tracePt t="81336" x="4146550" y="2514600"/>
          <p14:tracePt t="81384" x="4140200" y="2514600"/>
          <p14:tracePt t="81511" x="0" y="0"/>
        </p14:tracePtLst>
        <p14:tracePtLst>
          <p14:tracePt t="81937" x="4019550" y="2540000"/>
          <p14:tracePt t="81993" x="4019550" y="2546350"/>
          <p14:tracePt t="82005" x="4019550" y="2565400"/>
          <p14:tracePt t="82017" x="4019550" y="2584450"/>
          <p14:tracePt t="82033" x="4038600" y="2616200"/>
          <p14:tracePt t="82050" x="4064000" y="2641600"/>
          <p14:tracePt t="82066" x="4076700" y="2660650"/>
          <p14:tracePt t="82083" x="4089400" y="2667000"/>
          <p14:tracePt t="82128" x="4095750" y="2667000"/>
          <p14:tracePt t="82138" x="4102100" y="2667000"/>
          <p14:tracePt t="82152" x="4114800" y="2667000"/>
          <p14:tracePt t="82167" x="4127500" y="2660650"/>
          <p14:tracePt t="82183" x="4140200" y="2647950"/>
          <p14:tracePt t="82199" x="4146550" y="2641600"/>
          <p14:tracePt t="82216" x="4146550" y="2635250"/>
          <p14:tracePt t="82320" x="0" y="0"/>
        </p14:tracePtLst>
        <p14:tracePtLst>
          <p14:tracePt t="83036" x="2336800" y="2508250"/>
          <p14:tracePt t="83056" x="2336800" y="2514600"/>
          <p14:tracePt t="83069" x="2336800" y="2520950"/>
          <p14:tracePt t="83083" x="2336800" y="2533650"/>
          <p14:tracePt t="83100" x="2336800" y="2540000"/>
          <p14:tracePt t="83117" x="2336800" y="2565400"/>
          <p14:tracePt t="83133" x="2336800" y="2584450"/>
          <p14:tracePt t="83138" x="2336800" y="2590800"/>
          <p14:tracePt t="83152" x="2349500" y="2616200"/>
          <p14:tracePt t="83166" x="2355850" y="2622550"/>
          <p14:tracePt t="83183" x="2381250" y="2635250"/>
          <p14:tracePt t="83199" x="2393950" y="2641600"/>
          <p14:tracePt t="83216" x="2400300" y="2641600"/>
          <p14:tracePt t="83233" x="2419350" y="2641600"/>
          <p14:tracePt t="83249" x="2438400" y="2641600"/>
          <p14:tracePt t="83266" x="2457450" y="2635250"/>
          <p14:tracePt t="83283" x="2470150" y="2622550"/>
          <p14:tracePt t="83299" x="2476500" y="2609850"/>
          <p14:tracePt t="83316" x="2476500" y="2603500"/>
          <p14:tracePt t="83333" x="2482850" y="2590800"/>
          <p14:tracePt t="83349" x="2482850" y="2584450"/>
          <p14:tracePt t="83366" x="2482850" y="2578100"/>
          <p14:tracePt t="83383" x="2482850" y="2571750"/>
          <p14:tracePt t="83399" x="2482850" y="2559050"/>
          <p14:tracePt t="83416" x="2482850" y="2552700"/>
          <p14:tracePt t="83432" x="2476500" y="2540000"/>
          <p14:tracePt t="83449" x="2470150" y="2527300"/>
          <p14:tracePt t="83466" x="2444750" y="2514600"/>
          <p14:tracePt t="83482" x="2413000" y="2495550"/>
          <p14:tracePt t="83499" x="2349500" y="2470150"/>
          <p14:tracePt t="83516" x="2292350" y="2457450"/>
          <p14:tracePt t="83532" x="2247900" y="2451100"/>
          <p14:tracePt t="83536" x="2235200" y="2451100"/>
          <p14:tracePt t="83549" x="2222500" y="2451100"/>
          <p14:tracePt t="83566" x="2209800" y="2451100"/>
          <p14:tracePt t="83583" x="2190750" y="2463800"/>
          <p14:tracePt t="83599" x="2178050" y="2476500"/>
          <p14:tracePt t="83616" x="2178050" y="2495550"/>
          <p14:tracePt t="83632" x="2178050" y="2520950"/>
          <p14:tracePt t="83649" x="2178050" y="2546350"/>
          <p14:tracePt t="83666" x="2178050" y="2590800"/>
          <p14:tracePt t="83682" x="2197100" y="2616200"/>
          <p14:tracePt t="83699" x="2216150" y="2647950"/>
          <p14:tracePt t="83715" x="2254250" y="2679700"/>
          <p14:tracePt t="83732" x="2305050" y="2705100"/>
          <p14:tracePt t="83749" x="2362200" y="2717800"/>
          <p14:tracePt t="83765" x="2387600" y="2724150"/>
          <p14:tracePt t="83782" x="2406650" y="2724150"/>
          <p14:tracePt t="83783" x="2419350" y="2724150"/>
          <p14:tracePt t="83799" x="2425700" y="2711450"/>
          <p14:tracePt t="83815" x="2444750" y="2692400"/>
          <p14:tracePt t="83832" x="2457450" y="2667000"/>
          <p14:tracePt t="83849" x="2470150" y="2641600"/>
          <p14:tracePt t="83865" x="2482850" y="2622550"/>
          <p14:tracePt t="83882" x="2489200" y="2603500"/>
          <p14:tracePt t="83899" x="2489200" y="2597150"/>
          <p14:tracePt t="83915" x="2489200" y="2590800"/>
          <p14:tracePt t="83932" x="2489200" y="2578100"/>
          <p14:tracePt t="83949" x="2489200" y="2565400"/>
          <p14:tracePt t="83965" x="2489200" y="2559050"/>
          <p14:tracePt t="83982" x="2489200" y="2552700"/>
          <p14:tracePt t="83999" x="2489200" y="2546350"/>
          <p14:tracePt t="84015" x="2489200" y="2540000"/>
          <p14:tracePt t="84032" x="2476500" y="2540000"/>
          <p14:tracePt t="84049" x="2457450" y="2540000"/>
          <p14:tracePt t="84065" x="2425700" y="2540000"/>
          <p14:tracePt t="84082" x="2400300" y="2540000"/>
          <p14:tracePt t="84099" x="2368550" y="2540000"/>
          <p14:tracePt t="84115" x="2355850" y="2546350"/>
          <p14:tracePt t="84132" x="2336800" y="2552700"/>
          <p14:tracePt t="84149" x="2330450" y="2565400"/>
          <p14:tracePt t="84165" x="2324100" y="2578100"/>
          <p14:tracePt t="84182" x="2324100" y="2609850"/>
          <p14:tracePt t="84183" x="2324100" y="2635250"/>
          <p14:tracePt t="84199" x="2330450" y="2679700"/>
          <p14:tracePt t="84215" x="2355850" y="2705100"/>
          <p14:tracePt t="84232" x="2374900" y="2730500"/>
          <p14:tracePt t="84249" x="2387600" y="2736850"/>
          <p14:tracePt t="84265" x="2400300" y="2736850"/>
          <p14:tracePt t="84282" x="2413000" y="2736850"/>
          <p14:tracePt t="84298" x="2432050" y="2736850"/>
          <p14:tracePt t="84315" x="2444750" y="2717800"/>
          <p14:tracePt t="84332" x="2463800" y="2679700"/>
          <p14:tracePt t="84349" x="2476500" y="2628900"/>
          <p14:tracePt t="84365" x="2489200" y="2584450"/>
          <p14:tracePt t="84382" x="2489200" y="2565400"/>
          <p14:tracePt t="84399" x="2489200" y="2559050"/>
          <p14:tracePt t="84890" x="2482850" y="2559050"/>
          <p14:tracePt t="84904" x="2470150" y="2559050"/>
          <p14:tracePt t="84920" x="2444750" y="2559050"/>
          <p14:tracePt t="84932" x="2432050" y="2559050"/>
          <p14:tracePt t="84949" x="2393950" y="2559050"/>
          <p14:tracePt t="84952" x="2381250" y="2559050"/>
          <p14:tracePt t="84966" x="2362200" y="2559050"/>
          <p14:tracePt t="84982" x="2336800" y="2559050"/>
          <p14:tracePt t="84999" x="2298700" y="2559050"/>
          <p14:tracePt t="85082" x="2298700" y="2565400"/>
          <p14:tracePt t="85096" x="2298700" y="2578100"/>
          <p14:tracePt t="85112" x="2311400" y="2597150"/>
          <p14:tracePt t="85124" x="2324100" y="2597150"/>
          <p14:tracePt t="85134" x="2336800" y="2603500"/>
          <p14:tracePt t="85136" x="2355850" y="2616200"/>
          <p14:tracePt t="85148" x="2368550" y="2622550"/>
          <p14:tracePt t="85165" x="2393950" y="2635250"/>
          <p14:tracePt t="85182" x="2413000" y="2635250"/>
          <p14:tracePt t="85199" x="2425700" y="2635250"/>
          <p14:tracePt t="85215" x="2438400" y="2628900"/>
          <p14:tracePt t="85232" x="2444750" y="2616200"/>
          <p14:tracePt t="85249" x="2451100" y="2597150"/>
          <p14:tracePt t="85265" x="2451100" y="2584450"/>
          <p14:tracePt t="85282" x="2451100" y="2578100"/>
          <p14:tracePt t="85299" x="2451100" y="2571750"/>
          <p14:tracePt t="85504" x="0" y="0"/>
        </p14:tracePtLst>
        <p14:tracePtLst>
          <p14:tracePt t="86646" x="2273300" y="2476500"/>
          <p14:tracePt t="86674" x="2273300" y="2489200"/>
          <p14:tracePt t="86692" x="2273300" y="2508250"/>
          <p14:tracePt t="86702" x="2273300" y="2527300"/>
          <p14:tracePt t="86703" x="2279650" y="2546350"/>
          <p14:tracePt t="86715" x="2286000" y="2552700"/>
          <p14:tracePt t="86731" x="2305050" y="2590800"/>
          <p14:tracePt t="86748" x="2330450" y="2616200"/>
          <p14:tracePt t="86765" x="2355850" y="2635250"/>
          <p14:tracePt t="86767" x="2368550" y="2641600"/>
          <p14:tracePt t="86781" x="2381250" y="2647950"/>
          <p14:tracePt t="86798" x="2393950" y="2654300"/>
          <p14:tracePt t="86815" x="2413000" y="2654300"/>
          <p14:tracePt t="86831" x="2432050" y="2654300"/>
          <p14:tracePt t="86848" x="2463800" y="2647950"/>
          <p14:tracePt t="86865" x="2476500" y="2628900"/>
          <p14:tracePt t="86882" x="2476500" y="2609850"/>
          <p14:tracePt t="86898" x="2476500" y="2590800"/>
          <p14:tracePt t="86915" x="2476500" y="2571750"/>
          <p14:tracePt t="86931" x="2476500" y="2552700"/>
          <p14:tracePt t="86948" x="2476500" y="2533650"/>
          <p14:tracePt t="86965" x="2476500" y="2520950"/>
          <p14:tracePt t="86981" x="2470150" y="2501900"/>
          <p14:tracePt t="87015" x="2463800" y="2489200"/>
          <p14:tracePt t="87048" x="2457450" y="2489200"/>
          <p14:tracePt t="87353" x="2451100" y="2489200"/>
          <p14:tracePt t="87372" x="2444750" y="2489200"/>
          <p14:tracePt t="87389" x="2425700" y="2489200"/>
          <p14:tracePt t="87402" x="2419350" y="2501900"/>
          <p14:tracePt t="87415" x="2406650" y="2508250"/>
          <p14:tracePt t="87431" x="2400300" y="2520950"/>
          <p14:tracePt t="87448" x="2393950" y="2527300"/>
          <p14:tracePt t="87464" x="2393950" y="2540000"/>
          <p14:tracePt t="87481" x="2393950" y="2546350"/>
          <p14:tracePt t="87497" x="2393950" y="2565400"/>
          <p14:tracePt t="87514" x="2393950" y="2571750"/>
          <p14:tracePt t="87531" x="2393950" y="2584450"/>
          <p14:tracePt t="87548" x="2393950" y="2597150"/>
          <p14:tracePt t="87565" x="2393950" y="2603500"/>
          <p14:tracePt t="87581" x="2406650" y="2622550"/>
          <p14:tracePt t="87598" x="2413000" y="2628900"/>
          <p14:tracePt t="87615" x="2432050" y="2641600"/>
          <p14:tracePt t="87631" x="2444750" y="2647950"/>
          <p14:tracePt t="87648" x="2457450" y="2647950"/>
          <p14:tracePt t="87664" x="2470150" y="2647950"/>
          <p14:tracePt t="87681" x="2489200" y="2647950"/>
          <p14:tracePt t="87698" x="2508250" y="2641600"/>
          <p14:tracePt t="87714" x="2514600" y="2609850"/>
          <p14:tracePt t="87731" x="2520950" y="2584450"/>
          <p14:tracePt t="87748" x="2527300" y="2540000"/>
          <p14:tracePt t="87764" x="2527300" y="2527300"/>
          <p14:tracePt t="87781" x="2527300" y="2508250"/>
          <p14:tracePt t="87798" x="2501900" y="2476500"/>
          <p14:tracePt t="87814" x="2444750" y="2457450"/>
          <p14:tracePt t="87815" x="2406650" y="2451100"/>
          <p14:tracePt t="87831" x="2317750" y="2438400"/>
          <p14:tracePt t="87848" x="2254250" y="2438400"/>
          <p14:tracePt t="87864" x="2209800" y="2438400"/>
          <p14:tracePt t="87881" x="2203450" y="2444750"/>
          <p14:tracePt t="87898" x="2197100" y="2444750"/>
          <p14:tracePt t="87914" x="2190750" y="2457450"/>
          <p14:tracePt t="87931" x="2190750" y="2476500"/>
          <p14:tracePt t="87948" x="2190750" y="2508250"/>
          <p14:tracePt t="87964" x="2190750" y="2546350"/>
          <p14:tracePt t="87981" x="2197100" y="2584450"/>
          <p14:tracePt t="87984" x="2203450" y="2603500"/>
          <p14:tracePt t="87998" x="2216150" y="2622550"/>
          <p14:tracePt t="88014" x="2228850" y="2641600"/>
          <p14:tracePt t="88016" x="2241550" y="2647950"/>
          <p14:tracePt t="88031" x="2266950" y="2660650"/>
          <p14:tracePt t="88047" x="2298700" y="2673350"/>
          <p14:tracePt t="88064" x="2324100" y="2673350"/>
          <p14:tracePt t="88081" x="2355850" y="2673350"/>
          <p14:tracePt t="88097" x="2374900" y="2667000"/>
          <p14:tracePt t="88114" x="2393950" y="2641600"/>
          <p14:tracePt t="88131" x="2393950" y="2616200"/>
          <p14:tracePt t="88147" x="2400300" y="2578100"/>
          <p14:tracePt t="88164" x="2400300" y="2559050"/>
          <p14:tracePt t="88181" x="2406650" y="2540000"/>
          <p14:tracePt t="88197" x="2406650" y="2527300"/>
          <p14:tracePt t="88313" x="2406650" y="2540000"/>
          <p14:tracePt t="88325" x="2413000" y="2559050"/>
          <p14:tracePt t="88338" x="2425700" y="2578100"/>
          <p14:tracePt t="88350" x="2438400" y="2590800"/>
          <p14:tracePt t="88364" x="2463800" y="2609850"/>
          <p14:tracePt t="88381" x="2476500" y="2609850"/>
          <p14:tracePt t="88384" x="2482850" y="2609850"/>
          <p14:tracePt t="88417" x="2489200" y="2609850"/>
          <p14:tracePt t="88432" x="2489200" y="2597150"/>
          <p14:tracePt t="88441" x="2489200" y="2584450"/>
          <p14:tracePt t="88451" x="2489200" y="2571750"/>
          <p14:tracePt t="88464" x="2489200" y="2546350"/>
          <p14:tracePt t="88481" x="2482850" y="2533650"/>
          <p14:tracePt t="88514" x="2482850" y="2527300"/>
          <p14:tracePt t="88728" x="0" y="0"/>
        </p14:tracePtLst>
        <p14:tracePtLst>
          <p14:tracePt t="89569" x="2457450" y="2813050"/>
          <p14:tracePt t="89655" x="0" y="0"/>
        </p14:tracePtLst>
        <p14:tracePtLst>
          <p14:tracePt t="92353" x="2794000" y="2819400"/>
          <p14:tracePt t="92464" x="0" y="0"/>
        </p14:tracePtLst>
        <p14:tracePtLst>
          <p14:tracePt t="95346" x="1587500" y="2838450"/>
          <p14:tracePt t="95386" x="1587500" y="2851150"/>
          <p14:tracePt t="95401" x="1606550" y="2857500"/>
          <p14:tracePt t="95413" x="1619250" y="2863850"/>
          <p14:tracePt t="95429" x="1676400" y="2882900"/>
          <p14:tracePt t="95445" x="1828800" y="2914650"/>
          <p14:tracePt t="95447" x="1936750" y="2933700"/>
          <p14:tracePt t="95462" x="2057400" y="2959100"/>
          <p14:tracePt t="95479" x="2451100" y="2990850"/>
          <p14:tracePt t="95495" x="2692400" y="2990850"/>
          <p14:tracePt t="95512" x="2895600" y="2990850"/>
          <p14:tracePt t="95528" x="3028950" y="2990850"/>
          <p14:tracePt t="95545" x="3111500" y="2990850"/>
          <p14:tracePt t="95562" x="3136900" y="2978150"/>
          <p14:tracePt t="95578" x="3136900" y="2965450"/>
          <p14:tracePt t="95595" x="3143250" y="2946400"/>
          <p14:tracePt t="95612" x="3143250" y="2914650"/>
          <p14:tracePt t="95628" x="3143250" y="2876550"/>
          <p14:tracePt t="95645" x="3117850" y="2825750"/>
          <p14:tracePt t="95649" x="3098800" y="2794000"/>
          <p14:tracePt t="95661" x="3067050" y="2755900"/>
          <p14:tracePt t="95678" x="2978150" y="2698750"/>
          <p14:tracePt t="95695" x="2768600" y="2584450"/>
          <p14:tracePt t="95711" x="2603500" y="2540000"/>
          <p14:tracePt t="95728" x="2463800" y="2514600"/>
          <p14:tracePt t="95745" x="2400300" y="2514600"/>
          <p14:tracePt t="95762" x="2355850" y="2514600"/>
          <p14:tracePt t="95778" x="2317750" y="2520950"/>
          <p14:tracePt t="95795" x="2292350" y="2533650"/>
          <p14:tracePt t="95812" x="2279650" y="2546350"/>
          <p14:tracePt t="95828" x="2273300" y="2546350"/>
          <p14:tracePt t="95871" x="0" y="0"/>
        </p14:tracePtLst>
        <p14:tracePtLst>
          <p14:tracePt t="97881" x="2686050" y="2870200"/>
          <p14:tracePt t="97936" x="2692400" y="2870200"/>
          <p14:tracePt t="97949" x="2724150" y="2876550"/>
          <p14:tracePt t="97961" x="2819400" y="2895600"/>
          <p14:tracePt t="97978" x="2940050" y="2921000"/>
          <p14:tracePt t="97994" x="3003550" y="2927350"/>
          <p14:tracePt t="98011" x="3022600" y="2927350"/>
          <p14:tracePt t="98027" x="3028950" y="2927350"/>
          <p14:tracePt t="98159" x="0" y="0"/>
        </p14:tracePtLst>
        <p14:tracePtLst>
          <p14:tracePt t="98969" x="2686050" y="2927350"/>
          <p14:tracePt t="99033" x="2692400" y="2927350"/>
          <p14:tracePt t="99044" x="2717800" y="2927350"/>
          <p14:tracePt t="99061" x="2863850" y="2927350"/>
          <p14:tracePt t="99077" x="3054350" y="2959100"/>
          <p14:tracePt t="99080" x="3143250" y="2971800"/>
          <p14:tracePt t="99098" x="3251200" y="2997200"/>
          <p14:tracePt t="99110" x="3276600" y="3003550"/>
          <p14:tracePt t="99127" x="3289300" y="3003550"/>
          <p14:tracePt t="99143" x="3295650" y="3003550"/>
          <p14:tracePt t="99160" x="3308350" y="3009900"/>
          <p14:tracePt t="99223" x="0" y="0"/>
        </p14:tracePtLst>
        <p14:tracePtLst>
          <p14:tracePt t="99809" x="3384550" y="3181350"/>
          <p14:tracePt t="99898" x="3409950" y="3181350"/>
          <p14:tracePt t="99910" x="3460750" y="3181350"/>
          <p14:tracePt t="99928" x="3797300" y="3232150"/>
          <p14:tracePt t="99943" x="4127500" y="3270250"/>
          <p14:tracePt t="99960" x="4464050" y="3295650"/>
          <p14:tracePt t="99977" x="4724400" y="3295650"/>
          <p14:tracePt t="99994" x="4914900" y="3295650"/>
          <p14:tracePt t="100010" x="5010150" y="3295650"/>
          <p14:tracePt t="100027" x="5035550" y="3295650"/>
          <p14:tracePt t="100044" x="5041900" y="3295650"/>
          <p14:tracePt t="100312" x="0" y="0"/>
        </p14:tracePtLst>
        <p14:tracePtLst>
          <p14:tracePt t="104644" x="1504950" y="3403600"/>
          <p14:tracePt t="104656" x="1504950" y="3409950"/>
          <p14:tracePt t="104681" x="1504950" y="3416300"/>
          <p14:tracePt t="104693" x="1504950" y="3422650"/>
          <p14:tracePt t="104709" x="1504950" y="3448050"/>
          <p14:tracePt t="104726" x="1530350" y="3473450"/>
          <p14:tracePt t="104729" x="1549400" y="3492500"/>
          <p14:tracePt t="104743" x="1568450" y="3511550"/>
          <p14:tracePt t="104759" x="1708150" y="3581400"/>
          <p14:tracePt t="104775" x="1917700" y="3638550"/>
          <p14:tracePt t="104792" x="2241550" y="3683000"/>
          <p14:tracePt t="104809" x="2514600" y="3689350"/>
          <p14:tracePt t="104825" x="2724150" y="3689350"/>
          <p14:tracePt t="104842" x="2863850" y="3689350"/>
          <p14:tracePt t="104858" x="2921000" y="3670300"/>
          <p14:tracePt t="104875" x="2978150" y="3638550"/>
          <p14:tracePt t="104892" x="3009900" y="3581400"/>
          <p14:tracePt t="104909" x="3041650" y="3511550"/>
          <p14:tracePt t="104925" x="3054350" y="3454400"/>
          <p14:tracePt t="104927" x="3060700" y="3435350"/>
          <p14:tracePt t="104942" x="3060700" y="3422650"/>
          <p14:tracePt t="104959" x="3067050" y="3384550"/>
          <p14:tracePt t="104993" x="3067050" y="3378200"/>
          <p14:tracePt t="105056" x="0" y="0"/>
        </p14:tracePtLst>
        <p14:tracePtLst>
          <p14:tracePt t="105809" x="2197100" y="3435350"/>
          <p14:tracePt t="105849" x="2197100" y="3441700"/>
          <p14:tracePt t="105860" x="2197100" y="3454400"/>
          <p14:tracePt t="105875" x="2197100" y="3479800"/>
          <p14:tracePt t="105892" x="2203450" y="3517900"/>
          <p14:tracePt t="105896" x="2209800" y="3530600"/>
          <p14:tracePt t="105913" x="2228850" y="3562350"/>
          <p14:tracePt t="105929" x="2254250" y="3587750"/>
          <p14:tracePt t="105941" x="2260600" y="3600450"/>
          <p14:tracePt t="105958" x="2279650" y="3613150"/>
          <p14:tracePt t="105961" x="2286000" y="3619500"/>
          <p14:tracePt t="105975" x="2298700" y="3632200"/>
          <p14:tracePt t="105992" x="2317750" y="3632200"/>
          <p14:tracePt t="106008" x="2336800" y="3638550"/>
          <p14:tracePt t="106025" x="2374900" y="3638550"/>
          <p14:tracePt t="106042" x="2393950" y="3638550"/>
          <p14:tracePt t="106058" x="2413000" y="3632200"/>
          <p14:tracePt t="106075" x="2425700" y="3600450"/>
          <p14:tracePt t="106091" x="2432050" y="3575050"/>
          <p14:tracePt t="106108" x="2432050" y="3556000"/>
          <p14:tracePt t="106111" x="2438400" y="3536950"/>
          <p14:tracePt t="106125" x="2438400" y="3530600"/>
          <p14:tracePt t="106141" x="2438400" y="3511550"/>
          <p14:tracePt t="106144" x="2438400" y="3492500"/>
          <p14:tracePt t="106158" x="2438400" y="3473450"/>
          <p14:tracePt t="106175" x="2413000" y="3422650"/>
          <p14:tracePt t="106191" x="2374900" y="3403600"/>
          <p14:tracePt t="106208" x="2330450" y="3384550"/>
          <p14:tracePt t="106225" x="2305050" y="3378200"/>
          <p14:tracePt t="106241" x="2286000" y="3378200"/>
          <p14:tracePt t="106258" x="2260600" y="3378200"/>
          <p14:tracePt t="106275" x="2241550" y="3378200"/>
          <p14:tracePt t="106291" x="2222500" y="3384550"/>
          <p14:tracePt t="106308" x="2197100" y="3416300"/>
          <p14:tracePt t="106311" x="2184400" y="3435350"/>
          <p14:tracePt t="106325" x="2178050" y="3448050"/>
          <p14:tracePt t="106341" x="2159000" y="3486150"/>
          <p14:tracePt t="106344" x="2152650" y="3505200"/>
          <p14:tracePt t="106358" x="2146300" y="3517900"/>
          <p14:tracePt t="106375" x="2146300" y="3562350"/>
          <p14:tracePt t="106391" x="2165350" y="3587750"/>
          <p14:tracePt t="106408" x="2190750" y="3625850"/>
          <p14:tracePt t="106425" x="2260600" y="3683000"/>
          <p14:tracePt t="106441" x="2349500" y="3721100"/>
          <p14:tracePt t="106458" x="2444750" y="3752850"/>
          <p14:tracePt t="106474" x="2508250" y="3759200"/>
          <p14:tracePt t="106491" x="2546350" y="3759200"/>
          <p14:tracePt t="106508" x="2584450" y="3746500"/>
          <p14:tracePt t="106524" x="2590800" y="3708400"/>
          <p14:tracePt t="106541" x="2603500" y="3657600"/>
          <p14:tracePt t="106544" x="2603500" y="3638550"/>
          <p14:tracePt t="106558" x="2603500" y="3619500"/>
          <p14:tracePt t="106575" x="2578100" y="3530600"/>
          <p14:tracePt t="106591" x="2540000" y="3486150"/>
          <p14:tracePt t="106608" x="2476500" y="3454400"/>
          <p14:tracePt t="106625" x="2419350" y="3429000"/>
          <p14:tracePt t="106641" x="2381250" y="3422650"/>
          <p14:tracePt t="106658" x="2355850" y="3422650"/>
          <p14:tracePt t="106675" x="2336800" y="3422650"/>
          <p14:tracePt t="106691" x="2305050" y="3422650"/>
          <p14:tracePt t="106708" x="2286000" y="3441700"/>
          <p14:tracePt t="106725" x="2273300" y="3460750"/>
          <p14:tracePt t="106728" x="2260600" y="3473450"/>
          <p14:tracePt t="106741" x="2254250" y="3492500"/>
          <p14:tracePt t="106758" x="2247900" y="3517900"/>
          <p14:tracePt t="106775" x="2254250" y="3594100"/>
          <p14:tracePt t="106791" x="2279650" y="3625850"/>
          <p14:tracePt t="106808" x="2311400" y="3651250"/>
          <p14:tracePt t="106825" x="2324100" y="3663950"/>
          <p14:tracePt t="106841" x="2330450" y="3663950"/>
          <p14:tracePt t="106858" x="2336800" y="3663950"/>
          <p14:tracePt t="106875" x="2343150" y="3657600"/>
          <p14:tracePt t="106891" x="2349500" y="3619500"/>
          <p14:tracePt t="106908" x="2349500" y="3556000"/>
          <p14:tracePt t="106925" x="2349500" y="3498850"/>
          <p14:tracePt t="106927" x="2349500" y="3467100"/>
          <p14:tracePt t="106941" x="2336800" y="3441700"/>
          <p14:tracePt t="106958" x="2305050" y="3403600"/>
          <p14:tracePt t="106975" x="2254250" y="3378200"/>
          <p14:tracePt t="106991" x="2241550" y="3378200"/>
          <p14:tracePt t="107008" x="2209800" y="3384550"/>
          <p14:tracePt t="107024" x="2184400" y="3416300"/>
          <p14:tracePt t="107041" x="2171700" y="3448050"/>
          <p14:tracePt t="107058" x="2165350" y="3479800"/>
          <p14:tracePt t="107074" x="2165350" y="3511550"/>
          <p14:tracePt t="107091" x="2178050" y="3543300"/>
          <p14:tracePt t="107108" x="2203450" y="3556000"/>
          <p14:tracePt t="107112" x="2216150" y="3562350"/>
          <p14:tracePt t="107124" x="2222500" y="3568700"/>
          <p14:tracePt t="107141" x="2228850" y="3568700"/>
          <p14:tracePt t="107145" x="2235200" y="3568700"/>
          <p14:tracePt t="107161" x="2241550" y="3562350"/>
          <p14:tracePt t="107174" x="2241550" y="3556000"/>
          <p14:tracePt t="107191" x="2241550" y="3505200"/>
          <p14:tracePt t="107207" x="2241550" y="3479800"/>
          <p14:tracePt t="107224" x="2241550" y="3460750"/>
          <p14:tracePt t="107423" x="0" y="0"/>
        </p14:tracePtLst>
        <p14:tracePtLst>
          <p14:tracePt t="107978" x="2647950" y="3619500"/>
          <p14:tracePt t="108064" x="2660650" y="3619500"/>
          <p14:tracePt t="108075" x="2679700" y="3619500"/>
          <p14:tracePt t="108091" x="2768600" y="3619500"/>
          <p14:tracePt t="108108" x="2901950" y="3619500"/>
          <p14:tracePt t="108124" x="3073400" y="3619500"/>
          <p14:tracePt t="108141" x="3232150" y="3619500"/>
          <p14:tracePt t="108143" x="3282950" y="3619500"/>
          <p14:tracePt t="108157" x="3314700" y="3619500"/>
          <p14:tracePt t="108174" x="3346450" y="3619500"/>
          <p14:tracePt t="108191" x="3359150" y="3619500"/>
          <p14:tracePt t="108448" x="0" y="0"/>
        </p14:tracePtLst>
        <p14:tracePtLst>
          <p14:tracePt t="108881" x="2584450" y="3619500"/>
          <p14:tracePt t="108960" x="2597150" y="3619500"/>
          <p14:tracePt t="108968" x="2628900" y="3619500"/>
          <p14:tracePt t="108976" x="2673350" y="3619500"/>
          <p14:tracePt t="108990" x="2832100" y="3619500"/>
          <p14:tracePt t="109007" x="3028950" y="3619500"/>
          <p14:tracePt t="109024" x="3213100" y="3619500"/>
          <p14:tracePt t="109040" x="3308350" y="3619500"/>
          <p14:tracePt t="109057" x="3333750" y="3619500"/>
          <p14:tracePt t="109074" x="3340100" y="3619500"/>
          <p14:tracePt t="109303" x="0" y="0"/>
        </p14:tracePtLst>
        <p14:tracePtLst>
          <p14:tracePt t="109737" x="2660650" y="3619500"/>
          <p14:tracePt t="109809" x="2686050" y="3619500"/>
          <p14:tracePt t="109817" x="2717800" y="3619500"/>
          <p14:tracePt t="109828" x="2762250" y="3619500"/>
          <p14:tracePt t="109840" x="2901950" y="3619500"/>
          <p14:tracePt t="109857" x="3079750" y="3625850"/>
          <p14:tracePt t="109874" x="3232150" y="3651250"/>
          <p14:tracePt t="109890" x="3321050" y="3670300"/>
          <p14:tracePt t="109907" x="3333750" y="3670300"/>
          <p14:tracePt t="109924" x="3340100" y="3670300"/>
          <p14:tracePt t="110055" x="0" y="0"/>
        </p14:tracePtLst>
        <p14:tracePtLst>
          <p14:tracePt t="110561" x="2635250" y="3651250"/>
          <p14:tracePt t="110625" x="2647950" y="3651250"/>
          <p14:tracePt t="110637" x="2673350" y="3651250"/>
          <p14:tracePt t="110649" x="2755900" y="3651250"/>
          <p14:tracePt t="110660" x="2819400" y="3651250"/>
          <p14:tracePt t="110673" x="2959100" y="3651250"/>
          <p14:tracePt t="110690" x="3117850" y="3651250"/>
          <p14:tracePt t="110706" x="3225800" y="3651250"/>
          <p14:tracePt t="110723" x="3263900" y="3651250"/>
          <p14:tracePt t="110740" x="3270250" y="3651250"/>
          <p14:tracePt t="111632" x="0" y="0"/>
        </p14:tracePtLst>
        <p14:tracePtLst>
          <p14:tracePt t="113162" x="2184400" y="3429000"/>
          <p14:tracePt t="113173" x="2178050" y="3435350"/>
          <p14:tracePt t="113189" x="2178050" y="3454400"/>
          <p14:tracePt t="113206" x="2178050" y="3486150"/>
          <p14:tracePt t="113208" x="2178050" y="3511550"/>
          <p14:tracePt t="113223" x="2178050" y="3575050"/>
          <p14:tracePt t="113239" x="2222500" y="3651250"/>
          <p14:tracePt t="113256" x="2279650" y="3708400"/>
          <p14:tracePt t="113272" x="2374900" y="3759200"/>
          <p14:tracePt t="113289" x="2438400" y="3784600"/>
          <p14:tracePt t="113306" x="2457450" y="3784600"/>
          <p14:tracePt t="113323" x="2470150" y="3771900"/>
          <p14:tracePt t="113339" x="2476500" y="3740150"/>
          <p14:tracePt t="113356" x="2476500" y="3683000"/>
          <p14:tracePt t="113372" x="2476500" y="3613150"/>
          <p14:tracePt t="113389" x="2463800" y="3568700"/>
          <p14:tracePt t="113406" x="2444750" y="3517900"/>
          <p14:tracePt t="113407" x="2425700" y="3498850"/>
          <p14:tracePt t="113422" x="2400300" y="3479800"/>
          <p14:tracePt t="113439" x="2355850" y="3441700"/>
          <p14:tracePt t="113455" x="2336800" y="3429000"/>
          <p14:tracePt t="113489" x="2330450" y="3429000"/>
          <p14:tracePt t="113505" x="2324100" y="3429000"/>
          <p14:tracePt t="113522" x="2311400" y="3429000"/>
          <p14:tracePt t="113539" x="2279650" y="3429000"/>
          <p14:tracePt t="113555" x="2241550" y="3429000"/>
          <p14:tracePt t="113572" x="2209800" y="3429000"/>
          <p14:tracePt t="113589" x="2184400" y="3429000"/>
          <p14:tracePt t="113605" x="2159000" y="3441700"/>
          <p14:tracePt t="113607" x="2152650" y="3448050"/>
          <p14:tracePt t="113639" x="2139950" y="3467100"/>
          <p14:tracePt t="113655" x="2139950" y="3492500"/>
          <p14:tracePt t="113672" x="2139950" y="3549650"/>
          <p14:tracePt t="113689" x="2171700" y="3594100"/>
          <p14:tracePt t="113705" x="2222500" y="3632200"/>
          <p14:tracePt t="113722" x="2247900" y="3644900"/>
          <p14:tracePt t="113739" x="2254250" y="3644900"/>
          <p14:tracePt t="113776" x="2260600" y="3644900"/>
          <p14:tracePt t="113789" x="2266950" y="3644900"/>
          <p14:tracePt t="113805" x="2273300" y="3619500"/>
          <p14:tracePt t="113822" x="2273300" y="3581400"/>
          <p14:tracePt t="113824" x="2273300" y="3562350"/>
          <p14:tracePt t="113839" x="2273300" y="3530600"/>
          <p14:tracePt t="113855" x="2273300" y="3511550"/>
          <p14:tracePt t="113872" x="2273300" y="3498850"/>
          <p14:tracePt t="113889" x="2273300" y="3492500"/>
          <p14:tracePt t="113905" x="2273300" y="3486150"/>
          <p14:tracePt t="114216" x="0" y="0"/>
        </p14:tracePtLst>
        <p14:tracePtLst>
          <p14:tracePt t="115476" x="3200400" y="5321300"/>
          <p14:tracePt t="115488" x="3200400" y="5359400"/>
          <p14:tracePt t="115505" x="3225800" y="5391150"/>
          <p14:tracePt t="115522" x="3257550" y="5422900"/>
          <p14:tracePt t="115538" x="3302000" y="5448300"/>
          <p14:tracePt t="115555" x="3352800" y="5473700"/>
          <p14:tracePt t="115572" x="3384550" y="5480050"/>
          <p14:tracePt t="115588" x="3397250" y="5480050"/>
          <p14:tracePt t="115605" x="3403600" y="5480050"/>
          <p14:tracePt t="115622" x="3409950" y="5480050"/>
          <p14:tracePt t="115864" x="0" y="0"/>
        </p14:tracePtLst>
        <p14:tracePtLst>
          <p14:tracePt t="117041" x="3435350" y="4133850"/>
          <p14:tracePt t="117137" x="3441700" y="4140200"/>
          <p14:tracePt t="117148" x="3448050" y="4140200"/>
          <p14:tracePt t="117162" x="3492500" y="4140200"/>
          <p14:tracePt t="117172" x="3536950" y="4140200"/>
          <p14:tracePt t="117188" x="3663950" y="4140200"/>
          <p14:tracePt t="117204" x="3829050" y="4140200"/>
          <p14:tracePt t="117221" x="4019550" y="4140200"/>
          <p14:tracePt t="117224" x="4114800" y="4140200"/>
          <p14:tracePt t="117238" x="4210050" y="4140200"/>
          <p14:tracePt t="117255" x="4381500" y="4140200"/>
          <p14:tracePt t="117271" x="4419600" y="4140200"/>
          <p14:tracePt t="117288" x="4438650" y="4140200"/>
          <p14:tracePt t="117304" x="4445000" y="4140200"/>
          <p14:tracePt t="117321" x="4451350" y="4140200"/>
          <p14:tracePt t="117338" x="4457700" y="4140200"/>
          <p14:tracePt t="118320" x="0" y="0"/>
        </p14:tracePtLst>
        <p14:tracePtLst>
          <p14:tracePt t="120241" x="6318250" y="2260600"/>
          <p14:tracePt t="120281" x="6318250" y="2266950"/>
          <p14:tracePt t="120291" x="6318250" y="2298700"/>
          <p14:tracePt t="120304" x="6330950" y="2400300"/>
          <p14:tracePt t="120320" x="6350000" y="2527300"/>
          <p14:tracePt t="120336" x="6369050" y="2673350"/>
          <p14:tracePt t="120353" x="6394450" y="2806700"/>
          <p14:tracePt t="120370" x="6432550" y="2908300"/>
          <p14:tracePt t="120387" x="6451600" y="2971800"/>
          <p14:tracePt t="120403" x="6464300" y="3003550"/>
          <p14:tracePt t="120420" x="6477000" y="3035300"/>
          <p14:tracePt t="120437" x="6483350" y="3060700"/>
          <p14:tracePt t="120440" x="6489700" y="3079750"/>
          <p14:tracePt t="120453" x="6496050" y="3092450"/>
          <p14:tracePt t="120470" x="6515100" y="3124200"/>
          <p14:tracePt t="120472" x="6521450" y="3143250"/>
          <p14:tracePt t="120487" x="6534150" y="3175000"/>
          <p14:tracePt t="120503" x="6546850" y="3206750"/>
          <p14:tracePt t="120520" x="6553200" y="3225800"/>
          <p14:tracePt t="120536" x="6572250" y="3263900"/>
          <p14:tracePt t="120553" x="6597650" y="3295650"/>
          <p14:tracePt t="120570" x="6642100" y="3340100"/>
          <p14:tracePt t="120586" x="6699250" y="3378200"/>
          <p14:tracePt t="120603" x="6781800" y="3416300"/>
          <p14:tracePt t="120620" x="6870700" y="3454400"/>
          <p14:tracePt t="120636" x="6940550" y="3467100"/>
          <p14:tracePt t="120653" x="6997700" y="3473450"/>
          <p14:tracePt t="120656" x="7029450" y="3473450"/>
          <p14:tracePt t="120670" x="7073900" y="3473450"/>
          <p14:tracePt t="120687" x="7232650" y="3473450"/>
          <p14:tracePt t="120703" x="7359650" y="3473450"/>
          <p14:tracePt t="120720" x="7473950" y="3467100"/>
          <p14:tracePt t="120736" x="7524750" y="3448050"/>
          <p14:tracePt t="120753" x="7543800" y="3409950"/>
          <p14:tracePt t="120770" x="7550150" y="3371850"/>
          <p14:tracePt t="120786" x="7556500" y="3321050"/>
          <p14:tracePt t="120803" x="7556500" y="3257550"/>
          <p14:tracePt t="120820" x="7569200" y="3181350"/>
          <p14:tracePt t="120836" x="7569200" y="3086100"/>
          <p14:tracePt t="120853" x="7569200" y="2946400"/>
          <p14:tracePt t="120856" x="7569200" y="2870200"/>
          <p14:tracePt t="120870" x="7569200" y="2800350"/>
          <p14:tracePt t="120887" x="7569200" y="2616200"/>
          <p14:tracePt t="120903" x="7569200" y="2540000"/>
          <p14:tracePt t="120920" x="7562850" y="2482850"/>
          <p14:tracePt t="120936" x="7556500" y="2451100"/>
          <p14:tracePt t="120953" x="7543800" y="2406650"/>
          <p14:tracePt t="120970" x="7524750" y="2368550"/>
          <p14:tracePt t="120986" x="7499350" y="2336800"/>
          <p14:tracePt t="121003" x="7467600" y="2298700"/>
          <p14:tracePt t="121020" x="7435850" y="2273300"/>
          <p14:tracePt t="121036" x="7385050" y="2241550"/>
          <p14:tracePt t="121053" x="7308850" y="2216150"/>
          <p14:tracePt t="121070" x="7239000" y="2184400"/>
          <p14:tracePt t="121072" x="7200900" y="2171700"/>
          <p14:tracePt t="121086" x="7156450" y="2165350"/>
          <p14:tracePt t="121103" x="7035800" y="2139950"/>
          <p14:tracePt t="121119" x="6965950" y="2133600"/>
          <p14:tracePt t="121136" x="6896100" y="2133600"/>
          <p14:tracePt t="121153" x="6819900" y="2133600"/>
          <p14:tracePt t="121170" x="6731000" y="2133600"/>
          <p14:tracePt t="121186" x="6654800" y="2133600"/>
          <p14:tracePt t="121203" x="6559550" y="2146300"/>
          <p14:tracePt t="121219" x="6477000" y="2159000"/>
          <p14:tracePt t="121236" x="6388100" y="2190750"/>
          <p14:tracePt t="121253" x="6324600" y="2216150"/>
          <p14:tracePt t="121270" x="6273800" y="2241550"/>
          <p14:tracePt t="121286" x="6235700" y="2266950"/>
          <p14:tracePt t="121288" x="6223000" y="2286000"/>
          <p14:tracePt t="121303" x="6197600" y="2324100"/>
          <p14:tracePt t="121320" x="6172200" y="2400300"/>
          <p14:tracePt t="121336" x="6134100" y="2489200"/>
          <p14:tracePt t="121353" x="6115050" y="2590800"/>
          <p14:tracePt t="121370" x="6102350" y="2686050"/>
          <p14:tracePt t="121386" x="6102350" y="2774950"/>
          <p14:tracePt t="121403" x="6102350" y="2863850"/>
          <p14:tracePt t="121420" x="6108700" y="2952750"/>
          <p14:tracePt t="121436" x="6140450" y="3041650"/>
          <p14:tracePt t="121453" x="6178550" y="3136900"/>
          <p14:tracePt t="121470" x="6216650" y="3225800"/>
          <p14:tracePt t="121471" x="6242050" y="3276600"/>
          <p14:tracePt t="121487" x="6286500" y="3359150"/>
          <p14:tracePt t="121503" x="6330950" y="3429000"/>
          <p14:tracePt t="121519" x="6369050" y="3479800"/>
          <p14:tracePt t="121536" x="6407150" y="3505200"/>
          <p14:tracePt t="121553" x="6445250" y="3530600"/>
          <p14:tracePt t="121569" x="6477000" y="3556000"/>
          <p14:tracePt t="121586" x="6540500" y="3575050"/>
          <p14:tracePt t="121603" x="6604000" y="3581400"/>
          <p14:tracePt t="121619" x="6711950" y="3581400"/>
          <p14:tracePt t="121636" x="6870700" y="3581400"/>
          <p14:tracePt t="121653" x="7054850" y="3543300"/>
          <p14:tracePt t="121656" x="7150100" y="3530600"/>
          <p14:tracePt t="121669" x="7245350" y="3511550"/>
          <p14:tracePt t="121686" x="7397750" y="3479800"/>
          <p14:tracePt t="121687" x="7442200" y="3460750"/>
          <p14:tracePt t="121703" x="7493000" y="3435350"/>
          <p14:tracePt t="121719" x="7524750" y="3403600"/>
          <p14:tracePt t="121736" x="7543800" y="3352800"/>
          <p14:tracePt t="121753" x="7556500" y="3289300"/>
          <p14:tracePt t="121769" x="7569200" y="3219450"/>
          <p14:tracePt t="121786" x="7569200" y="3143250"/>
          <p14:tracePt t="121803" x="7569200" y="3054350"/>
          <p14:tracePt t="121819" x="7569200" y="2946400"/>
          <p14:tracePt t="121836" x="7569200" y="2819400"/>
          <p14:tracePt t="121840" x="7562850" y="2768600"/>
          <p14:tracePt t="121853" x="7556500" y="2724150"/>
          <p14:tracePt t="121869" x="7543800" y="2641600"/>
          <p14:tracePt t="121872" x="7537450" y="2616200"/>
          <p14:tracePt t="121886" x="7518400" y="2590800"/>
          <p14:tracePt t="121903" x="7493000" y="2514600"/>
          <p14:tracePt t="121919" x="7473950" y="2463800"/>
          <p14:tracePt t="121936" x="7454900" y="2419350"/>
          <p14:tracePt t="121953" x="7423150" y="2374900"/>
          <p14:tracePt t="121969" x="7372350" y="2324100"/>
          <p14:tracePt t="121986" x="7283450" y="2266950"/>
          <p14:tracePt t="122003" x="7175500" y="2216150"/>
          <p14:tracePt t="122019" x="7029450" y="2159000"/>
          <p14:tracePt t="122036" x="6877050" y="2127250"/>
          <p14:tracePt t="122053" x="6769100" y="2101850"/>
          <p14:tracePt t="122069" x="6699250" y="2101850"/>
          <p14:tracePt t="122072" x="6680200" y="2101850"/>
          <p14:tracePt t="122086" x="6654800" y="2101850"/>
          <p14:tracePt t="122103" x="6578600" y="2114550"/>
          <p14:tracePt t="122119" x="6527800" y="2146300"/>
          <p14:tracePt t="122136" x="6470650" y="2197100"/>
          <p14:tracePt t="122153" x="6419850" y="2260600"/>
          <p14:tracePt t="122169" x="6369050" y="2349500"/>
          <p14:tracePt t="122186" x="6330950" y="2438400"/>
          <p14:tracePt t="122202" x="6299200" y="2552700"/>
          <p14:tracePt t="122219" x="6280150" y="2654300"/>
          <p14:tracePt t="122236" x="6254750" y="2743200"/>
          <p14:tracePt t="122253" x="6242050" y="2819400"/>
          <p14:tracePt t="122269" x="6242050" y="2895600"/>
          <p14:tracePt t="122286" x="6242050" y="2984500"/>
          <p14:tracePt t="122289" x="6242050" y="3048000"/>
          <p14:tracePt t="122303" x="6261100" y="3155950"/>
          <p14:tracePt t="122319" x="6280150" y="3244850"/>
          <p14:tracePt t="122336" x="6311900" y="3321050"/>
          <p14:tracePt t="122353" x="6343650" y="3371850"/>
          <p14:tracePt t="122369" x="6388100" y="3429000"/>
          <p14:tracePt t="122386" x="6438900" y="3467100"/>
          <p14:tracePt t="122403" x="6502400" y="3511550"/>
          <p14:tracePt t="122419" x="6610350" y="3562350"/>
          <p14:tracePt t="122436" x="6750050" y="3594100"/>
          <p14:tracePt t="122453" x="6934200" y="3619500"/>
          <p14:tracePt t="122469" x="7092950" y="3625850"/>
          <p14:tracePt t="122472" x="7156450" y="3625850"/>
          <p14:tracePt t="122486" x="7207250" y="3625850"/>
          <p14:tracePt t="122503" x="7308850" y="3613150"/>
          <p14:tracePt t="122519" x="7372350" y="3575050"/>
          <p14:tracePt t="122536" x="7454900" y="3511550"/>
          <p14:tracePt t="122553" x="7524750" y="3422650"/>
          <p14:tracePt t="122569" x="7575550" y="3327400"/>
          <p14:tracePt t="122586" x="7607300" y="3238500"/>
          <p14:tracePt t="122603" x="7613650" y="3181350"/>
          <p14:tracePt t="122619" x="7613650" y="3149600"/>
          <p14:tracePt t="122636" x="7613650" y="3124200"/>
          <p14:tracePt t="122639" x="7613650" y="3117850"/>
          <p14:tracePt t="122653" x="7613650" y="3105150"/>
          <p14:tracePt t="122656" x="7613650" y="3092450"/>
          <p14:tracePt t="122669" x="7613650" y="3086100"/>
          <p14:tracePt t="122686" x="7613650" y="3073400"/>
          <p14:tracePt t="122929" x="7613650" y="3067050"/>
          <p14:tracePt t="122940" x="7613650" y="3048000"/>
          <p14:tracePt t="122953" x="7607300" y="3022600"/>
          <p14:tracePt t="122969" x="7588250" y="2971800"/>
          <p14:tracePt t="122986" x="7556500" y="2901950"/>
          <p14:tracePt t="123002" x="7531100" y="2825750"/>
          <p14:tracePt t="123019" x="7499350" y="2755900"/>
          <p14:tracePt t="123036" x="7473950" y="2705100"/>
          <p14:tracePt t="123052" x="7448550" y="2654300"/>
          <p14:tracePt t="123069" x="7416800" y="2616200"/>
          <p14:tracePt t="123072" x="7404100" y="2590800"/>
          <p14:tracePt t="123086" x="7385050" y="2565400"/>
          <p14:tracePt t="123103" x="7327900" y="2482850"/>
          <p14:tracePt t="123119" x="7289800" y="2425700"/>
          <p14:tracePt t="123136" x="7219950" y="2374900"/>
          <p14:tracePt t="123152" x="7143750" y="2311400"/>
          <p14:tracePt t="123169" x="7048500" y="2260600"/>
          <p14:tracePt t="123185" x="6978650" y="2222500"/>
          <p14:tracePt t="123202" x="6896100" y="2190750"/>
          <p14:tracePt t="123219" x="6813550" y="2165350"/>
          <p14:tracePt t="123235" x="6724650" y="2146300"/>
          <p14:tracePt t="123252" x="6654800" y="2133600"/>
          <p14:tracePt t="123269" x="6591300" y="2133600"/>
          <p14:tracePt t="123272" x="6559550" y="2133600"/>
          <p14:tracePt t="123286" x="6515100" y="2133600"/>
          <p14:tracePt t="123303" x="6388100" y="2159000"/>
          <p14:tracePt t="123319" x="6318250" y="2184400"/>
          <p14:tracePt t="123336" x="6248400" y="2228850"/>
          <p14:tracePt t="123352" x="6197600" y="2279650"/>
          <p14:tracePt t="123369" x="6153150" y="2343150"/>
          <p14:tracePt t="123386" x="6127750" y="2413000"/>
          <p14:tracePt t="123402" x="6108700" y="2495550"/>
          <p14:tracePt t="123419" x="6102350" y="2571750"/>
          <p14:tracePt t="123436" x="6102350" y="2667000"/>
          <p14:tracePt t="123452" x="6121400" y="2800350"/>
          <p14:tracePt t="123456" x="6140450" y="2876550"/>
          <p14:tracePt t="123469" x="6153150" y="2959100"/>
          <p14:tracePt t="123486" x="6197600" y="3124200"/>
          <p14:tracePt t="123489" x="6223000" y="3213100"/>
          <p14:tracePt t="123502" x="6261100" y="3289300"/>
          <p14:tracePt t="123519" x="6369050" y="3473450"/>
          <p14:tracePt t="123536" x="6419850" y="3536950"/>
          <p14:tracePt t="123552" x="6451600" y="3568700"/>
          <p14:tracePt t="123569" x="6489700" y="3587750"/>
          <p14:tracePt t="123585" x="6546850" y="3600450"/>
          <p14:tracePt t="123602" x="6635750" y="3600450"/>
          <p14:tracePt t="123619" x="6781800" y="3600450"/>
          <p14:tracePt t="123636" x="6991350" y="3594100"/>
          <p14:tracePt t="123652" x="7207250" y="3568700"/>
          <p14:tracePt t="123656" x="7302500" y="3543300"/>
          <p14:tracePt t="123669" x="7378700" y="3517900"/>
          <p14:tracePt t="123685" x="7486650" y="3454400"/>
          <p14:tracePt t="123702" x="7524750" y="3371850"/>
          <p14:tracePt t="123705" x="7531100" y="3327400"/>
          <p14:tracePt t="123719" x="7531100" y="3238500"/>
          <p14:tracePt t="123736" x="7531100" y="3143250"/>
          <p14:tracePt t="123752" x="7531100" y="3067050"/>
          <p14:tracePt t="123769" x="7518400" y="2984500"/>
          <p14:tracePt t="123785" x="7505700" y="2921000"/>
          <p14:tracePt t="123802" x="7493000" y="2838450"/>
          <p14:tracePt t="123819" x="7480300" y="2762250"/>
          <p14:tracePt t="123835" x="7454900" y="2692400"/>
          <p14:tracePt t="123852" x="7442200" y="2641600"/>
          <p14:tracePt t="123868" x="7435850" y="2603500"/>
          <p14:tracePt t="123885" x="7429500" y="2590800"/>
          <p14:tracePt t="123902" x="7423150" y="2584450"/>
          <p14:tracePt t="123983" x="0" y="0"/>
        </p14:tracePtLst>
        <p14:tracePtLst>
          <p14:tracePt t="125887" x="2736850" y="2717800"/>
          <p14:tracePt t="125911" x="2724150" y="2717800"/>
          <p14:tracePt t="125927" x="2724150" y="2724150"/>
          <p14:tracePt t="125935" x="2724150" y="2736850"/>
          <p14:tracePt t="125943" x="2717800" y="2755900"/>
          <p14:tracePt t="125959" x="2717800" y="2774950"/>
          <p14:tracePt t="125968" x="2717800" y="2781300"/>
          <p14:tracePt t="125984" x="2717800" y="2819400"/>
          <p14:tracePt t="126001" x="2724150" y="2851150"/>
          <p14:tracePt t="126018" x="2749550" y="2882900"/>
          <p14:tracePt t="126034" x="2768600" y="2901950"/>
          <p14:tracePt t="126051" x="2794000" y="2921000"/>
          <p14:tracePt t="126068" x="2806700" y="2933700"/>
          <p14:tracePt t="126084" x="2813050" y="2933700"/>
          <p14:tracePt t="126101" x="2819400" y="2933700"/>
          <p14:tracePt t="126118" x="2832100" y="2933700"/>
          <p14:tracePt t="126134" x="2851150" y="2921000"/>
          <p14:tracePt t="126151" x="2870200" y="2895600"/>
          <p14:tracePt t="126168" x="2882900" y="2844800"/>
          <p14:tracePt t="126184" x="2882900" y="2813050"/>
          <p14:tracePt t="126201" x="2889250" y="2768600"/>
          <p14:tracePt t="126218" x="2889250" y="2730500"/>
          <p14:tracePt t="126235" x="2882900" y="2724150"/>
          <p14:tracePt t="126251" x="2876550" y="2711450"/>
          <p14:tracePt t="126268" x="2870200" y="2705100"/>
          <p14:tracePt t="126305" x="2863850" y="2705100"/>
          <p14:tracePt t="126318" x="2857500" y="2705100"/>
          <p14:tracePt t="126335" x="2838450" y="2698750"/>
          <p14:tracePt t="126368" x="2825750" y="2698750"/>
          <p14:tracePt t="126385" x="2819400" y="2698750"/>
          <p14:tracePt t="126401" x="2806700" y="2698750"/>
          <p14:tracePt t="126435" x="2800350" y="2698750"/>
          <p14:tracePt t="126451" x="2794000" y="2698750"/>
          <p14:tracePt t="126468" x="2787650" y="2698750"/>
          <p14:tracePt t="126521" x="2781300" y="2698750"/>
          <p14:tracePt t="126648" x="0" y="0"/>
        </p14:tracePtLst>
        <p14:tracePtLst>
          <p14:tracePt t="127666" x="2724150" y="2717800"/>
          <p14:tracePt t="127682" x="2711450" y="2717800"/>
          <p14:tracePt t="127698" x="2705100" y="2730500"/>
          <p14:tracePt t="127713" x="2692400" y="2755900"/>
          <p14:tracePt t="127722" x="2692400" y="2768600"/>
          <p14:tracePt t="127734" x="2692400" y="2787650"/>
          <p14:tracePt t="127751" x="2692400" y="2825750"/>
          <p14:tracePt t="127767" x="2692400" y="2844800"/>
          <p14:tracePt t="127784" x="2692400" y="2863850"/>
          <p14:tracePt t="127801" x="2705100" y="2876550"/>
          <p14:tracePt t="127817" x="2717800" y="2882900"/>
          <p14:tracePt t="127834" x="2736850" y="2895600"/>
          <p14:tracePt t="127851" x="2755900" y="2901950"/>
          <p14:tracePt t="127867" x="2762250" y="2901950"/>
          <p14:tracePt t="127904" x="2768600" y="2901950"/>
          <p14:tracePt t="127920" x="2774950" y="2901950"/>
          <p14:tracePt t="127936" x="2774950" y="2882900"/>
          <p14:tracePt t="127951" x="2774950" y="2851150"/>
          <p14:tracePt t="127967" x="2774950" y="2819400"/>
          <p14:tracePt t="127984" x="2774950" y="2800350"/>
          <p14:tracePt t="128001" x="2774950" y="2781300"/>
          <p14:tracePt t="128017" x="2774950" y="2774950"/>
          <p14:tracePt t="128489" x="2774950" y="2768600"/>
          <p14:tracePt t="128522" x="2774950" y="2762250"/>
          <p14:tracePt t="128534" x="2774950" y="2749550"/>
          <p14:tracePt t="128553" x="2774950" y="2743200"/>
          <p14:tracePt t="128568" x="2762250" y="2724150"/>
          <p14:tracePt t="128584" x="2755900" y="2717800"/>
          <p14:tracePt t="128601" x="2749550" y="2711450"/>
          <p14:tracePt t="128697" x="2743200" y="2711450"/>
          <p14:tracePt t="128708" x="2730500" y="2711450"/>
          <p14:tracePt t="128721" x="2730500" y="2717800"/>
          <p14:tracePt t="128734" x="2724150" y="2730500"/>
          <p14:tracePt t="128751" x="2724150" y="2749550"/>
          <p14:tracePt t="128767" x="2724150" y="2787650"/>
          <p14:tracePt t="128784" x="2724150" y="2825750"/>
          <p14:tracePt t="128800" x="2724150" y="2870200"/>
          <p14:tracePt t="128817" x="2736850" y="2901950"/>
          <p14:tracePt t="128834" x="2755900" y="2927350"/>
          <p14:tracePt t="128850" x="2762250" y="2940050"/>
          <p14:tracePt t="128867" x="2774950" y="2946400"/>
          <p14:tracePt t="128884" x="2781300" y="2952750"/>
          <p14:tracePt t="128900" x="2787650" y="2952750"/>
          <p14:tracePt t="128917" x="2800350" y="2952750"/>
          <p14:tracePt t="128936" x="2806700" y="2952750"/>
          <p14:tracePt t="128951" x="2825750" y="2933700"/>
          <p14:tracePt t="128967" x="2832100" y="2901950"/>
          <p14:tracePt t="128984" x="2838450" y="2870200"/>
          <p14:tracePt t="129000" x="2838450" y="2851150"/>
          <p14:tracePt t="129017" x="2838450" y="2838450"/>
          <p14:tracePt t="129034" x="2838450" y="2825750"/>
          <p14:tracePt t="129050" x="2832100" y="2813050"/>
          <p14:tracePt t="129152" x="0" y="0"/>
        </p14:tracePtLst>
        <p14:tracePtLst>
          <p14:tracePt t="130313" x="4648200" y="4419600"/>
          <p14:tracePt t="130353" x="4654550" y="4432300"/>
          <p14:tracePt t="130367" x="4667250" y="4451350"/>
          <p14:tracePt t="130384" x="4679950" y="4489450"/>
          <p14:tracePt t="130400" x="4699000" y="4521200"/>
          <p14:tracePt t="130417" x="4718050" y="4552950"/>
          <p14:tracePt t="130434" x="4743450" y="4565650"/>
          <p14:tracePt t="130451" x="4756150" y="4578350"/>
          <p14:tracePt t="130467" x="4768850" y="4584700"/>
          <p14:tracePt t="130488" x="4775200" y="4584700"/>
          <p14:tracePt t="130500" x="4781550" y="4584700"/>
          <p14:tracePt t="130516" x="4806950" y="4584700"/>
          <p14:tracePt t="130533" x="4832350" y="4572000"/>
          <p14:tracePt t="130535" x="4845050" y="4565650"/>
          <p14:tracePt t="130550" x="4851400" y="4559300"/>
          <p14:tracePt t="130567" x="4864100" y="4546600"/>
          <p14:tracePt t="130591" x="4864100" y="4540250"/>
          <p14:tracePt t="130608" x="4870450" y="4527550"/>
          <p14:tracePt t="130648" x="4870450" y="4521200"/>
          <p14:tracePt t="130665" x="4870450" y="4514850"/>
          <p14:tracePt t="130791" x="0" y="0"/>
        </p14:tracePtLst>
        <p14:tracePtLst>
          <p14:tracePt t="133009" x="1543050" y="4800600"/>
          <p14:tracePt t="133129" x="1555750" y="4800600"/>
          <p14:tracePt t="133139" x="1600200" y="4800600"/>
          <p14:tracePt t="133152" x="1746250" y="4813300"/>
          <p14:tracePt t="133166" x="1835150" y="4826000"/>
          <p14:tracePt t="133170" x="1917700" y="4838700"/>
          <p14:tracePt t="133183" x="2070100" y="4851400"/>
          <p14:tracePt t="133199" x="2165350" y="4851400"/>
          <p14:tracePt t="133215" x="2222500" y="4851400"/>
          <p14:tracePt t="133232" x="2273300" y="4851400"/>
          <p14:tracePt t="133249" x="2324100" y="4851400"/>
          <p14:tracePt t="133266" x="2413000" y="4851400"/>
          <p14:tracePt t="133282" x="2527300" y="4851400"/>
          <p14:tracePt t="133299" x="2654300" y="4851400"/>
          <p14:tracePt t="133316" x="2762250" y="4851400"/>
          <p14:tracePt t="133332" x="2787650" y="4851400"/>
          <p14:tracePt t="133336" x="2794000" y="4851400"/>
          <p14:tracePt t="133407" x="0" y="0"/>
        </p14:tracePtLst>
        <p14:tracePtLst>
          <p14:tracePt t="135144" x="2082800" y="4800600"/>
          <p14:tracePt t="135248" x="0" y="0"/>
        </p14:tracePtLst>
        <p14:tracePtLst>
          <p14:tracePt t="136306" x="2717800" y="2813050"/>
          <p14:tracePt t="136487" x="0" y="0"/>
        </p14:tracePtLst>
        <p14:tracePtLst>
          <p14:tracePt t="139128" x="4476750" y="5397500"/>
          <p14:tracePt t="139143" x="4470400" y="5416550"/>
          <p14:tracePt t="139152" x="4470400" y="5422900"/>
          <p14:tracePt t="139163" x="4470400" y="5429250"/>
          <p14:tracePt t="139180" x="4464050" y="5454650"/>
          <p14:tracePt t="139197" x="4464050" y="5473700"/>
          <p14:tracePt t="139213" x="4464050" y="5492750"/>
          <p14:tracePt t="139216" x="4464050" y="5499100"/>
          <p14:tracePt t="139230" x="4464050" y="5518150"/>
          <p14:tracePt t="139247" x="4489450" y="5562600"/>
          <p14:tracePt t="139263" x="4508500" y="5588000"/>
          <p14:tracePt t="139280" x="4533900" y="5600700"/>
          <p14:tracePt t="139297" x="4546600" y="5600700"/>
          <p14:tracePt t="139314" x="4565650" y="5600700"/>
          <p14:tracePt t="139330" x="4597400" y="5600700"/>
          <p14:tracePt t="139347" x="4610100" y="5581650"/>
          <p14:tracePt t="139363" x="4616450" y="5556250"/>
          <p14:tracePt t="139380" x="4622800" y="5530850"/>
          <p14:tracePt t="139384" x="4622800" y="5518150"/>
          <p14:tracePt t="139397" x="4622800" y="5505450"/>
          <p14:tracePt t="139414" x="4622800" y="5499100"/>
          <p14:tracePt t="139430" x="4622800" y="5492750"/>
          <p14:tracePt t="139447" x="4622800" y="5480050"/>
          <p14:tracePt t="139464" x="4622800" y="5467350"/>
          <p14:tracePt t="139480" x="4610100" y="5448300"/>
          <p14:tracePt t="139497" x="4578350" y="5429250"/>
          <p14:tracePt t="139513" x="4552950" y="5416550"/>
          <p14:tracePt t="139530" x="4527550" y="5403850"/>
          <p14:tracePt t="139563" x="4521200" y="5403850"/>
          <p14:tracePt t="139580" x="4514850" y="5403850"/>
          <p14:tracePt t="139597" x="4495800" y="5416550"/>
          <p14:tracePt t="139613" x="4470400" y="5461000"/>
          <p14:tracePt t="139615" x="4457700" y="5486400"/>
          <p14:tracePt t="139630" x="4451350" y="5511800"/>
          <p14:tracePt t="139647" x="4445000" y="5556250"/>
          <p14:tracePt t="139663" x="4445000" y="5588000"/>
          <p14:tracePt t="139680" x="4457700" y="5607050"/>
          <p14:tracePt t="139697" x="4470400" y="5613400"/>
          <p14:tracePt t="139713" x="4489450" y="5626100"/>
          <p14:tracePt t="139730" x="4508500" y="5626100"/>
          <p14:tracePt t="139747" x="4552950" y="5626100"/>
          <p14:tracePt t="139763" x="4610100" y="5613400"/>
          <p14:tracePt t="139780" x="4641850" y="5575300"/>
          <p14:tracePt t="139796" x="4648200" y="5537200"/>
          <p14:tracePt t="139813" x="4654550" y="5511800"/>
          <p14:tracePt t="139815" x="4654550" y="5492750"/>
          <p14:tracePt t="139830" x="4654550" y="5486400"/>
          <p14:tracePt t="139847" x="4654550" y="5473700"/>
          <p14:tracePt t="139863" x="4654550" y="5461000"/>
          <p14:tracePt t="139913" x="4648200" y="5461000"/>
          <p14:tracePt t="139927" x="4635500" y="5461000"/>
          <p14:tracePt t="139940" x="4629150" y="5467350"/>
          <p14:tracePt t="139951" x="4610100" y="5486400"/>
          <p14:tracePt t="139963" x="4603750" y="5499100"/>
          <p14:tracePt t="139980" x="4597400" y="5505450"/>
          <p14:tracePt t="139996" x="4591050" y="5524500"/>
          <p14:tracePt t="140089" x="4603750" y="5524500"/>
          <p14:tracePt t="140105" x="4603750" y="5518150"/>
          <p14:tracePt t="140117" x="4603750" y="5511800"/>
          <p14:tracePt t="140130" x="4603750" y="5492750"/>
          <p14:tracePt t="140147" x="4603750" y="5480050"/>
          <p14:tracePt t="140163" x="4603750" y="5473700"/>
          <p14:tracePt t="140360" x="0" y="0"/>
        </p14:tracePtLst>
        <p14:tracePtLst>
          <p14:tracePt t="141128" x="1612900" y="5791200"/>
          <p14:tracePt t="141218" x="1625600" y="5791200"/>
          <p14:tracePt t="141237" x="1701800" y="5791200"/>
          <p14:tracePt t="141252" x="1803400" y="5791200"/>
          <p14:tracePt t="141256" x="1860550" y="5791200"/>
          <p14:tracePt t="141265" x="1905000" y="5791200"/>
          <p14:tracePt t="141280" x="2000250" y="5791200"/>
          <p14:tracePt t="141296" x="2108200" y="5791200"/>
          <p14:tracePt t="141313" x="2235200" y="5791200"/>
          <p14:tracePt t="141330" x="2368550" y="5791200"/>
          <p14:tracePt t="141346" x="2476500" y="5791200"/>
          <p14:tracePt t="141363" x="2552700" y="5791200"/>
          <p14:tracePt t="141368" x="2578100" y="5791200"/>
          <p14:tracePt t="141380" x="2597150" y="5791200"/>
          <p14:tracePt t="141396" x="2609850" y="5791200"/>
          <p14:tracePt t="141399" x="2616200" y="5791200"/>
          <p14:tracePt t="141429" x="2622550" y="5791200"/>
          <p14:tracePt t="141446" x="2628900" y="5791200"/>
          <p14:tracePt t="141912" x="0" y="0"/>
        </p14:tracePtLst>
        <p14:tracePtLst>
          <p14:tracePt t="142914" x="2616200" y="3721100"/>
          <p14:tracePt t="142960" x="2616200" y="3733800"/>
          <p14:tracePt t="142973" x="2616200" y="3746500"/>
          <p14:tracePt t="142979" x="2616200" y="3759200"/>
          <p14:tracePt t="142995" x="2616200" y="3784600"/>
          <p14:tracePt t="143012" x="2622550" y="3810000"/>
          <p14:tracePt t="143028" x="2641600" y="3835400"/>
          <p14:tracePt t="143045" x="2654300" y="3854450"/>
          <p14:tracePt t="143047" x="2660650" y="3854450"/>
          <p14:tracePt t="143062" x="2667000" y="3860800"/>
          <p14:tracePt t="143095" x="2673350" y="3860800"/>
          <p14:tracePt t="143112" x="2679700" y="3860800"/>
          <p14:tracePt t="143129" x="2698750" y="3860800"/>
          <p14:tracePt t="143145" x="2711450" y="3841750"/>
          <p14:tracePt t="143162" x="2730500" y="3816350"/>
          <p14:tracePt t="143178" x="2736850" y="3803650"/>
          <p14:tracePt t="143195" x="2743200" y="3790950"/>
          <p14:tracePt t="143487" x="0" y="0"/>
        </p14:tracePtLst>
        <p14:tracePtLst>
          <p14:tracePt t="144193" x="4476750" y="5384800"/>
          <p14:tracePt t="144233" x="4476750" y="5391150"/>
          <p14:tracePt t="144244" x="4470400" y="5416550"/>
          <p14:tracePt t="144256" x="4470400" y="5441950"/>
          <p14:tracePt t="144265" x="4470400" y="5467350"/>
          <p14:tracePt t="144279" x="4470400" y="5518150"/>
          <p14:tracePt t="144295" x="4489450" y="5568950"/>
          <p14:tracePt t="144312" x="4521200" y="5600700"/>
          <p14:tracePt t="144328" x="4546600" y="5626100"/>
          <p14:tracePt t="144345" x="4572000" y="5645150"/>
          <p14:tracePt t="144362" x="4578350" y="5645150"/>
          <p14:tracePt t="144379" x="4591050" y="5645150"/>
          <p14:tracePt t="144395" x="4603750" y="5645150"/>
          <p14:tracePt t="144412" x="4654550" y="5632450"/>
          <p14:tracePt t="144416" x="4679950" y="5613400"/>
          <p14:tracePt t="144428" x="4699000" y="5594350"/>
          <p14:tracePt t="144445" x="4737100" y="5562600"/>
          <p14:tracePt t="144462" x="4756150" y="5543550"/>
          <p14:tracePt t="144464" x="4762500" y="5524500"/>
          <p14:tracePt t="144479" x="4762500" y="5511800"/>
          <p14:tracePt t="144495" x="4762500" y="5492750"/>
          <p14:tracePt t="144512" x="4762500" y="5473700"/>
          <p14:tracePt t="144528" x="4762500" y="5467350"/>
          <p14:tracePt t="144545" x="4762500" y="5461000"/>
          <p14:tracePt t="144561" x="4762500" y="5454650"/>
          <p14:tracePt t="144578" x="4749800" y="5448300"/>
          <p14:tracePt t="144595" x="4737100" y="5441950"/>
          <p14:tracePt t="144611" x="4730750" y="5435600"/>
          <p14:tracePt t="144628" x="4718050" y="5429250"/>
          <p14:tracePt t="144645" x="4705350" y="5422900"/>
          <p14:tracePt t="144664" x="4699000" y="5422900"/>
          <p14:tracePt t="144687" x="4692650" y="5422900"/>
          <p14:tracePt t="144695" x="4686300" y="5422900"/>
          <p14:tracePt t="144711" x="4673600" y="5422900"/>
          <p14:tracePt t="144728" x="4667250" y="5422900"/>
          <p14:tracePt t="144745" x="4660900" y="5422900"/>
          <p14:tracePt t="144761" x="4648200" y="5422900"/>
          <p14:tracePt t="144778" x="4641850" y="5422900"/>
          <p14:tracePt t="144927" x="0" y="0"/>
        </p14:tracePtLst>
        <p14:tracePtLst>
          <p14:tracePt t="145913" x="2584450" y="3752850"/>
          <p14:tracePt t="145929" x="2584450" y="3759200"/>
          <p14:tracePt t="145944" x="2584450" y="3765550"/>
          <p14:tracePt t="145956" x="2578100" y="3784600"/>
          <p14:tracePt t="145970" x="2578100" y="3803650"/>
          <p14:tracePt t="145983" x="2578100" y="3841750"/>
          <p14:tracePt t="145995" x="2578100" y="3860800"/>
          <p14:tracePt t="146011" x="2584450" y="3905250"/>
          <p14:tracePt t="146028" x="2590800" y="3924300"/>
          <p14:tracePt t="146045" x="2609850" y="3930650"/>
          <p14:tracePt t="146061" x="2622550" y="3943350"/>
          <p14:tracePt t="146065" x="2628900" y="3949700"/>
          <p14:tracePt t="146078" x="2635250" y="3949700"/>
          <p14:tracePt t="146095" x="2660650" y="3956050"/>
          <p14:tracePt t="146111" x="2686050" y="3956050"/>
          <p14:tracePt t="146128" x="2724150" y="3956050"/>
          <p14:tracePt t="146144" x="2749550" y="3937000"/>
          <p14:tracePt t="146161" x="2774950" y="3898900"/>
          <p14:tracePt t="146178" x="2787650" y="3867150"/>
          <p14:tracePt t="146194" x="2787650" y="3835400"/>
          <p14:tracePt t="146211" x="2787650" y="3816350"/>
          <p14:tracePt t="146228" x="2787650" y="3803650"/>
          <p14:tracePt t="146244" x="2787650" y="3790950"/>
          <p14:tracePt t="146272" x="0" y="0"/>
        </p14:tracePtLst>
        <p14:tracePtLst>
          <p14:tracePt t="147050" x="2089150" y="5854700"/>
          <p14:tracePt t="147138" x="2114550" y="5854700"/>
          <p14:tracePt t="147151" x="2146300" y="5854700"/>
          <p14:tracePt t="147156" x="2190750" y="5854700"/>
          <p14:tracePt t="147168" x="2247900" y="5854700"/>
          <p14:tracePt t="147177" x="2273300" y="5854700"/>
          <p14:tracePt t="147194" x="2298700" y="5854700"/>
          <p14:tracePt t="147211" x="2317750" y="5854700"/>
          <p14:tracePt t="147227" x="2336800" y="5854700"/>
          <p14:tracePt t="147244" x="2349500" y="5854700"/>
          <p14:tracePt t="147261" x="2362200" y="5854700"/>
          <p14:tracePt t="147277" x="2368550" y="5854700"/>
          <p14:tracePt t="147294" x="2374900" y="5854700"/>
          <p14:tracePt t="147543" x="0" y="0"/>
        </p14:tracePtLst>
        <p14:tracePtLst>
          <p14:tracePt t="150736" x="6292850" y="2444750"/>
          <p14:tracePt t="150752" x="6292850" y="2451100"/>
          <p14:tracePt t="150763" x="6292850" y="2457450"/>
          <p14:tracePt t="150776" x="6324600" y="2476500"/>
          <p14:tracePt t="150793" x="6413500" y="2514600"/>
          <p14:tracePt t="150810" x="6546850" y="2552700"/>
          <p14:tracePt t="150826" x="6699250" y="2590800"/>
          <p14:tracePt t="150843" x="6819900" y="2603500"/>
          <p14:tracePt t="150860" x="6864350" y="2603500"/>
          <p14:tracePt t="150876" x="6889750" y="2603500"/>
          <p14:tracePt t="150893" x="6908800" y="2603500"/>
          <p14:tracePt t="150910" x="6927850" y="2603500"/>
          <p14:tracePt t="150912" x="6940550" y="2603500"/>
          <p14:tracePt t="150926" x="6959600" y="2603500"/>
          <p14:tracePt t="150943" x="6972300" y="2603500"/>
          <p14:tracePt t="151088" x="0" y="0"/>
        </p14:tracePtLst>
        <p14:tracePtLst>
          <p14:tracePt t="151959" x="1409700" y="4572000"/>
          <p14:tracePt t="151976" x="1390650" y="4603750"/>
          <p14:tracePt t="151992" x="1371600" y="4648200"/>
          <p14:tracePt t="152009" x="1352550" y="4711700"/>
          <p14:tracePt t="152026" x="1333500" y="4768850"/>
          <p14:tracePt t="152043" x="1333500" y="4813300"/>
          <p14:tracePt t="152059" x="1333500" y="4864100"/>
          <p14:tracePt t="152076" x="1352550" y="4946650"/>
          <p14:tracePt t="152093" x="1416050" y="5029200"/>
          <p14:tracePt t="152097" x="1454150" y="5067300"/>
          <p14:tracePt t="152109" x="1517650" y="5111750"/>
          <p14:tracePt t="152126" x="1682750" y="5187950"/>
          <p14:tracePt t="152143" x="2171700" y="5308600"/>
          <p14:tracePt t="152159" x="2647950" y="5372100"/>
          <p14:tracePt t="152176" x="3086100" y="5384800"/>
          <p14:tracePt t="152192" x="3473450" y="5384800"/>
          <p14:tracePt t="152209" x="3759200" y="5384800"/>
          <p14:tracePt t="152226" x="4000500" y="5372100"/>
          <p14:tracePt t="152242" x="4127500" y="5346700"/>
          <p14:tracePt t="152259" x="4210050" y="5321300"/>
          <p14:tracePt t="152276" x="4286250" y="5276850"/>
          <p14:tracePt t="152280" x="4324350" y="5251450"/>
          <p14:tracePt t="152292" x="4356100" y="5238750"/>
          <p14:tracePt t="152309" x="4413250" y="5194300"/>
          <p14:tracePt t="152312" x="4432300" y="5187950"/>
          <p14:tracePt t="152326" x="4451350" y="5168900"/>
          <p14:tracePt t="152343" x="4470400" y="5111750"/>
          <p14:tracePt t="152359" x="4476750" y="5073650"/>
          <p14:tracePt t="152376" x="4476750" y="5035550"/>
          <p14:tracePt t="152392" x="4476750" y="4991100"/>
          <p14:tracePt t="152409" x="4464050" y="4933950"/>
          <p14:tracePt t="152426" x="4438650" y="4870450"/>
          <p14:tracePt t="152442" x="4387850" y="4794250"/>
          <p14:tracePt t="152459" x="4318000" y="4724400"/>
          <p14:tracePt t="152476" x="4229100" y="4673600"/>
          <p14:tracePt t="152492" x="4140200" y="4635500"/>
          <p14:tracePt t="152496" x="4083050" y="4629150"/>
          <p14:tracePt t="152509" x="4032250" y="4616450"/>
          <p14:tracePt t="152526" x="3911600" y="4603750"/>
          <p14:tracePt t="152543" x="3670300" y="4603750"/>
          <p14:tracePt t="152559" x="3448050" y="4603750"/>
          <p14:tracePt t="152576" x="3168650" y="4603750"/>
          <p14:tracePt t="152592" x="2863850" y="4603750"/>
          <p14:tracePt t="152609" x="2559050" y="4603750"/>
          <p14:tracePt t="152626" x="2324100" y="4603750"/>
          <p14:tracePt t="152642" x="2133600" y="4603750"/>
          <p14:tracePt t="152659" x="1974850" y="4603750"/>
          <p14:tracePt t="152676" x="1854200" y="4603750"/>
          <p14:tracePt t="152692" x="1765300" y="4622800"/>
          <p14:tracePt t="152696" x="1720850" y="4629150"/>
          <p14:tracePt t="152709" x="1689100" y="4641850"/>
          <p14:tracePt t="152726" x="1631950" y="4667250"/>
          <p14:tracePt t="152728" x="1606550" y="4679950"/>
          <p14:tracePt t="152743" x="1574800" y="4705350"/>
          <p14:tracePt t="152759" x="1549400" y="4724400"/>
          <p14:tracePt t="152775" x="1536700" y="4749800"/>
          <p14:tracePt t="152792" x="1530350" y="4775200"/>
          <p14:tracePt t="152809" x="1530350" y="4813300"/>
          <p14:tracePt t="152826" x="1530350" y="4857750"/>
          <p14:tracePt t="152842" x="1530350" y="4889500"/>
          <p14:tracePt t="152859" x="1530350" y="4933950"/>
          <p14:tracePt t="152875" x="1543050" y="4978400"/>
          <p14:tracePt t="152892" x="1574800" y="5022850"/>
          <p14:tracePt t="152909" x="1644650" y="5060950"/>
          <p14:tracePt t="152912" x="1689100" y="5086350"/>
          <p14:tracePt t="152925" x="1752600" y="5105400"/>
          <p14:tracePt t="152927" x="1828800" y="5118100"/>
          <p14:tracePt t="152942" x="1917700" y="5137150"/>
          <p14:tracePt t="152959" x="2305050" y="5226050"/>
          <p14:tracePt t="152975" x="2660650" y="5295900"/>
          <p14:tracePt t="152992" x="3086100" y="5327650"/>
          <p14:tracePt t="153009" x="3498850" y="5327650"/>
          <p14:tracePt t="153025" x="3867150" y="5327650"/>
          <p14:tracePt t="153042" x="4133850" y="5314950"/>
          <p14:tracePt t="153059" x="4292600" y="5289550"/>
          <p14:tracePt t="153075" x="4425950" y="5264150"/>
          <p14:tracePt t="153092" x="4514850" y="5238750"/>
          <p14:tracePt t="153109" x="4559300" y="5219700"/>
          <p14:tracePt t="153125" x="4578350" y="5194300"/>
          <p14:tracePt t="153127" x="4591050" y="5175250"/>
          <p14:tracePt t="153142" x="4597400" y="5168900"/>
          <p14:tracePt t="153159" x="4603750" y="5124450"/>
          <p14:tracePt t="153175" x="4610100" y="5086350"/>
          <p14:tracePt t="153192" x="4610100" y="5060950"/>
          <p14:tracePt t="153209" x="4610100" y="5035550"/>
          <p14:tracePt t="153225" x="4610100" y="4997450"/>
          <p14:tracePt t="153242" x="4610100" y="4965700"/>
          <p14:tracePt t="153259" x="4610100" y="4940300"/>
          <p14:tracePt t="153275" x="4610100" y="4908550"/>
          <p14:tracePt t="153292" x="4597400" y="4889500"/>
          <p14:tracePt t="153309" x="4591050" y="4876800"/>
          <p14:tracePt t="153312" x="4584700" y="4870450"/>
          <p14:tracePt t="153325" x="4578350" y="4864100"/>
          <p14:tracePt t="153342" x="4559300" y="4857750"/>
          <p14:tracePt t="153359" x="4552950" y="4845050"/>
          <p14:tracePt t="153392" x="4546600" y="4845050"/>
          <p14:tracePt t="153408" x="4540250" y="4845050"/>
          <p14:tracePt t="153408" x="0" y="0"/>
        </p14:tracePtLst>
        <p14:tracePtLst>
          <p14:tracePt t="155529" x="1619250" y="4660900"/>
          <p14:tracePt t="155688" x="0" y="0"/>
        </p14:tracePtLst>
        <p14:tracePtLst>
          <p14:tracePt t="156017" x="1631950" y="4794250"/>
          <p14:tracePt t="156104" x="0" y="0"/>
        </p14:tracePtLst>
        <p14:tracePtLst>
          <p14:tracePt t="156937" x="3644900" y="5130800"/>
          <p14:tracePt t="157025" x="3670300" y="5130800"/>
          <p14:tracePt t="157037" x="3708400" y="5130800"/>
          <p14:tracePt t="157049" x="3835400" y="5130800"/>
          <p14:tracePt t="157060" x="3924300" y="5130800"/>
          <p14:tracePt t="157075" x="4089400" y="5130800"/>
          <p14:tracePt t="157091" x="4248150" y="5130800"/>
          <p14:tracePt t="157107" x="4356100" y="5130800"/>
          <p14:tracePt t="157124" x="4413250" y="5130800"/>
          <p14:tracePt t="157141" x="4438650" y="5130800"/>
          <p14:tracePt t="157145" x="4451350" y="5130800"/>
          <p14:tracePt t="157160" x="4457700" y="5130800"/>
          <p14:tracePt t="157174" x="4464050" y="5130800"/>
          <p14:tracePt t="157208" x="4470400" y="5130800"/>
          <p14:tracePt t="157256" x="4476750" y="5130800"/>
          <p14:tracePt t="157423" x="0" y="0"/>
        </p14:tracePtLst>
        <p14:tracePtLst>
          <p14:tracePt t="158617" x="1479550" y="4654550"/>
          <p14:tracePt t="158657" x="1479550" y="4660900"/>
          <p14:tracePt t="158667" x="1479550" y="4673600"/>
          <p14:tracePt t="158679" x="1479550" y="4705350"/>
          <p14:tracePt t="158691" x="1485900" y="4724400"/>
          <p14:tracePt t="158707" x="1511300" y="4756150"/>
          <p14:tracePt t="158724" x="1562100" y="4800600"/>
          <p14:tracePt t="158740" x="1612900" y="4832350"/>
          <p14:tracePt t="158757" x="1657350" y="4851400"/>
          <p14:tracePt t="158774" x="1676400" y="4857750"/>
          <p14:tracePt t="158775" x="1689100" y="4857750"/>
          <p14:tracePt t="158790" x="1701800" y="4857750"/>
          <p14:tracePt t="158807" x="1746250" y="4857750"/>
          <p14:tracePt t="158824" x="1778000" y="4832350"/>
          <p14:tracePt t="158840" x="1809750" y="4806950"/>
          <p14:tracePt t="158857" x="1816100" y="4781550"/>
          <p14:tracePt t="158874" x="1816100" y="4762500"/>
          <p14:tracePt t="158890" x="1816100" y="4743450"/>
          <p14:tracePt t="158907" x="1816100" y="4718050"/>
          <p14:tracePt t="158923" x="1816100" y="4711700"/>
          <p14:tracePt t="158940" x="1816100" y="4699000"/>
          <p14:tracePt t="158957" x="1809750" y="4686300"/>
          <p14:tracePt t="158974" x="1790700" y="4679950"/>
          <p14:tracePt t="158990" x="1771650" y="4673600"/>
          <p14:tracePt t="159008" x="1739900" y="4654550"/>
          <p14:tracePt t="159024" x="1727200" y="4654550"/>
          <p14:tracePt t="159040" x="1695450" y="4648200"/>
          <p14:tracePt t="159058" x="1682750" y="4648200"/>
          <p14:tracePt t="159073" x="1676400" y="4648200"/>
          <p14:tracePt t="159090" x="1663700" y="4648200"/>
          <p14:tracePt t="159184" x="0" y="0"/>
        </p14:tracePtLst>
        <p14:tracePtLst>
          <p14:tracePt t="160009" x="4260850" y="4870450"/>
          <p14:tracePt t="160021" x="4248150" y="4870450"/>
          <p14:tracePt t="160029" x="4241800" y="4876800"/>
          <p14:tracePt t="160040" x="4229100" y="4914900"/>
          <p14:tracePt t="160056" x="4216400" y="4965700"/>
          <p14:tracePt t="160073" x="4216400" y="5003800"/>
          <p14:tracePt t="160090" x="4216400" y="5041900"/>
          <p14:tracePt t="160106" x="4248150" y="5080000"/>
          <p14:tracePt t="160123" x="4305300" y="5130800"/>
          <p14:tracePt t="160140" x="4400550" y="5168900"/>
          <p14:tracePt t="160157" x="4508500" y="5194300"/>
          <p14:tracePt t="160173" x="4584700" y="5200650"/>
          <p14:tracePt t="160175" x="4616450" y="5200650"/>
          <p14:tracePt t="160190" x="4654550" y="5200650"/>
          <p14:tracePt t="160207" x="4686300" y="5162550"/>
          <p14:tracePt t="160223" x="4692650" y="5137150"/>
          <p14:tracePt t="160240" x="4692650" y="5099050"/>
          <p14:tracePt t="160256" x="4699000" y="5054600"/>
          <p14:tracePt t="160273" x="4699000" y="5029200"/>
          <p14:tracePt t="160290" x="4692650" y="5010150"/>
          <p14:tracePt t="160306" x="4673600" y="4984750"/>
          <p14:tracePt t="160323" x="4648200" y="4959350"/>
          <p14:tracePt t="160340" x="4629150" y="4946650"/>
          <p14:tracePt t="160356" x="4603750" y="4933950"/>
          <p14:tracePt t="160373" x="4603750" y="4927600"/>
          <p14:tracePt t="160528" x="0" y="0"/>
        </p14:tracePtLst>
        <p14:tracePtLst>
          <p14:tracePt t="160898" x="3848100" y="5118100"/>
          <p14:tracePt t="160994" x="3867150" y="5124450"/>
          <p14:tracePt t="161006" x="3892550" y="5124450"/>
          <p14:tracePt t="161024" x="4108450" y="5124450"/>
          <p14:tracePt t="161040" x="4343400" y="5124450"/>
          <p14:tracePt t="161056" x="4603750" y="5124450"/>
          <p14:tracePt t="161073" x="4781550" y="5124450"/>
          <p14:tracePt t="161090" x="4845050" y="5124450"/>
          <p14:tracePt t="161106" x="4857750" y="5124450"/>
          <p14:tracePt t="161123" x="4864100" y="5124450"/>
          <p14:tracePt t="161184" x="0" y="0"/>
        </p14:tracePtLst>
        <p14:tracePtLst>
          <p14:tracePt t="164298" x="1460500" y="3130550"/>
          <p14:tracePt t="164337" x="1460500" y="3136900"/>
          <p14:tracePt t="164353" x="1492250" y="3143250"/>
          <p14:tracePt t="164367" x="1549400" y="3155950"/>
          <p14:tracePt t="164377" x="1758950" y="3200400"/>
          <p14:tracePt t="164388" x="1962150" y="3232150"/>
          <p14:tracePt t="164405" x="2584450" y="3308350"/>
          <p14:tracePt t="164407" x="2933700" y="3321050"/>
          <p14:tracePt t="164422" x="3282950" y="3333750"/>
          <p14:tracePt t="164439" x="4146550" y="3333750"/>
          <p14:tracePt t="164455" x="4432300" y="3333750"/>
          <p14:tracePt t="164472" x="4546600" y="3333750"/>
          <p14:tracePt t="164488" x="4584700" y="3333750"/>
          <p14:tracePt t="164505" x="4597400" y="3333750"/>
          <p14:tracePt t="164522" x="4610100" y="3333750"/>
          <p14:tracePt t="164538" x="4616450" y="3333750"/>
          <p14:tracePt t="164555" x="4622800" y="3333750"/>
          <p14:tracePt t="164572" x="4629150" y="3333750"/>
          <p14:tracePt t="164588" x="4635500" y="3333750"/>
          <p14:tracePt t="164712" x="0" y="0"/>
        </p14:tracePtLst>
        <p14:tracePtLst>
          <p14:tracePt t="165122" x="3613150" y="3155950"/>
          <p14:tracePt t="165201" x="3619500" y="3155950"/>
          <p14:tracePt t="165217" x="3714750" y="3155950"/>
          <p14:tracePt t="165233" x="3937000" y="3155950"/>
          <p14:tracePt t="165247" x="4286250" y="3155950"/>
          <p14:tracePt t="165257" x="4457700" y="3155950"/>
          <p14:tracePt t="165271" x="4667250" y="3155950"/>
          <p14:tracePt t="165288" x="4756150" y="3155950"/>
          <p14:tracePt t="165305" x="4768850" y="3155950"/>
          <p14:tracePt t="165322" x="4775200" y="3155950"/>
          <p14:tracePt t="166095" x="0" y="0"/>
        </p14:tracePtLst>
        <p14:tracePtLst>
          <p14:tracePt t="166905" x="6350000" y="2724150"/>
          <p14:tracePt t="166929" x="6356350" y="2724150"/>
          <p14:tracePt t="166941" x="6362700" y="2724150"/>
          <p14:tracePt t="166954" x="6375400" y="2724150"/>
          <p14:tracePt t="166971" x="6426200" y="2724150"/>
          <p14:tracePt t="166987" x="6521450" y="2749550"/>
          <p14:tracePt t="167004" x="6699250" y="2787650"/>
          <p14:tracePt t="167021" x="6927850" y="2832100"/>
          <p14:tracePt t="167024" x="7067550" y="2851150"/>
          <p14:tracePt t="167037" x="7213600" y="2882900"/>
          <p14:tracePt t="167054" x="7461250" y="2921000"/>
          <p14:tracePt t="167056" x="7556500" y="2927350"/>
          <p14:tracePt t="167071" x="7645400" y="2927350"/>
          <p14:tracePt t="167087" x="7658100" y="2927350"/>
          <p14:tracePt t="167104" x="7664450" y="2927350"/>
          <p14:tracePt t="167544" x="0" y="0"/>
        </p14:tracePtLst>
        <p14:tracePtLst>
          <p14:tracePt t="170373" x="3009900" y="5530850"/>
          <p14:tracePt t="170386" x="3022600" y="5556250"/>
          <p14:tracePt t="170403" x="3048000" y="5594350"/>
          <p14:tracePt t="170420" x="3067050" y="5632450"/>
          <p14:tracePt t="170436" x="3092450" y="5657850"/>
          <p14:tracePt t="170453" x="3111500" y="5670550"/>
          <p14:tracePt t="170456" x="3117850" y="5670550"/>
          <p14:tracePt t="170470" x="3130550" y="5670550"/>
          <p14:tracePt t="170487" x="3175000" y="5664200"/>
          <p14:tracePt t="170503" x="3206750" y="5632450"/>
          <p14:tracePt t="170520" x="3270250" y="5581650"/>
          <p14:tracePt t="170536" x="3289300" y="5511800"/>
          <p14:tracePt t="170553" x="3302000" y="5441950"/>
          <p14:tracePt t="170570" x="3302000" y="5397500"/>
          <p14:tracePt t="170586" x="3302000" y="5346700"/>
          <p14:tracePt t="170603" x="3282950" y="5321300"/>
          <p14:tracePt t="170619" x="3263900" y="5295900"/>
          <p14:tracePt t="170636" x="3232150" y="5283200"/>
          <p14:tracePt t="170653" x="3219450" y="5276850"/>
          <p14:tracePt t="170669" x="3200400" y="5276850"/>
          <p14:tracePt t="170686" x="3181350" y="5276850"/>
          <p14:tracePt t="170703" x="3168650" y="5276850"/>
          <p14:tracePt t="170719" x="3155950" y="5276850"/>
          <p14:tracePt t="170736" x="3149600" y="5295900"/>
          <p14:tracePt t="170753" x="3143250" y="5314950"/>
          <p14:tracePt t="170769" x="3143250" y="5346700"/>
          <p14:tracePt t="170786" x="3143250" y="5372100"/>
          <p14:tracePt t="170803" x="3143250" y="5391150"/>
          <p14:tracePt t="170836" x="3155950" y="5391150"/>
          <p14:tracePt t="170853" x="3168650" y="5391150"/>
          <p14:tracePt t="170870" x="3181350" y="5384800"/>
          <p14:tracePt t="170871" x="3187700" y="5378450"/>
          <p14:tracePt t="170886" x="3200400" y="5365750"/>
          <p14:tracePt t="170919" x="3206750" y="5359400"/>
          <p14:tracePt t="171071" x="0" y="0"/>
        </p14:tracePtLst>
        <p14:tracePtLst>
          <p14:tracePt t="172448" x="2178050" y="5626100"/>
          <p14:tracePt t="172457" x="2171700" y="5632450"/>
          <p14:tracePt t="172473" x="2171700" y="5638800"/>
          <p14:tracePt t="172488" x="2165350" y="5651500"/>
          <p14:tracePt t="172504" x="2165350" y="5657850"/>
          <p14:tracePt t="172520" x="2165350" y="5664200"/>
          <p14:tracePt t="172536" x="2165350" y="5683250"/>
          <p14:tracePt t="172552" x="2171700" y="5715000"/>
          <p14:tracePt t="172569" x="2178050" y="5734050"/>
          <p14:tracePt t="172586" x="2190750" y="5753100"/>
          <p14:tracePt t="172602" x="2222500" y="5778500"/>
          <p14:tracePt t="172619" x="2260600" y="5791200"/>
          <p14:tracePt t="172635" x="2324100" y="5803900"/>
          <p14:tracePt t="172652" x="2355850" y="5803900"/>
          <p14:tracePt t="172669" x="2368550" y="5803900"/>
          <p14:tracePt t="172685" x="2381250" y="5803900"/>
          <p14:tracePt t="172702" x="2387600" y="5791200"/>
          <p14:tracePt t="172704" x="2387600" y="5778500"/>
          <p14:tracePt t="172719" x="2387600" y="5753100"/>
          <p14:tracePt t="172736" x="2387600" y="5721350"/>
          <p14:tracePt t="172752" x="2362200" y="5689600"/>
          <p14:tracePt t="172769" x="2317750" y="5664200"/>
          <p14:tracePt t="172786" x="2247900" y="5638800"/>
          <p14:tracePt t="172802" x="2190750" y="5626100"/>
          <p14:tracePt t="172819" x="2152650" y="5626100"/>
          <p14:tracePt t="172836" x="2133600" y="5626100"/>
          <p14:tracePt t="172852" x="2114550" y="5626100"/>
          <p14:tracePt t="172856" x="2108200" y="5626100"/>
          <p14:tracePt t="172869" x="2101850" y="5632450"/>
          <p14:tracePt t="172886" x="2095500" y="5651500"/>
          <p14:tracePt t="172903" x="2095500" y="5670550"/>
          <p14:tracePt t="172919" x="2095500" y="5695950"/>
          <p14:tracePt t="172935" x="2101850" y="5721350"/>
          <p14:tracePt t="172952" x="2127250" y="5759450"/>
          <p14:tracePt t="172969" x="2190750" y="5784850"/>
          <p14:tracePt t="172985" x="2279650" y="5797550"/>
          <p14:tracePt t="173002" x="2362200" y="5816600"/>
          <p14:tracePt t="173019" x="2393950" y="5816600"/>
          <p14:tracePt t="173035" x="2406650" y="5816600"/>
          <p14:tracePt t="173052" x="2413000" y="5803900"/>
          <p14:tracePt t="173056" x="2413000" y="5797550"/>
          <p14:tracePt t="173069" x="2413000" y="5784850"/>
          <p14:tracePt t="173085" x="2413000" y="5765800"/>
          <p14:tracePt t="173089" x="2413000" y="5746750"/>
          <p14:tracePt t="173102" x="2406650" y="5740400"/>
          <p14:tracePt t="173119" x="2381250" y="5708650"/>
          <p14:tracePt t="173135" x="2355850" y="5702300"/>
          <p14:tracePt t="173152" x="2349500" y="5702300"/>
          <p14:tracePt t="173169" x="2343150" y="5702300"/>
          <p14:tracePt t="173185" x="2324100" y="5702300"/>
          <p14:tracePt t="173202" x="2324100" y="5708650"/>
          <p14:tracePt t="173219" x="2324100" y="5715000"/>
          <p14:tracePt t="173235" x="2324100" y="5721350"/>
          <p14:tracePt t="173252" x="2324100" y="5727700"/>
          <p14:tracePt t="173269" x="2330450" y="5734050"/>
          <p14:tracePt t="173285" x="2343150" y="5734050"/>
          <p14:tracePt t="173302" x="2355850" y="5734050"/>
          <p14:tracePt t="173305" x="2368550" y="5734050"/>
          <p14:tracePt t="173319" x="2381250" y="5734050"/>
          <p14:tracePt t="173335" x="2387600" y="5727700"/>
          <p14:tracePt t="173919" x="0" y="0"/>
        </p14:tracePtLst>
        <p14:tracePtLst>
          <p14:tracePt t="174539" x="1581150" y="5676900"/>
          <p14:tracePt t="174554" x="1574800" y="5689600"/>
          <p14:tracePt t="174568" x="1568450" y="5708650"/>
          <p14:tracePt t="174585" x="1562100" y="5721350"/>
          <p14:tracePt t="174602" x="1562100" y="5727700"/>
          <p14:tracePt t="174618" x="1562100" y="5740400"/>
          <p14:tracePt t="174651" x="1562100" y="5753100"/>
          <p14:tracePt t="174668" x="1562100" y="5765800"/>
          <p14:tracePt t="174685" x="1574800" y="5778500"/>
          <p14:tracePt t="174702" x="1593850" y="5791200"/>
          <p14:tracePt t="174704" x="1612900" y="5797550"/>
          <p14:tracePt t="174719" x="1644650" y="5803900"/>
          <p14:tracePt t="174735" x="1695450" y="5803900"/>
          <p14:tracePt t="174751" x="1720850" y="5803900"/>
          <p14:tracePt t="174768" x="1733550" y="5803900"/>
          <p14:tracePt t="174808" x="1733550" y="5797550"/>
          <p14:tracePt t="174824" x="1733550" y="5791200"/>
          <p14:tracePt t="174835" x="1733550" y="5784850"/>
          <p14:tracePt t="174851" x="1733550" y="5759450"/>
          <p14:tracePt t="174868" x="1720850" y="5740400"/>
          <p14:tracePt t="174885" x="1708150" y="5727700"/>
          <p14:tracePt t="174901" x="1695450" y="5721350"/>
          <p14:tracePt t="174904" x="1695450" y="5715000"/>
          <p14:tracePt t="174935" x="1676400" y="5715000"/>
          <p14:tracePt t="174951" x="1657350" y="5715000"/>
          <p14:tracePt t="174968" x="1644650" y="5715000"/>
          <p14:tracePt t="174985" x="1631950" y="5715000"/>
          <p14:tracePt t="175001" x="1619250" y="5715000"/>
          <p14:tracePt t="175018" x="1593850" y="5715000"/>
          <p14:tracePt t="175051" x="1581150" y="5721350"/>
          <p14:tracePt t="175072" x="1574800" y="5721350"/>
          <p14:tracePt t="175089" x="1574800" y="5727700"/>
          <p14:tracePt t="175105" x="1574800" y="5734050"/>
          <p14:tracePt t="175119" x="1574800" y="5740400"/>
          <p14:tracePt t="175135" x="1574800" y="5753100"/>
          <p14:tracePt t="175151" x="1574800" y="5759450"/>
          <p14:tracePt t="175168" x="1574800" y="5772150"/>
          <p14:tracePt t="175185" x="1574800" y="5784850"/>
          <p14:tracePt t="175201" x="1587500" y="5791200"/>
          <p14:tracePt t="175218" x="1600200" y="5803900"/>
          <p14:tracePt t="175235" x="1619250" y="5810250"/>
          <p14:tracePt t="175251" x="1631950" y="5816600"/>
          <p14:tracePt t="175268" x="1638300" y="5816600"/>
          <p14:tracePt t="175284" x="1651000" y="5816600"/>
          <p14:tracePt t="175319" x="1657350" y="5816600"/>
          <p14:tracePt t="175334" x="1670050" y="5803900"/>
          <p14:tracePt t="175351" x="1682750" y="5784850"/>
          <p14:tracePt t="175368" x="1689100" y="5765800"/>
          <p14:tracePt t="175384" x="1689100" y="5740400"/>
          <p14:tracePt t="175401" x="1689100" y="5708650"/>
          <p14:tracePt t="175418" x="1682750" y="5657850"/>
          <p14:tracePt t="175435" x="1657350" y="5626100"/>
          <p14:tracePt t="175451" x="1631950" y="5600700"/>
          <p14:tracePt t="175468" x="1619250" y="5594350"/>
          <p14:tracePt t="175485" x="1606550" y="5594350"/>
          <p14:tracePt t="175501" x="1587500" y="5594350"/>
          <p14:tracePt t="175504" x="1574800" y="5594350"/>
          <p14:tracePt t="175518" x="1549400" y="5594350"/>
          <p14:tracePt t="175535" x="1517650" y="5607050"/>
          <p14:tracePt t="175551" x="1504950" y="5626100"/>
          <p14:tracePt t="175568" x="1504950" y="5645150"/>
          <p14:tracePt t="175584" x="1504950" y="5657850"/>
          <p14:tracePt t="175601" x="1504950" y="5676900"/>
          <p14:tracePt t="175618" x="1524000" y="5721350"/>
          <p14:tracePt t="175634" x="1543050" y="5746750"/>
          <p14:tracePt t="175651" x="1587500" y="5778500"/>
          <p14:tracePt t="175668" x="1651000" y="5810250"/>
          <p14:tracePt t="175684" x="1720850" y="5822950"/>
          <p14:tracePt t="175701" x="1771650" y="5822950"/>
          <p14:tracePt t="175704" x="1797050" y="5822950"/>
          <p14:tracePt t="175718" x="1816100" y="5816600"/>
          <p14:tracePt t="175735" x="1835150" y="5791200"/>
          <p14:tracePt t="175751" x="1835150" y="5778500"/>
          <p14:tracePt t="175768" x="1835150" y="5765800"/>
          <p14:tracePt t="175784" x="1835150" y="5759450"/>
          <p14:tracePt t="175801" x="1835150" y="5727700"/>
          <p14:tracePt t="175818" x="1809750" y="5721350"/>
          <p14:tracePt t="175834" x="1790700" y="5708650"/>
          <p14:tracePt t="175851" x="1784350" y="5708650"/>
          <p14:tracePt t="176504" x="0" y="0"/>
        </p14:tracePtLst>
        <p14:tracePtLst>
          <p14:tracePt t="178185" x="1536700" y="5689600"/>
          <p14:tracePt t="178196" x="1536700" y="5695950"/>
          <p14:tracePt t="178210" x="1536700" y="5708650"/>
          <p14:tracePt t="178226" x="1536700" y="5715000"/>
          <p14:tracePt t="178233" x="1536700" y="5721350"/>
          <p14:tracePt t="178250" x="1536700" y="5740400"/>
          <p14:tracePt t="178267" x="1536700" y="5759450"/>
          <p14:tracePt t="178284" x="1562100" y="5778500"/>
          <p14:tracePt t="178300" x="1612900" y="5803900"/>
          <p14:tracePt t="178303" x="1644650" y="5810250"/>
          <p14:tracePt t="178317" x="1682750" y="5816600"/>
          <p14:tracePt t="178334" x="1758950" y="5835650"/>
          <p14:tracePt t="178351" x="1822450" y="5835650"/>
          <p14:tracePt t="178367" x="1835150" y="5835650"/>
          <p14:tracePt t="178383" x="1841500" y="5835650"/>
          <p14:tracePt t="178400" x="1847850" y="5835650"/>
          <p14:tracePt t="178417" x="1847850" y="5810250"/>
          <p14:tracePt t="178434" x="1847850" y="5778500"/>
          <p14:tracePt t="178450" x="1847850" y="5740400"/>
          <p14:tracePt t="178467" x="1835150" y="5727700"/>
          <p14:tracePt t="178484" x="1828800" y="5715000"/>
          <p14:tracePt t="178500" x="1822450" y="5708650"/>
          <p14:tracePt t="178599" x="0" y="0"/>
        </p14:tracePtLst>
        <p14:tracePtLst>
          <p14:tracePt t="179290" x="3187700" y="6121400"/>
          <p14:tracePt t="179353" x="3187700" y="6127750"/>
          <p14:tracePt t="179365" x="3194050" y="6127750"/>
          <p14:tracePt t="179377" x="3263900" y="6140450"/>
          <p14:tracePt t="179391" x="3416300" y="6172200"/>
          <p14:tracePt t="179401" x="3511550" y="6191250"/>
          <p14:tracePt t="179417" x="3816350" y="6242050"/>
          <p14:tracePt t="179433" x="4248150" y="6318250"/>
          <p14:tracePt t="179450" x="4641850" y="6375400"/>
          <p14:tracePt t="179467" x="4813300" y="6388100"/>
          <p14:tracePt t="179483" x="4889500" y="6388100"/>
          <p14:tracePt t="179500" x="4921250" y="6388100"/>
          <p14:tracePt t="179503" x="4933950" y="6388100"/>
          <p14:tracePt t="179517" x="4940300" y="6388100"/>
          <p14:tracePt t="179533" x="4965700" y="6388100"/>
          <p14:tracePt t="179535" x="4978400" y="6388100"/>
          <p14:tracePt t="179550" x="4997450" y="6388100"/>
          <p14:tracePt t="179567" x="5035550" y="6388100"/>
          <p14:tracePt t="179583" x="5041900" y="6388100"/>
          <p14:tracePt t="179767" x="0" y="0"/>
        </p14:tracePtLst>
        <p14:tracePtLst>
          <p14:tracePt t="180106" x="3892550" y="6184900"/>
          <p14:tracePt t="180153" x="3905250" y="6184900"/>
          <p14:tracePt t="180167" x="4000500" y="6184900"/>
          <p14:tracePt t="180184" x="4210050" y="6210300"/>
          <p14:tracePt t="180200" x="4540250" y="6254750"/>
          <p14:tracePt t="180216" x="4946650" y="6299200"/>
          <p14:tracePt t="180233" x="5340350" y="6369050"/>
          <p14:tracePt t="180250" x="5511800" y="6400800"/>
          <p14:tracePt t="180266" x="5549900" y="6407150"/>
          <p14:tracePt t="180283" x="5562600" y="6407150"/>
          <p14:tracePt t="180367" x="0" y="0"/>
        </p14:tracePtLst>
        <p14:tracePtLst>
          <p14:tracePt t="181207" x="6464300" y="2971800"/>
          <p14:tracePt t="181240" x="6470650" y="2971800"/>
          <p14:tracePt t="181248" x="6496050" y="2971800"/>
          <p14:tracePt t="181256" x="6546850" y="2971800"/>
          <p14:tracePt t="181266" x="6610350" y="2978150"/>
          <p14:tracePt t="181282" x="6788150" y="2997200"/>
          <p14:tracePt t="181299" x="6965950" y="2997200"/>
          <p14:tracePt t="181316" x="7118350" y="2997200"/>
          <p14:tracePt t="181333" x="7181850" y="2997200"/>
          <p14:tracePt t="181349" x="7207250" y="2997200"/>
          <p14:tracePt t="181351" x="7213600" y="2997200"/>
          <p14:tracePt t="181368" x="7219950" y="2997200"/>
          <p14:tracePt t="181408" x="7226300" y="2997200"/>
          <p14:tracePt t="181584" x="0" y="0"/>
        </p14:tracePtLst>
        <p14:tracePtLst>
          <p14:tracePt t="182617" x="2038350" y="3816350"/>
          <p14:tracePt t="182628" x="2051050" y="3829050"/>
          <p14:tracePt t="182641" x="2082800" y="3854450"/>
          <p14:tracePt t="182649" x="2101850" y="3867150"/>
          <p14:tracePt t="182666" x="2152650" y="3879850"/>
          <p14:tracePt t="182682" x="2235200" y="3886200"/>
          <p14:tracePt t="182699" x="2374900" y="3886200"/>
          <p14:tracePt t="182716" x="2552700" y="3886200"/>
          <p14:tracePt t="182733" x="2698750" y="3860800"/>
          <p14:tracePt t="182749" x="2781300" y="3822700"/>
          <p14:tracePt t="182752" x="2806700" y="3803650"/>
          <p14:tracePt t="182766" x="2825750" y="3784600"/>
          <p14:tracePt t="182783" x="2838450" y="3733800"/>
          <p14:tracePt t="182799" x="2838450" y="3676650"/>
          <p14:tracePt t="182815" x="2813050" y="3613150"/>
          <p14:tracePt t="182832" x="2743200" y="3530600"/>
          <p14:tracePt t="182849" x="2647950" y="3429000"/>
          <p14:tracePt t="182865" x="2527300" y="3340100"/>
          <p14:tracePt t="182882" x="2393950" y="3263900"/>
          <p14:tracePt t="182899" x="2260600" y="3219450"/>
          <p14:tracePt t="182915" x="2159000" y="3206750"/>
          <p14:tracePt t="182932" x="2095500" y="3206750"/>
          <p14:tracePt t="182949" x="2025650" y="3219450"/>
          <p14:tracePt t="182965" x="1974850" y="3251200"/>
          <p14:tracePt t="182968" x="1949450" y="3276600"/>
          <p14:tracePt t="182982" x="1930400" y="3308350"/>
          <p14:tracePt t="182999" x="1905000" y="3378200"/>
          <p14:tracePt t="183015" x="1905000" y="3403600"/>
          <p14:tracePt t="183032" x="1917700" y="3454400"/>
          <p14:tracePt t="183049" x="1974850" y="3505200"/>
          <p14:tracePt t="183065" x="2070100" y="3556000"/>
          <p14:tracePt t="183082" x="2184400" y="3600450"/>
          <p14:tracePt t="183099" x="2292350" y="3613150"/>
          <p14:tracePt t="183115" x="2368550" y="3613150"/>
          <p14:tracePt t="183132" x="2457450" y="3600450"/>
          <p14:tracePt t="183149" x="2501900" y="3575050"/>
          <p14:tracePt t="183152" x="2520950" y="3556000"/>
          <p14:tracePt t="183165" x="2540000" y="3536950"/>
          <p14:tracePt t="183182" x="2559050" y="3492500"/>
          <p14:tracePt t="183199" x="2571750" y="3454400"/>
          <p14:tracePt t="184033" x="2571750" y="3448050"/>
          <p14:tracePt t="184048" x="2565400" y="3448050"/>
          <p14:tracePt t="184060" x="2565400" y="3454400"/>
          <p14:tracePt t="184073" x="2552700" y="3460750"/>
          <p14:tracePt t="184085" x="2546350" y="3467100"/>
          <p14:tracePt t="184098" x="2527300" y="3479800"/>
          <p14:tracePt t="184115" x="2501900" y="3517900"/>
          <p14:tracePt t="184132" x="2489200" y="3556000"/>
          <p14:tracePt t="184148" x="2476500" y="3587750"/>
          <p14:tracePt t="184153" x="2476500" y="3600450"/>
          <p14:tracePt t="184165" x="2476500" y="3606800"/>
          <p14:tracePt t="184182" x="2476500" y="3619500"/>
          <p14:tracePt t="184312" x="0" y="0"/>
        </p14:tracePtLst>
        <p14:tracePtLst>
          <p14:tracePt t="184780" x="2171700" y="3435350"/>
          <p14:tracePt t="184795" x="2165350" y="3467100"/>
          <p14:tracePt t="184811" x="2165350" y="3486150"/>
          <p14:tracePt t="184824" x="2165350" y="3517900"/>
          <p14:tracePt t="184834" x="2165350" y="3543300"/>
          <p14:tracePt t="184848" x="2178050" y="3581400"/>
          <p14:tracePt t="184865" x="2203450" y="3613150"/>
          <p14:tracePt t="184882" x="2247900" y="3638550"/>
          <p14:tracePt t="184898" x="2286000" y="3651250"/>
          <p14:tracePt t="184915" x="2305050" y="3657600"/>
          <p14:tracePt t="184932" x="2330450" y="3657600"/>
          <p14:tracePt t="184948" x="2362200" y="3625850"/>
          <p14:tracePt t="184965" x="2387600" y="3594100"/>
          <p14:tracePt t="184982" x="2406650" y="3549650"/>
          <p14:tracePt t="184984" x="2413000" y="3530600"/>
          <p14:tracePt t="184998" x="2413000" y="3524250"/>
          <p14:tracePt t="185015" x="2413000" y="3486150"/>
          <p14:tracePt t="185031" x="2413000" y="3473450"/>
          <p14:tracePt t="185160" x="0" y="0"/>
        </p14:tracePtLst>
        <p14:tracePtLst>
          <p14:tracePt t="186226" x="6470650" y="3295650"/>
          <p14:tracePt t="186289" x="6477000" y="3295650"/>
          <p14:tracePt t="186304" x="6540500" y="3295650"/>
          <p14:tracePt t="186318" x="6604000" y="3295650"/>
          <p14:tracePt t="186331" x="6762750" y="3295650"/>
          <p14:tracePt t="186348" x="6953250" y="3295650"/>
          <p14:tracePt t="186364" x="7131050" y="3295650"/>
          <p14:tracePt t="186368" x="7207250" y="3295650"/>
          <p14:tracePt t="186381" x="7270750" y="3295650"/>
          <p14:tracePt t="186398" x="7372350" y="3295650"/>
          <p14:tracePt t="186415" x="7435850" y="3295650"/>
          <p14:tracePt t="186431" x="7442200" y="3295650"/>
          <p14:tracePt t="186752" x="0" y="0"/>
        </p14:tracePtLst>
        <p14:tracePtLst>
          <p14:tracePt t="187154" x="6832600" y="3295650"/>
          <p14:tracePt t="187210" x="6851650" y="3295650"/>
          <p14:tracePt t="187222" x="6883400" y="3295650"/>
          <p14:tracePt t="187235" x="7016750" y="3295650"/>
          <p14:tracePt t="187248" x="7175500" y="3295650"/>
          <p14:tracePt t="187264" x="7283450" y="3302000"/>
          <p14:tracePt t="187281" x="7321550" y="3302000"/>
          <p14:tracePt t="187297" x="7327900" y="3302000"/>
          <p14:tracePt t="187447" x="0" y="0"/>
        </p14:tracePtLst>
        <p14:tracePtLst>
          <p14:tracePt t="187961" x="6978650" y="3295650"/>
          <p14:tracePt t="188009" x="6997700" y="3295650"/>
          <p14:tracePt t="188021" x="7042150" y="3295650"/>
          <p14:tracePt t="188033" x="7137400" y="3295650"/>
          <p14:tracePt t="188047" x="7213600" y="3295650"/>
          <p14:tracePt t="188064" x="7251700" y="3295650"/>
          <p14:tracePt t="188080" x="7277100" y="3295650"/>
          <p14:tracePt t="188097" x="7289800" y="3295650"/>
          <p14:tracePt t="188114" x="7296150" y="3295650"/>
          <p14:tracePt t="188131" x="7308850" y="3295650"/>
          <p14:tracePt t="188147" x="7315200" y="3295650"/>
          <p14:tracePt t="188164" x="7321550" y="3295650"/>
          <p14:tracePt t="188180" x="7334250" y="3295650"/>
          <p14:tracePt t="188184" x="7340600" y="3295650"/>
          <p14:tracePt t="188214" x="7353300" y="3295650"/>
          <p14:tracePt t="189367" x="0" y="0"/>
        </p14:tracePtLst>
        <p14:tracePtLst>
          <p14:tracePt t="190729" x="8845550" y="2565400"/>
          <p14:tracePt t="190793" x="8851900" y="2565400"/>
          <p14:tracePt t="190805" x="8858250" y="2565400"/>
          <p14:tracePt t="190818" x="8883650" y="2565400"/>
          <p14:tracePt t="190830" x="8902700" y="2565400"/>
          <p14:tracePt t="190847" x="8991600" y="2565400"/>
          <p14:tracePt t="190863" x="9086850" y="2565400"/>
          <p14:tracePt t="190879" x="9194800" y="2565400"/>
          <p14:tracePt t="190896" x="9264650" y="2565400"/>
          <p14:tracePt t="190913" x="9302750" y="2565400"/>
          <p14:tracePt t="190929" x="9315450" y="2565400"/>
          <p14:tracePt t="191064" x="0" y="0"/>
        </p14:tracePtLst>
        <p14:tracePtLst>
          <p14:tracePt t="191793" x="8185150" y="2819400"/>
          <p14:tracePt t="191888" x="8191500" y="2819400"/>
          <p14:tracePt t="191900" x="8223250" y="2819400"/>
          <p14:tracePt t="191913" x="8331200" y="2819400"/>
          <p14:tracePt t="191929" x="8477250" y="2819400"/>
          <p14:tracePt t="191946" x="8597900" y="2819400"/>
          <p14:tracePt t="191963" x="8661400" y="2819400"/>
          <p14:tracePt t="191979" x="8693150" y="2819400"/>
          <p14:tracePt t="191996" x="8699500" y="2819400"/>
          <p14:tracePt t="192063" x="0" y="0"/>
        </p14:tracePtLst>
        <p14:tracePtLst>
          <p14:tracePt t="192377" x="8978900" y="2832100"/>
          <p14:tracePt t="192417" x="8985250" y="2832100"/>
          <p14:tracePt t="192434" x="8997950" y="2832100"/>
          <p14:tracePt t="192444" x="9023350" y="2832100"/>
          <p14:tracePt t="192455" x="9093200" y="2832100"/>
          <p14:tracePt t="192479" x="9277350" y="2832100"/>
          <p14:tracePt t="192495" x="9417050" y="2832100"/>
          <p14:tracePt t="192512" x="9563100" y="2851150"/>
          <p14:tracePt t="192529" x="9671050" y="2863850"/>
          <p14:tracePt t="192545" x="9702800" y="2870200"/>
          <p14:tracePt t="192562" x="9715500" y="2870200"/>
          <p14:tracePt t="192579" x="9721850" y="2876550"/>
          <p14:tracePt t="192595" x="9728200" y="2876550"/>
          <p14:tracePt t="192629" x="9734550" y="2876550"/>
          <p14:tracePt t="192645" x="9740900" y="2876550"/>
          <p14:tracePt t="193351" x="0" y="0"/>
        </p14:tracePtLst>
        <p14:tracePtLst>
          <p14:tracePt t="194225" x="8737600" y="5619750"/>
          <p14:tracePt t="194352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" y="1809750"/>
            <a:ext cx="7434072" cy="464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8465205" y="2465832"/>
            <a:ext cx="3293979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这是因为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的内容是不可更改的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请看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的具体实现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/>
          <p:cNvSpPr>
            <a:spLocks noChangeArrowheads="1"/>
          </p:cNvSpPr>
          <p:nvPr/>
        </p:nvSpPr>
        <p:spPr bwMode="auto">
          <a:xfrm>
            <a:off x="8443869" y="4209288"/>
            <a:ext cx="3525627" cy="798575"/>
          </a:xfrm>
          <a:prstGeom prst="wedgeRoundRectCallout">
            <a:avLst>
              <a:gd name="adj1" fmla="val -179354"/>
              <a:gd name="adj2" fmla="val -6577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内部，用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private final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来保存整数值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89"/>
    </mc:Choice>
    <mc:Fallback xmlns="">
      <p:transition spd="slow" advTm="82389"/>
    </mc:Fallback>
  </mc:AlternateContent>
  <p:extLst>
    <p:ext uri="{3A86A75C-4F4B-4683-9AE1-C65F6400EC91}">
      <p14:laserTraceLst xmlns:p14="http://schemas.microsoft.com/office/powerpoint/2010/main">
        <p14:tracePtLst>
          <p14:tracePt t="6225" x="8756650" y="2743200"/>
          <p14:tracePt t="6328" x="8769350" y="2743200"/>
          <p14:tracePt t="6336" x="8794750" y="2743200"/>
          <p14:tracePt t="6345" x="8832850" y="2743200"/>
          <p14:tracePt t="6361" x="8959850" y="2743200"/>
          <p14:tracePt t="6377" x="9150350" y="2743200"/>
          <p14:tracePt t="6394" x="9359900" y="2743200"/>
          <p14:tracePt t="6411" x="9537700" y="2743200"/>
          <p14:tracePt t="6428" x="9664700" y="2743200"/>
          <p14:tracePt t="6433" x="9709150" y="2743200"/>
          <p14:tracePt t="6444" x="9740900" y="2743200"/>
          <p14:tracePt t="6461" x="9772650" y="2743200"/>
          <p14:tracePt t="6477" x="9785350" y="2743200"/>
          <p14:tracePt t="6481" x="9791700" y="2743200"/>
          <p14:tracePt t="6720" x="0" y="0"/>
        </p14:tracePtLst>
        <p14:tracePtLst>
          <p14:tracePt t="7432" x="9448800" y="2755900"/>
          <p14:tracePt t="7576" x="9455150" y="2755900"/>
          <p14:tracePt t="7584" x="9474200" y="2755900"/>
          <p14:tracePt t="7593" x="9493250" y="2755900"/>
          <p14:tracePt t="7610" x="9537700" y="2755900"/>
          <p14:tracePt t="7627" x="9569450" y="2755900"/>
          <p14:tracePt t="7644" x="9594850" y="2755900"/>
          <p14:tracePt t="7660" x="9613900" y="2755900"/>
          <p14:tracePt t="7663" x="9632950" y="2755900"/>
          <p14:tracePt t="7677" x="9645650" y="2755900"/>
          <p14:tracePt t="7694" x="9677400" y="2755900"/>
          <p14:tracePt t="7710" x="9728200" y="2755900"/>
          <p14:tracePt t="7727" x="9753600" y="2755900"/>
          <p14:tracePt t="7743" x="9779000" y="2755900"/>
          <p14:tracePt t="7776" x="9785350" y="2755900"/>
          <p14:tracePt t="7800" x="9791700" y="2755900"/>
          <p14:tracePt t="7824" x="9798050" y="2755900"/>
          <p14:tracePt t="7840" x="9804400" y="2755900"/>
          <p14:tracePt t="7847" x="9810750" y="2755900"/>
          <p14:tracePt t="7880" x="9817100" y="2755900"/>
          <p14:tracePt t="7896" x="9823450" y="2755900"/>
          <p14:tracePt t="8097" x="9829800" y="2755900"/>
          <p14:tracePt t="8207" x="0" y="0"/>
        </p14:tracePtLst>
        <p14:tracePtLst>
          <p14:tracePt t="8664" x="9480550" y="2762250"/>
          <p14:tracePt t="8817" x="9486900" y="2762250"/>
          <p14:tracePt t="8825" x="9505950" y="2762250"/>
          <p14:tracePt t="8832" x="9518650" y="2762250"/>
          <p14:tracePt t="8843" x="9537700" y="2762250"/>
          <p14:tracePt t="8860" x="9569450" y="2762250"/>
          <p14:tracePt t="8877" x="9594850" y="2762250"/>
          <p14:tracePt t="8880" x="9613900" y="2762250"/>
          <p14:tracePt t="8893" x="9626600" y="2762250"/>
          <p14:tracePt t="8911" x="9677400" y="2762250"/>
          <p14:tracePt t="8927" x="9709150" y="2762250"/>
          <p14:tracePt t="8943" x="9740900" y="2762250"/>
          <p14:tracePt t="8960" x="9779000" y="2762250"/>
          <p14:tracePt t="8977" x="9798050" y="2762250"/>
          <p14:tracePt t="8994" x="9810750" y="2762250"/>
          <p14:tracePt t="9010" x="9823450" y="2762250"/>
          <p14:tracePt t="9335" x="0" y="0"/>
        </p14:tracePtLst>
        <p14:tracePtLst>
          <p14:tracePt t="9857" x="9429750" y="2774950"/>
          <p14:tracePt t="9968" x="9436100" y="2774950"/>
          <p14:tracePt t="9977" x="9461500" y="2774950"/>
          <p14:tracePt t="9984" x="9480550" y="2774950"/>
          <p14:tracePt t="9993" x="9512300" y="2774950"/>
          <p14:tracePt t="10010" x="9582150" y="2774950"/>
          <p14:tracePt t="10027" x="9639300" y="2774950"/>
          <p14:tracePt t="10043" x="9671050" y="2774950"/>
          <p14:tracePt t="10060" x="9683750" y="2774950"/>
          <p14:tracePt t="10076" x="9696450" y="2774950"/>
          <p14:tracePt t="10093" x="9709150" y="2774950"/>
          <p14:tracePt t="10109" x="9715500" y="2774950"/>
          <p14:tracePt t="10127" x="9728200" y="2774950"/>
          <p14:tracePt t="10143" x="9734550" y="2774950"/>
          <p14:tracePt t="10159" x="9747250" y="2774950"/>
          <p14:tracePt t="10176" x="9753600" y="2774950"/>
          <p14:tracePt t="10193" x="9759950" y="2774950"/>
          <p14:tracePt t="10210" x="9766300" y="2774950"/>
          <p14:tracePt t="10226" x="9772650" y="2774950"/>
          <p14:tracePt t="10243" x="9779000" y="2774950"/>
          <p14:tracePt t="10288" x="9785350" y="2774950"/>
          <p14:tracePt t="10321" x="9791700" y="2774950"/>
          <p14:tracePt t="10480" x="9798050" y="2774950"/>
          <p14:tracePt t="10521" x="9804400" y="2774950"/>
          <p14:tracePt t="10544" x="9810750" y="2774950"/>
          <p14:tracePt t="10576" x="9817100" y="2774950"/>
          <p14:tracePt t="10600" x="9823450" y="2774950"/>
          <p14:tracePt t="10625" x="9829800" y="2774950"/>
          <p14:tracePt t="10640" x="9842500" y="2774950"/>
          <p14:tracePt t="10680" x="9848850" y="2774950"/>
          <p14:tracePt t="10696" x="9855200" y="2774950"/>
          <p14:tracePt t="10720" x="9861550" y="2774950"/>
          <p14:tracePt t="11039" x="0" y="0"/>
        </p14:tracePtLst>
        <p14:tracePtLst>
          <p14:tracePt t="11825" x="9486900" y="2794000"/>
          <p14:tracePt t="11953" x="9499600" y="2794000"/>
          <p14:tracePt t="11960" x="9505950" y="2794000"/>
          <p14:tracePt t="11968" x="9518650" y="2794000"/>
          <p14:tracePt t="11976" x="9537700" y="2794000"/>
          <p14:tracePt t="11992" x="9575800" y="2794000"/>
          <p14:tracePt t="12009" x="9632950" y="2794000"/>
          <p14:tracePt t="12026" x="9696450" y="2794000"/>
          <p14:tracePt t="12042" x="9772650" y="2800350"/>
          <p14:tracePt t="12047" x="9810750" y="2806700"/>
          <p14:tracePt t="12059" x="9829800" y="2813050"/>
          <p14:tracePt t="12076" x="9855200" y="2813050"/>
          <p14:tracePt t="12092" x="9861550" y="2813050"/>
          <p14:tracePt t="13567" x="0" y="0"/>
        </p14:tracePtLst>
        <p14:tracePtLst>
          <p14:tracePt t="14625" x="8629650" y="2990850"/>
          <p14:tracePt t="14759" x="8642350" y="2990850"/>
          <p14:tracePt t="14767" x="8674100" y="2990850"/>
          <p14:tracePt t="14775" x="8718550" y="2990850"/>
          <p14:tracePt t="14791" x="8845550" y="2990850"/>
          <p14:tracePt t="14807" x="9004300" y="2990850"/>
          <p14:tracePt t="14824" x="9169400" y="2990850"/>
          <p14:tracePt t="14842" x="9277350" y="2990850"/>
          <p14:tracePt t="14858" x="9334500" y="2990850"/>
          <p14:tracePt t="14875" x="9353550" y="2990850"/>
          <p14:tracePt t="14891" x="9366250" y="2990850"/>
          <p14:tracePt t="14908" x="9372600" y="2990850"/>
          <p14:tracePt t="14925" x="9398000" y="2997200"/>
          <p14:tracePt t="14941" x="9417050" y="3003550"/>
          <p14:tracePt t="14945" x="9423400" y="3003550"/>
          <p14:tracePt t="14958" x="9436100" y="3003550"/>
          <p14:tracePt t="14975" x="9455150" y="3009900"/>
          <p14:tracePt t="14991" x="9461500" y="3009900"/>
          <p14:tracePt t="15120" x="9467850" y="3009900"/>
          <p14:tracePt t="15879" x="0" y="0"/>
        </p14:tracePtLst>
        <p14:tracePtLst>
          <p14:tracePt t="16656" x="10121900" y="2781300"/>
          <p14:tracePt t="16760" x="10134600" y="2781300"/>
          <p14:tracePt t="16768" x="10153650" y="2781300"/>
          <p14:tracePt t="16776" x="10172700" y="2781300"/>
          <p14:tracePt t="16791" x="10248900" y="2781300"/>
          <p14:tracePt t="16807" x="10344150" y="2781300"/>
          <p14:tracePt t="16824" x="10420350" y="2781300"/>
          <p14:tracePt t="16841" x="10477500" y="2781300"/>
          <p14:tracePt t="16857" x="10521950" y="2781300"/>
          <p14:tracePt t="16874" x="10553700" y="2781300"/>
          <p14:tracePt t="16891" x="10585450" y="2781300"/>
          <p14:tracePt t="16907" x="10623550" y="2781300"/>
          <p14:tracePt t="16924" x="10642600" y="2781300"/>
          <p14:tracePt t="16941" x="10648950" y="2781300"/>
          <p14:tracePt t="17017" x="10655300" y="2781300"/>
          <p14:tracePt t="17033" x="10661650" y="2781300"/>
          <p14:tracePt t="17191" x="0" y="0"/>
        </p14:tracePtLst>
        <p14:tracePtLst>
          <p14:tracePt t="17832" x="10280650" y="2527300"/>
          <p14:tracePt t="17880" x="10274300" y="2527300"/>
          <p14:tracePt t="17888" x="10267950" y="2527300"/>
          <p14:tracePt t="17896" x="10267950" y="2533650"/>
          <p14:tracePt t="17907" x="10261600" y="2552700"/>
          <p14:tracePt t="17924" x="10255250" y="2578100"/>
          <p14:tracePt t="17941" x="10248900" y="2603500"/>
          <p14:tracePt t="17943" x="10242550" y="2628900"/>
          <p14:tracePt t="17957" x="10242550" y="2641600"/>
          <p14:tracePt t="17974" x="10236200" y="2673350"/>
          <p14:tracePt t="17991" x="10236200" y="2717800"/>
          <p14:tracePt t="18007" x="10242550" y="2749550"/>
          <p14:tracePt t="18024" x="10242550" y="2768600"/>
          <p14:tracePt t="18040" x="10255250" y="2787650"/>
          <p14:tracePt t="18057" x="10261600" y="2806700"/>
          <p14:tracePt t="18073" x="10274300" y="2819400"/>
          <p14:tracePt t="18090" x="10280650" y="2832100"/>
          <p14:tracePt t="18107" x="10287000" y="2844800"/>
          <p14:tracePt t="18124" x="10299700" y="2851150"/>
          <p14:tracePt t="18140" x="10306050" y="2863850"/>
          <p14:tracePt t="18157" x="10318750" y="2870200"/>
          <p14:tracePt t="18174" x="10325100" y="2870200"/>
          <p14:tracePt t="18191" x="10344150" y="2870200"/>
          <p14:tracePt t="18223" x="10363200" y="2870200"/>
          <p14:tracePt t="18240" x="10375900" y="2870200"/>
          <p14:tracePt t="18257" x="10382250" y="2870200"/>
          <p14:tracePt t="18274" x="10407650" y="2870200"/>
          <p14:tracePt t="18290" x="10420350" y="2857500"/>
          <p14:tracePt t="18307" x="10433050" y="2825750"/>
          <p14:tracePt t="18324" x="10445750" y="2787650"/>
          <p14:tracePt t="18340" x="10458450" y="2749550"/>
          <p14:tracePt t="18343" x="10471150" y="2730500"/>
          <p14:tracePt t="18357" x="10477500" y="2711450"/>
          <p14:tracePt t="18374" x="10490200" y="2679700"/>
          <p14:tracePt t="18391" x="10496550" y="2647950"/>
          <p14:tracePt t="18408" x="10496550" y="2622550"/>
          <p14:tracePt t="18424" x="10496550" y="2597150"/>
          <p14:tracePt t="18440" x="10496550" y="2571750"/>
          <p14:tracePt t="18457" x="10496550" y="2540000"/>
          <p14:tracePt t="18473" x="10483850" y="2508250"/>
          <p14:tracePt t="18490" x="10471150" y="2482850"/>
          <p14:tracePt t="18507" x="10458450" y="2457450"/>
          <p14:tracePt t="18524" x="10433050" y="2438400"/>
          <p14:tracePt t="18540" x="10407650" y="2419350"/>
          <p14:tracePt t="18543" x="10394950" y="2413000"/>
          <p14:tracePt t="18557" x="10382250" y="2406650"/>
          <p14:tracePt t="18573" x="10363200" y="2406650"/>
          <p14:tracePt t="18591" x="10331450" y="2406650"/>
          <p14:tracePt t="18609" x="10299700" y="2406650"/>
          <p14:tracePt t="18623" x="10242550" y="2406650"/>
          <p14:tracePt t="18639" x="10191750" y="2419350"/>
          <p14:tracePt t="18656" x="10134600" y="2438400"/>
          <p14:tracePt t="18673" x="10096500" y="2457450"/>
          <p14:tracePt t="18689" x="10064750" y="2482850"/>
          <p14:tracePt t="18706" x="10045700" y="2514600"/>
          <p14:tracePt t="18723" x="10033000" y="2546350"/>
          <p14:tracePt t="18740" x="10026650" y="2565400"/>
          <p14:tracePt t="18757" x="10026650" y="2603500"/>
          <p14:tracePt t="18773" x="10026650" y="2635250"/>
          <p14:tracePt t="18775" x="10026650" y="2660650"/>
          <p14:tracePt t="18790" x="10033000" y="2679700"/>
          <p14:tracePt t="18807" x="10058400" y="2724150"/>
          <p14:tracePt t="18823" x="10071100" y="2755900"/>
          <p14:tracePt t="18840" x="10090150" y="2774950"/>
          <p14:tracePt t="18857" x="10096500" y="2781300"/>
          <p14:tracePt t="18873" x="10115550" y="2794000"/>
          <p14:tracePt t="18890" x="10134600" y="2813050"/>
          <p14:tracePt t="18906" x="10166350" y="2832100"/>
          <p14:tracePt t="18923" x="10191750" y="2844800"/>
          <p14:tracePt t="18940" x="10223500" y="2857500"/>
          <p14:tracePt t="18956" x="10242550" y="2863850"/>
          <p14:tracePt t="18959" x="10248900" y="2863850"/>
          <p14:tracePt t="18973" x="10261600" y="2870200"/>
          <p14:tracePt t="18990" x="10293350" y="2870200"/>
          <p14:tracePt t="19007" x="10318750" y="2870200"/>
          <p14:tracePt t="19023" x="10363200" y="2870200"/>
          <p14:tracePt t="19040" x="10388600" y="2863850"/>
          <p14:tracePt t="19057" x="10420350" y="2844800"/>
          <p14:tracePt t="19073" x="10445750" y="2825750"/>
          <p14:tracePt t="19090" x="10477500" y="2800350"/>
          <p14:tracePt t="19106" x="10502900" y="2781300"/>
          <p14:tracePt t="19123" x="10541000" y="2755900"/>
          <p14:tracePt t="19127" x="10560050" y="2743200"/>
          <p14:tracePt t="19140" x="10572750" y="2730500"/>
          <p14:tracePt t="19156" x="10591800" y="2711450"/>
          <p14:tracePt t="19173" x="10604500" y="2686050"/>
          <p14:tracePt t="19177" x="10610850" y="2679700"/>
          <p14:tracePt t="19190" x="10617200" y="2667000"/>
          <p14:tracePt t="19206" x="10617200" y="2641600"/>
          <p14:tracePt t="19223" x="10623550" y="2616200"/>
          <p14:tracePt t="19239" x="10623550" y="2603500"/>
          <p14:tracePt t="19256" x="10623550" y="2571750"/>
          <p14:tracePt t="19273" x="10610850" y="2546350"/>
          <p14:tracePt t="19289" x="10585450" y="2514600"/>
          <p14:tracePt t="19306" x="10560050" y="2489200"/>
          <p14:tracePt t="19323" x="10521950" y="2482850"/>
          <p14:tracePt t="19339" x="10477500" y="2463800"/>
          <p14:tracePt t="19356" x="10433050" y="2451100"/>
          <p14:tracePt t="19373" x="10382250" y="2444750"/>
          <p14:tracePt t="19374" x="10356850" y="2444750"/>
          <p14:tracePt t="19389" x="10331450" y="2444750"/>
          <p14:tracePt t="19406" x="10287000" y="2444750"/>
          <p14:tracePt t="19422" x="10267950" y="2444750"/>
          <p14:tracePt t="19439" x="10255250" y="2463800"/>
          <p14:tracePt t="19456" x="10242550" y="2489200"/>
          <p14:tracePt t="19473" x="10223500" y="2527300"/>
          <p14:tracePt t="19489" x="10210800" y="2559050"/>
          <p14:tracePt t="19506" x="10210800" y="2603500"/>
          <p14:tracePt t="19523" x="10210800" y="2641600"/>
          <p14:tracePt t="19540" x="10210800" y="2698750"/>
          <p14:tracePt t="19556" x="10223500" y="2730500"/>
          <p14:tracePt t="19573" x="10236200" y="2762250"/>
          <p14:tracePt t="19576" x="10242550" y="2774950"/>
          <p14:tracePt t="19589" x="10242550" y="2781300"/>
          <p14:tracePt t="19606" x="10267950" y="2813050"/>
          <p14:tracePt t="19622" x="10274300" y="2825750"/>
          <p14:tracePt t="19639" x="10287000" y="2832100"/>
          <p14:tracePt t="19656" x="10293350" y="2838450"/>
          <p14:tracePt t="19673" x="10306050" y="2844800"/>
          <p14:tracePt t="19689" x="10318750" y="2851150"/>
          <p14:tracePt t="19706" x="10337800" y="2851150"/>
          <p14:tracePt t="19723" x="10350500" y="2851150"/>
          <p14:tracePt t="19740" x="10375900" y="2851150"/>
          <p14:tracePt t="19756" x="10394950" y="2851150"/>
          <p14:tracePt t="19759" x="10420350" y="2851150"/>
          <p14:tracePt t="19776" x="10439400" y="2844800"/>
          <p14:tracePt t="19790" x="10445750" y="2838450"/>
          <p14:tracePt t="19807" x="10483850" y="2819400"/>
          <p14:tracePt t="19823" x="10490200" y="2806700"/>
          <p14:tracePt t="19839" x="10496550" y="2800350"/>
          <p14:tracePt t="19856" x="10502900" y="2768600"/>
          <p14:tracePt t="19873" x="10502900" y="2755900"/>
          <p14:tracePt t="19890" x="10509250" y="2736850"/>
          <p14:tracePt t="19906" x="10509250" y="2711450"/>
          <p14:tracePt t="19923" x="10509250" y="2673350"/>
          <p14:tracePt t="19940" x="10509250" y="2647950"/>
          <p14:tracePt t="19956" x="10502900" y="2622550"/>
          <p14:tracePt t="19959" x="10502900" y="2616200"/>
          <p14:tracePt t="19973" x="10496550" y="2603500"/>
          <p14:tracePt t="19990" x="10490200" y="2597150"/>
          <p14:tracePt t="20006" x="10483850" y="2584450"/>
          <p14:tracePt t="20023" x="10477500" y="2584450"/>
          <p14:tracePt t="20039" x="10464800" y="2571750"/>
          <p14:tracePt t="20056" x="10452100" y="2565400"/>
          <p14:tracePt t="20073" x="10420350" y="2559050"/>
          <p14:tracePt t="20090" x="10407650" y="2552700"/>
          <p14:tracePt t="20106" x="10388600" y="2552700"/>
          <p14:tracePt t="20123" x="10369550" y="2552700"/>
          <p14:tracePt t="20139" x="10350500" y="2552700"/>
          <p14:tracePt t="20156" x="10325100" y="2552700"/>
          <p14:tracePt t="20173" x="10306050" y="2559050"/>
          <p14:tracePt t="20189" x="10293350" y="2571750"/>
          <p14:tracePt t="20192" x="10287000" y="2571750"/>
          <p14:tracePt t="20206" x="10280650" y="2578100"/>
          <p14:tracePt t="20223" x="10274300" y="2597150"/>
          <p14:tracePt t="20239" x="10261600" y="2628900"/>
          <p14:tracePt t="20256" x="10261600" y="2641600"/>
          <p14:tracePt t="20273" x="10261600" y="2660650"/>
          <p14:tracePt t="20289" x="10261600" y="2679700"/>
          <p14:tracePt t="20306" x="10261600" y="2692400"/>
          <p14:tracePt t="20323" x="10261600" y="2698750"/>
          <p14:tracePt t="20340" x="10267950" y="2724150"/>
          <p14:tracePt t="20357" x="10280650" y="2736850"/>
          <p14:tracePt t="20361" x="10287000" y="2743200"/>
          <p14:tracePt t="20377" x="10293350" y="2749550"/>
          <p14:tracePt t="20390" x="10299700" y="2755900"/>
          <p14:tracePt t="20407" x="10312400" y="2768600"/>
          <p14:tracePt t="20440" x="10325100" y="2774950"/>
          <p14:tracePt t="20473" x="10337800" y="2774950"/>
          <p14:tracePt t="20490" x="10344150" y="2774950"/>
          <p14:tracePt t="20506" x="10369550" y="2768600"/>
          <p14:tracePt t="20523" x="10382250" y="2762250"/>
          <p14:tracePt t="20540" x="10401300" y="2743200"/>
          <p14:tracePt t="20545" x="10414000" y="2736850"/>
          <p14:tracePt t="20556" x="10426700" y="2724150"/>
          <p14:tracePt t="20573" x="10445750" y="2692400"/>
          <p14:tracePt t="20591" x="10464800" y="2654300"/>
          <p14:tracePt t="20606" x="10471150" y="2641600"/>
          <p14:tracePt t="20623" x="10483850" y="2616200"/>
          <p14:tracePt t="20639" x="10483850" y="2603500"/>
          <p14:tracePt t="20656" x="10483850" y="2597150"/>
          <p14:tracePt t="20672" x="10483850" y="2584450"/>
          <p14:tracePt t="20689" x="10483850" y="2578100"/>
          <p14:tracePt t="20816" x="10483850" y="2571750"/>
          <p14:tracePt t="20839" x="10483850" y="2565400"/>
          <p14:tracePt t="20863" x="10477500" y="2559050"/>
          <p14:tracePt t="20888" x="10471150" y="2552700"/>
          <p14:tracePt t="20896" x="10458450" y="2546350"/>
          <p14:tracePt t="20906" x="10452100" y="2546350"/>
          <p14:tracePt t="20922" x="10426700" y="2546350"/>
          <p14:tracePt t="20939" x="10401300" y="2546350"/>
          <p14:tracePt t="20956" x="10369550" y="2546350"/>
          <p14:tracePt t="20973" x="10325100" y="2546350"/>
          <p14:tracePt t="20975" x="10306050" y="2552700"/>
          <p14:tracePt t="20989" x="10293350" y="2559050"/>
          <p14:tracePt t="21006" x="10242550" y="2590800"/>
          <p14:tracePt t="21023" x="10229850" y="2597150"/>
          <p14:tracePt t="21039" x="10217150" y="2609850"/>
          <p14:tracePt t="21056" x="10217150" y="2628900"/>
          <p14:tracePt t="21073" x="10210800" y="2647950"/>
          <p14:tracePt t="21089" x="10210800" y="2660650"/>
          <p14:tracePt t="21106" x="10210800" y="2679700"/>
          <p14:tracePt t="21122" x="10210800" y="2705100"/>
          <p14:tracePt t="21139" x="10210800" y="2730500"/>
          <p14:tracePt t="21156" x="10217150" y="2749550"/>
          <p14:tracePt t="21172" x="10229850" y="2768600"/>
          <p14:tracePt t="21176" x="10236200" y="2768600"/>
          <p14:tracePt t="21189" x="10236200" y="2774950"/>
          <p14:tracePt t="21206" x="10248900" y="2787650"/>
          <p14:tracePt t="21223" x="10267950" y="2806700"/>
          <p14:tracePt t="21239" x="10280650" y="2819400"/>
          <p14:tracePt t="21255" x="10293350" y="2825750"/>
          <p14:tracePt t="21272" x="10306050" y="2832100"/>
          <p14:tracePt t="21289" x="10325100" y="2838450"/>
          <p14:tracePt t="21306" x="10337800" y="2838450"/>
          <p14:tracePt t="21323" x="10356850" y="2838450"/>
          <p14:tracePt t="21339" x="10382250" y="2838450"/>
          <p14:tracePt t="21356" x="10433050" y="2838450"/>
          <p14:tracePt t="21372" x="10452100" y="2832100"/>
          <p14:tracePt t="21389" x="10464800" y="2825750"/>
          <p14:tracePt t="21392" x="10483850" y="2825750"/>
          <p14:tracePt t="21406" x="10483850" y="2819400"/>
          <p14:tracePt t="21423" x="10496550" y="2806700"/>
          <p14:tracePt t="21439" x="10509250" y="2781300"/>
          <p14:tracePt t="21455" x="10509250" y="2762250"/>
          <p14:tracePt t="21472" x="10515600" y="2736850"/>
          <p14:tracePt t="21489" x="10521950" y="2711450"/>
          <p14:tracePt t="21506" x="10521950" y="2679700"/>
          <p14:tracePt t="21523" x="10521950" y="2660650"/>
          <p14:tracePt t="21528" x="10528300" y="2641600"/>
          <p14:tracePt t="21545" x="10528300" y="2628900"/>
          <p14:tracePt t="21556" x="10528300" y="2622550"/>
          <p14:tracePt t="21573" x="10528300" y="2597150"/>
          <p14:tracePt t="21589" x="10528300" y="2584450"/>
          <p14:tracePt t="21606" x="10521950" y="2571750"/>
          <p14:tracePt t="21625" x="10515600" y="2559050"/>
          <p14:tracePt t="21639" x="10515600" y="2552700"/>
          <p14:tracePt t="21655" x="10502900" y="2546350"/>
          <p14:tracePt t="21672" x="10496550" y="2540000"/>
          <p14:tracePt t="21689" x="10483850" y="2533650"/>
          <p14:tracePt t="21705" x="10477500" y="2527300"/>
          <p14:tracePt t="21722" x="10471150" y="2527300"/>
          <p14:tracePt t="21739" x="10458450" y="2527300"/>
          <p14:tracePt t="21755" x="10445750" y="2527300"/>
          <p14:tracePt t="21772" x="10433050" y="2527300"/>
          <p14:tracePt t="21789" x="10414000" y="2527300"/>
          <p14:tracePt t="21805" x="10394950" y="2527300"/>
          <p14:tracePt t="21807" x="10375900" y="2527300"/>
          <p14:tracePt t="21822" x="10369550" y="2533650"/>
          <p14:tracePt t="21839" x="10350500" y="2546350"/>
          <p14:tracePt t="21855" x="10344150" y="2552700"/>
          <p14:tracePt t="21872" x="10331450" y="2565400"/>
          <p14:tracePt t="21889" x="10331450" y="2571750"/>
          <p14:tracePt t="21905" x="10325100" y="2578100"/>
          <p14:tracePt t="21922" x="10318750" y="2584450"/>
          <p14:tracePt t="21939" x="10312400" y="2603500"/>
          <p14:tracePt t="21955" x="10312400" y="2609850"/>
          <p14:tracePt t="21972" x="10312400" y="2635250"/>
          <p14:tracePt t="21988" x="10312400" y="2641600"/>
          <p14:tracePt t="22005" x="10312400" y="2654300"/>
          <p14:tracePt t="22007" x="10312400" y="2660650"/>
          <p14:tracePt t="22022" x="10312400" y="2667000"/>
          <p14:tracePt t="22039" x="10312400" y="2679700"/>
          <p14:tracePt t="22055" x="10312400" y="2692400"/>
          <p14:tracePt t="22072" x="10312400" y="2711450"/>
          <p14:tracePt t="22088" x="10312400" y="2717800"/>
          <p14:tracePt t="22105" x="10312400" y="2730500"/>
          <p14:tracePt t="22122" x="10312400" y="2736850"/>
          <p14:tracePt t="22139" x="10318750" y="2743200"/>
          <p14:tracePt t="22172" x="10325100" y="2755900"/>
          <p14:tracePt t="22209" x="10325100" y="2762250"/>
          <p14:tracePt t="22257" x="10325100" y="2768600"/>
          <p14:tracePt t="22345" x="10331450" y="2774950"/>
          <p14:tracePt t="22401" x="10337800" y="2774950"/>
          <p14:tracePt t="22409" x="10344150" y="2774950"/>
          <p14:tracePt t="22432" x="10350500" y="2774950"/>
          <p14:tracePt t="22440" x="10356850" y="2774950"/>
          <p14:tracePt t="22456" x="10369550" y="2774950"/>
          <p14:tracePt t="22472" x="10388600" y="2774950"/>
          <p14:tracePt t="22489" x="10420350" y="2768600"/>
          <p14:tracePt t="22505" x="10433050" y="2762250"/>
          <p14:tracePt t="22522" x="10452100" y="2755900"/>
          <p14:tracePt t="22539" x="10464800" y="2743200"/>
          <p14:tracePt t="22556" x="10483850" y="2736850"/>
          <p14:tracePt t="22559" x="10496550" y="2724150"/>
          <p14:tracePt t="22572" x="10496550" y="2717800"/>
          <p14:tracePt t="22588" x="10515600" y="2698750"/>
          <p14:tracePt t="22592" x="10521950" y="2686050"/>
          <p14:tracePt t="22605" x="10528300" y="2679700"/>
          <p14:tracePt t="22622" x="10534650" y="2654300"/>
          <p14:tracePt t="22638" x="10541000" y="2641600"/>
          <p14:tracePt t="22655" x="10541000" y="2622550"/>
          <p14:tracePt t="22672" x="10547350" y="2597150"/>
          <p14:tracePt t="22689" x="10547350" y="2590800"/>
          <p14:tracePt t="22705" x="10547350" y="2578100"/>
          <p14:tracePt t="22722" x="10547350" y="2565400"/>
          <p14:tracePt t="22738" x="10541000" y="2559050"/>
          <p14:tracePt t="22755" x="10541000" y="2540000"/>
          <p14:tracePt t="22789" x="10534650" y="2540000"/>
          <p14:tracePt t="22805" x="10521950" y="2533650"/>
          <p14:tracePt t="22822" x="10515600" y="2527300"/>
          <p14:tracePt t="22839" x="10483850" y="2514600"/>
          <p14:tracePt t="22856" x="10464800" y="2508250"/>
          <p14:tracePt t="22872" x="10426700" y="2501900"/>
          <p14:tracePt t="22888" x="10401300" y="2495550"/>
          <p14:tracePt t="22905" x="10382250" y="2495550"/>
          <p14:tracePt t="22922" x="10363200" y="2495550"/>
          <p14:tracePt t="22939" x="10350500" y="2495550"/>
          <p14:tracePt t="22955" x="10344150" y="2495550"/>
          <p14:tracePt t="22988" x="10331450" y="2495550"/>
          <p14:tracePt t="23005" x="10325100" y="2495550"/>
          <p14:tracePt t="23023" x="10312400" y="2501900"/>
          <p14:tracePt t="23039" x="10306050" y="2520950"/>
          <p14:tracePt t="23056" x="10299700" y="2540000"/>
          <p14:tracePt t="23072" x="10287000" y="2571750"/>
          <p14:tracePt t="23088" x="10280650" y="2603500"/>
          <p14:tracePt t="23105" x="10274300" y="2622550"/>
          <p14:tracePt t="23122" x="10274300" y="2647950"/>
          <p14:tracePt t="23139" x="10274300" y="2667000"/>
          <p14:tracePt t="23155" x="10274300" y="2686050"/>
          <p14:tracePt t="23172" x="10274300" y="2705100"/>
          <p14:tracePt t="23188" x="10280650" y="2730500"/>
          <p14:tracePt t="23205" x="10287000" y="2755900"/>
          <p14:tracePt t="23208" x="10293350" y="2768600"/>
          <p14:tracePt t="23223" x="10299700" y="2774950"/>
          <p14:tracePt t="23239" x="10306050" y="2800350"/>
          <p14:tracePt t="23256" x="10318750" y="2832100"/>
          <p14:tracePt t="23272" x="10325100" y="2832100"/>
          <p14:tracePt t="23288" x="10331450" y="2844800"/>
          <p14:tracePt t="23305" x="10331450" y="2851150"/>
          <p14:tracePt t="23322" x="10337800" y="2851150"/>
          <p14:tracePt t="23369" x="10344150" y="2851150"/>
          <p14:tracePt t="23384" x="10350500" y="2851150"/>
          <p14:tracePt t="23392" x="10356850" y="2851150"/>
          <p14:tracePt t="23405" x="10363200" y="2851150"/>
          <p14:tracePt t="23422" x="10375900" y="2851150"/>
          <p14:tracePt t="23439" x="10407650" y="2838450"/>
          <p14:tracePt t="23455" x="10426700" y="2819400"/>
          <p14:tracePt t="23471" x="10452100" y="2806700"/>
          <p14:tracePt t="23488" x="10458450" y="2794000"/>
          <p14:tracePt t="23505" x="10464800" y="2787650"/>
          <p14:tracePt t="23522" x="10471150" y="2774950"/>
          <p14:tracePt t="23538" x="10471150" y="2762250"/>
          <p14:tracePt t="23555" x="10471150" y="2749550"/>
          <p14:tracePt t="23571" x="10471150" y="2730500"/>
          <p14:tracePt t="23588" x="10471150" y="2711450"/>
          <p14:tracePt t="23605" x="10471150" y="2692400"/>
          <p14:tracePt t="23607" x="10471150" y="2686050"/>
          <p14:tracePt t="23621" x="10471150" y="2673350"/>
          <p14:tracePt t="23638" x="10471150" y="2641600"/>
          <p14:tracePt t="23655" x="10471150" y="2622550"/>
          <p14:tracePt t="23671" x="10464800" y="2609850"/>
          <p14:tracePt t="23688" x="10458450" y="2603500"/>
          <p14:tracePt t="23721" x="10452100" y="2584450"/>
          <p14:tracePt t="23738" x="10439400" y="2578100"/>
          <p14:tracePt t="23755" x="10433050" y="2565400"/>
          <p14:tracePt t="23771" x="10420350" y="2559050"/>
          <p14:tracePt t="23788" x="10420350" y="2552700"/>
          <p14:tracePt t="23805" x="10401300" y="2546350"/>
          <p14:tracePt t="23822" x="10394950" y="2540000"/>
          <p14:tracePt t="23839" x="10382250" y="2540000"/>
          <p14:tracePt t="23855" x="10375900" y="2540000"/>
          <p14:tracePt t="23871" x="10369550" y="2540000"/>
          <p14:tracePt t="23888" x="10356850" y="2540000"/>
          <p14:tracePt t="23904" x="10350500" y="2540000"/>
          <p14:tracePt t="23921" x="10337800" y="2540000"/>
          <p14:tracePt t="23938" x="10337800" y="2546350"/>
          <p14:tracePt t="23955" x="10337800" y="2565400"/>
          <p14:tracePt t="23971" x="10331450" y="2590800"/>
          <p14:tracePt t="23988" x="10325100" y="2628900"/>
          <p14:tracePt t="24005" x="10325100" y="2654300"/>
          <p14:tracePt t="24007" x="10325100" y="2667000"/>
          <p14:tracePt t="24021" x="10325100" y="2673350"/>
          <p14:tracePt t="24039" x="10325100" y="2717800"/>
          <p14:tracePt t="24055" x="10331450" y="2743200"/>
          <p14:tracePt t="24072" x="10337800" y="2755900"/>
          <p14:tracePt t="24088" x="10350500" y="2774950"/>
          <p14:tracePt t="24105" x="10356850" y="2787650"/>
          <p14:tracePt t="24121" x="10356850" y="2794000"/>
          <p14:tracePt t="24138" x="10363200" y="2800350"/>
          <p14:tracePt t="24172" x="10369550" y="2806700"/>
          <p14:tracePt t="24200" x="10375900" y="2806700"/>
          <p14:tracePt t="24208" x="10375900" y="2813050"/>
          <p14:tracePt t="24257" x="10382250" y="2813050"/>
          <p14:tracePt t="24281" x="10388600" y="2813050"/>
          <p14:tracePt t="24313" x="10394950" y="2813050"/>
          <p14:tracePt t="24329" x="10401300" y="2813050"/>
          <p14:tracePt t="24338" x="10407650" y="2813050"/>
          <p14:tracePt t="24353" x="10414000" y="2813050"/>
          <p14:tracePt t="24361" x="10420350" y="2813050"/>
          <p14:tracePt t="24372" x="10420350" y="2806700"/>
          <p14:tracePt t="24388" x="10433050" y="2800350"/>
          <p14:tracePt t="24405" x="10439400" y="2787650"/>
          <p14:tracePt t="24407" x="10445750" y="2781300"/>
          <p14:tracePt t="24421" x="10452100" y="2774950"/>
          <p14:tracePt t="24438" x="10464800" y="2743200"/>
          <p14:tracePt t="24455" x="10483850" y="2717800"/>
          <p14:tracePt t="24471" x="10496550" y="2692400"/>
          <p14:tracePt t="24488" x="10496550" y="2673350"/>
          <p14:tracePt t="24505" x="10496550" y="2667000"/>
          <p14:tracePt t="24521" x="10496550" y="2660650"/>
          <p14:tracePt t="24538" x="10496550" y="2647950"/>
          <p14:tracePt t="24555" x="10496550" y="2641600"/>
          <p14:tracePt t="24572" x="10496550" y="2628900"/>
          <p14:tracePt t="24588" x="10496550" y="2622550"/>
          <p14:tracePt t="24605" x="10496550" y="2609850"/>
          <p14:tracePt t="24621" x="10496550" y="2603500"/>
          <p14:tracePt t="24638" x="10496550" y="2597150"/>
          <p14:tracePt t="24672" x="10490200" y="2584450"/>
          <p14:tracePt t="24919" x="0" y="0"/>
        </p14:tracePtLst>
        <p14:tracePtLst>
          <p14:tracePt t="25433" x="10318750" y="2508250"/>
          <p14:tracePt t="25489" x="10312400" y="2508250"/>
          <p14:tracePt t="25497" x="10306050" y="2520950"/>
          <p14:tracePt t="25505" x="10299700" y="2533650"/>
          <p14:tracePt t="25521" x="10287000" y="2571750"/>
          <p14:tracePt t="25537" x="10267950" y="2622550"/>
          <p14:tracePt t="25554" x="10261600" y="2647950"/>
          <p14:tracePt t="25570" x="10255250" y="2679700"/>
          <p14:tracePt t="25587" x="10255250" y="2717800"/>
          <p14:tracePt t="25604" x="10255250" y="2736850"/>
          <p14:tracePt t="25620" x="10255250" y="2755900"/>
          <p14:tracePt t="25637" x="10261600" y="2787650"/>
          <p14:tracePt t="25640" x="10267950" y="2794000"/>
          <p14:tracePt t="25654" x="10267950" y="2800350"/>
          <p14:tracePt t="25670" x="10280650" y="2825750"/>
          <p14:tracePt t="25687" x="10287000" y="2844800"/>
          <p14:tracePt t="25704" x="10299700" y="2851150"/>
          <p14:tracePt t="25721" x="10306050" y="2863850"/>
          <p14:tracePt t="25760" x="10312400" y="2863850"/>
          <p14:tracePt t="25771" x="10318750" y="2870200"/>
          <p14:tracePt t="25792" x="10325100" y="2870200"/>
          <p14:tracePt t="25804" x="10331450" y="2870200"/>
          <p14:tracePt t="25821" x="10337800" y="2870200"/>
          <p14:tracePt t="25837" x="10350500" y="2870200"/>
          <p14:tracePt t="25855" x="10363200" y="2870200"/>
          <p14:tracePt t="25871" x="10375900" y="2870200"/>
          <p14:tracePt t="25887" x="10388600" y="2870200"/>
          <p14:tracePt t="25904" x="10414000" y="2870200"/>
          <p14:tracePt t="25921" x="10439400" y="2863850"/>
          <p14:tracePt t="25937" x="10471150" y="2857500"/>
          <p14:tracePt t="25954" x="10490200" y="2851150"/>
          <p14:tracePt t="25971" x="10496550" y="2851150"/>
          <p14:tracePt t="25987" x="10502900" y="2844800"/>
          <p14:tracePt t="26005" x="10515600" y="2838450"/>
          <p14:tracePt t="26097" x="10521950" y="2838450"/>
          <p14:tracePt t="26105" x="10528300" y="2832100"/>
          <p14:tracePt t="26217" x="10534650" y="2825750"/>
          <p14:tracePt t="26241" x="10534650" y="2819400"/>
          <p14:tracePt t="26280" x="10534650" y="2813050"/>
          <p14:tracePt t="26297" x="10534650" y="2806700"/>
          <p14:tracePt t="26321" x="10534650" y="2800350"/>
          <p14:tracePt t="26328" x="10534650" y="2794000"/>
          <p14:tracePt t="26338" x="10534650" y="2787650"/>
          <p14:tracePt t="26354" x="10534650" y="2774950"/>
          <p14:tracePt t="26371" x="10534650" y="2762250"/>
          <p14:tracePt t="26388" x="10534650" y="2749550"/>
          <p14:tracePt t="26405" x="10534650" y="2736850"/>
          <p14:tracePt t="26408" x="10534650" y="2730500"/>
          <p14:tracePt t="26422" x="10534650" y="2724150"/>
          <p14:tracePt t="26438" x="10534650" y="2705100"/>
          <p14:tracePt t="26455" x="10528300" y="2679700"/>
          <p14:tracePt t="26474" x="10528300" y="2673350"/>
          <p14:tracePt t="26488" x="10521950" y="2667000"/>
          <p14:tracePt t="26505" x="10515600" y="2654300"/>
          <p14:tracePt t="26522" x="10509250" y="2641600"/>
          <p14:tracePt t="26538" x="10509250" y="2635250"/>
          <p14:tracePt t="26554" x="10502900" y="2628900"/>
          <p14:tracePt t="26571" x="10496550" y="2628900"/>
          <p14:tracePt t="26588" x="10496550" y="2622550"/>
          <p14:tracePt t="26605" x="10490200" y="2616200"/>
          <p14:tracePt t="26622" x="10483850" y="2609850"/>
          <p14:tracePt t="26637" x="10477500" y="2603500"/>
          <p14:tracePt t="26657" x="10471150" y="2597150"/>
          <p14:tracePt t="26681" x="10464800" y="2597150"/>
          <p14:tracePt t="26690" x="10458450" y="2590800"/>
          <p14:tracePt t="26704" x="10452100" y="2590800"/>
          <p14:tracePt t="26720" x="10445750" y="2590800"/>
          <p14:tracePt t="26737" x="10439400" y="2590800"/>
          <p14:tracePt t="26754" x="10426700" y="2590800"/>
          <p14:tracePt t="26771" x="10414000" y="2590800"/>
          <p14:tracePt t="26787" x="10401300" y="2590800"/>
          <p14:tracePt t="26804" x="10388600" y="2597150"/>
          <p14:tracePt t="26837" x="10382250" y="2603500"/>
          <p14:tracePt t="26854" x="10382250" y="2609850"/>
          <p14:tracePt t="26871" x="10375900" y="2616200"/>
          <p14:tracePt t="26887" x="10369550" y="2628900"/>
          <p14:tracePt t="26904" x="10363200" y="2647950"/>
          <p14:tracePt t="26920" x="10363200" y="2667000"/>
          <p14:tracePt t="26937" x="10363200" y="2673350"/>
          <p14:tracePt t="26953" x="10356850" y="2698750"/>
          <p14:tracePt t="26970" x="10356850" y="2711450"/>
          <p14:tracePt t="26987" x="10356850" y="2730500"/>
          <p14:tracePt t="27004" x="10356850" y="2749550"/>
          <p14:tracePt t="27020" x="10356850" y="2768600"/>
          <p14:tracePt t="27037" x="10356850" y="2781300"/>
          <p14:tracePt t="27055" x="10356850" y="2794000"/>
          <p14:tracePt t="27071" x="10356850" y="2806700"/>
          <p14:tracePt t="27087" x="10356850" y="2819400"/>
          <p14:tracePt t="27103" x="10356850" y="2825750"/>
          <p14:tracePt t="27120" x="10356850" y="2838450"/>
          <p14:tracePt t="27137" x="10356850" y="2844800"/>
          <p14:tracePt t="27154" x="10363200" y="2857500"/>
          <p14:tracePt t="27171" x="10369550" y="2863850"/>
          <p14:tracePt t="27187" x="10369550" y="2870200"/>
          <p14:tracePt t="27204" x="10375900" y="2876550"/>
          <p14:tracePt t="27232" x="10382250" y="2882900"/>
          <p14:tracePt t="27248" x="10388600" y="2889250"/>
          <p14:tracePt t="27288" x="10394950" y="2889250"/>
          <p14:tracePt t="27329" x="10401300" y="2889250"/>
          <p14:tracePt t="27337" x="10407650" y="2889250"/>
          <p14:tracePt t="27346" x="10414000" y="2889250"/>
          <p14:tracePt t="27354" x="10420350" y="2882900"/>
          <p14:tracePt t="27370" x="10433050" y="2876550"/>
          <p14:tracePt t="27387" x="10452100" y="2863850"/>
          <p14:tracePt t="27404" x="10458450" y="2844800"/>
          <p14:tracePt t="27408" x="10464800" y="2832100"/>
          <p14:tracePt t="27421" x="10471150" y="2832100"/>
          <p14:tracePt t="27437" x="10477500" y="2806700"/>
          <p14:tracePt t="27455" x="10496550" y="2787650"/>
          <p14:tracePt t="27471" x="10502900" y="2762250"/>
          <p14:tracePt t="27487" x="10509250" y="2743200"/>
          <p14:tracePt t="27504" x="10515600" y="2730500"/>
          <p14:tracePt t="27520" x="10521950" y="2705100"/>
          <p14:tracePt t="27537" x="10521950" y="2692400"/>
          <p14:tracePt t="27554" x="10521950" y="2686050"/>
          <p14:tracePt t="27570" x="10521950" y="2667000"/>
          <p14:tracePt t="27587" x="10521950" y="2654300"/>
          <p14:tracePt t="27604" x="10521950" y="2641600"/>
          <p14:tracePt t="27620" x="10521950" y="2635250"/>
          <p14:tracePt t="27637" x="10521950" y="2622550"/>
          <p14:tracePt t="27655" x="10521950" y="2609850"/>
          <p14:tracePt t="27671" x="10515600" y="2590800"/>
          <p14:tracePt t="27686" x="10515600" y="2578100"/>
          <p14:tracePt t="27703" x="10509250" y="2571750"/>
          <p14:tracePt t="27720" x="10502900" y="2565400"/>
          <p14:tracePt t="27737" x="10496550" y="2552700"/>
          <p14:tracePt t="27754" x="10483850" y="2540000"/>
          <p14:tracePt t="27770" x="10477500" y="2533650"/>
          <p14:tracePt t="27787" x="10464800" y="2527300"/>
          <p14:tracePt t="27804" x="10439400" y="2514600"/>
          <p14:tracePt t="27820" x="10426700" y="2514600"/>
          <p14:tracePt t="27837" x="10420350" y="2514600"/>
          <p14:tracePt t="27854" x="10407650" y="2514600"/>
          <p14:tracePt t="27871" x="10394950" y="2514600"/>
          <p14:tracePt t="27887" x="10382250" y="2514600"/>
          <p14:tracePt t="27903" x="10369550" y="2520950"/>
          <p14:tracePt t="27920" x="10356850" y="2527300"/>
          <p14:tracePt t="27937" x="10356850" y="2533650"/>
          <p14:tracePt t="27954" x="10344150" y="2540000"/>
          <p14:tracePt t="27970" x="10337800" y="2546350"/>
          <p14:tracePt t="27987" x="10331450" y="2565400"/>
          <p14:tracePt t="28003" x="10325100" y="2597150"/>
          <p14:tracePt t="28020" x="10325100" y="2609850"/>
          <p14:tracePt t="28037" x="10318750" y="2635250"/>
          <p14:tracePt t="28040" x="10318750" y="2647950"/>
          <p14:tracePt t="28054" x="10318750" y="2654300"/>
          <p14:tracePt t="28071" x="10318750" y="2686050"/>
          <p14:tracePt t="28087" x="10318750" y="2698750"/>
          <p14:tracePt t="28103" x="10318750" y="2724150"/>
          <p14:tracePt t="28120" x="10318750" y="2736850"/>
          <p14:tracePt t="28137" x="10318750" y="2743200"/>
          <p14:tracePt t="28154" x="10318750" y="2755900"/>
          <p14:tracePt t="28170" x="10318750" y="2774950"/>
          <p14:tracePt t="28187" x="10331450" y="2794000"/>
          <p14:tracePt t="28203" x="10331450" y="2800350"/>
          <p14:tracePt t="28220" x="10337800" y="2819400"/>
          <p14:tracePt t="28237" x="10337800" y="2825750"/>
          <p14:tracePt t="28253" x="10344150" y="2832100"/>
          <p14:tracePt t="28256" x="10344150" y="2838450"/>
          <p14:tracePt t="28272" x="10350500" y="2844800"/>
          <p14:tracePt t="28304" x="10356850" y="2851150"/>
          <p14:tracePt t="28847" x="0" y="0"/>
        </p14:tracePtLst>
        <p14:tracePtLst>
          <p14:tracePt t="29673" x="10306050" y="2476500"/>
          <p14:tracePt t="29696" x="10299700" y="2476500"/>
          <p14:tracePt t="29720" x="10299700" y="2482850"/>
          <p14:tracePt t="29728" x="10293350" y="2489200"/>
          <p14:tracePt t="29736" x="10293350" y="2495550"/>
          <p14:tracePt t="29753" x="10293350" y="2508250"/>
          <p14:tracePt t="29770" x="10287000" y="2533650"/>
          <p14:tracePt t="29786" x="10287000" y="2559050"/>
          <p14:tracePt t="29803" x="10287000" y="2590800"/>
          <p14:tracePt t="29820" x="10280650" y="2616200"/>
          <p14:tracePt t="29836" x="10280650" y="2641600"/>
          <p14:tracePt t="29840" x="10280650" y="2654300"/>
          <p14:tracePt t="29853" x="10280650" y="2667000"/>
          <p14:tracePt t="29869" x="10280650" y="2673350"/>
          <p14:tracePt t="29887" x="10280650" y="2692400"/>
          <p14:tracePt t="29903" x="10280650" y="2705100"/>
          <p14:tracePt t="29919" x="10280650" y="2717800"/>
          <p14:tracePt t="29936" x="10280650" y="2749550"/>
          <p14:tracePt t="29953" x="10287000" y="2762250"/>
          <p14:tracePt t="29970" x="10293350" y="2774950"/>
          <p14:tracePt t="29986" x="10293350" y="2794000"/>
          <p14:tracePt t="30003" x="10299700" y="2800350"/>
          <p14:tracePt t="30019" x="10312400" y="2819400"/>
          <p14:tracePt t="30036" x="10318750" y="2832100"/>
          <p14:tracePt t="30053" x="10318750" y="2838450"/>
          <p14:tracePt t="30072" x="10318750" y="2844800"/>
          <p14:tracePt t="30128" x="10325100" y="2851150"/>
          <p14:tracePt t="30176" x="10331450" y="2851150"/>
          <p14:tracePt t="30224" x="10337800" y="2851150"/>
          <p14:tracePt t="30241" x="10344150" y="2851150"/>
          <p14:tracePt t="30248" x="10350500" y="2851150"/>
          <p14:tracePt t="30264" x="10363200" y="2851150"/>
          <p14:tracePt t="30272" x="10369550" y="2844800"/>
          <p14:tracePt t="30288" x="10375900" y="2838450"/>
          <p14:tracePt t="30303" x="10388600" y="2825750"/>
          <p14:tracePt t="30319" x="10401300" y="2819400"/>
          <p14:tracePt t="30336" x="10407650" y="2806700"/>
          <p14:tracePt t="30353" x="10420350" y="2787650"/>
          <p14:tracePt t="30369" x="10426700" y="2774950"/>
          <p14:tracePt t="30386" x="10433050" y="2768600"/>
          <p14:tracePt t="30403" x="10439400" y="2755900"/>
          <p14:tracePt t="30419" x="10439400" y="2749550"/>
          <p14:tracePt t="30436" x="10445750" y="2736850"/>
          <p14:tracePt t="30453" x="10452100" y="2724150"/>
          <p14:tracePt t="30469" x="10452100" y="2705100"/>
          <p14:tracePt t="30486" x="10452100" y="2692400"/>
          <p14:tracePt t="30489" x="10452100" y="2686050"/>
          <p14:tracePt t="30503" x="10452100" y="2667000"/>
          <p14:tracePt t="30519" x="10452100" y="2654300"/>
          <p14:tracePt t="30536" x="10452100" y="2635250"/>
          <p14:tracePt t="30553" x="10452100" y="2622550"/>
          <p14:tracePt t="30570" x="10452100" y="2609850"/>
          <p14:tracePt t="30586" x="10452100" y="2597150"/>
          <p14:tracePt t="30603" x="10452100" y="2584450"/>
          <p14:tracePt t="30636" x="10452100" y="2578100"/>
          <p14:tracePt t="30728" x="10445750" y="2578100"/>
          <p14:tracePt t="30752" x="10439400" y="2571750"/>
          <p14:tracePt t="30768" x="10433050" y="2571750"/>
          <p14:tracePt t="30776" x="10426700" y="2571750"/>
          <p14:tracePt t="30786" x="10420350" y="2571750"/>
          <p14:tracePt t="30803" x="10401300" y="2571750"/>
          <p14:tracePt t="30819" x="10369550" y="2571750"/>
          <p14:tracePt t="30836" x="10344150" y="2571750"/>
          <p14:tracePt t="30840" x="10325100" y="2571750"/>
          <p14:tracePt t="30853" x="10312400" y="2571750"/>
          <p14:tracePt t="30869" x="10293350" y="2571750"/>
          <p14:tracePt t="30886" x="10287000" y="2571750"/>
          <p14:tracePt t="30904" x="10280650" y="2571750"/>
          <p14:tracePt t="30919" x="10274300" y="2571750"/>
          <p14:tracePt t="30943" x="10267950" y="2571750"/>
          <p14:tracePt t="30952" x="10255250" y="2571750"/>
          <p14:tracePt t="30969" x="10248900" y="2578100"/>
          <p14:tracePt t="30985" x="10242550" y="2584450"/>
          <p14:tracePt t="31002" x="10236200" y="2603500"/>
          <p14:tracePt t="31019" x="10236200" y="2616200"/>
          <p14:tracePt t="31035" x="10236200" y="2628900"/>
          <p14:tracePt t="31052" x="10229850" y="2641600"/>
          <p14:tracePt t="31069" x="10229850" y="2660650"/>
          <p14:tracePt t="31071" x="10229850" y="2673350"/>
          <p14:tracePt t="31086" x="10229850" y="2686050"/>
          <p14:tracePt t="31103" x="10229850" y="2705100"/>
          <p14:tracePt t="31119" x="10229850" y="2730500"/>
          <p14:tracePt t="31136" x="10229850" y="2743200"/>
          <p14:tracePt t="31152" x="10229850" y="2755900"/>
          <p14:tracePt t="31169" x="10229850" y="2762250"/>
          <p14:tracePt t="31185" x="10242550" y="2787650"/>
          <p14:tracePt t="31202" x="10255250" y="2800350"/>
          <p14:tracePt t="31219" x="10261600" y="2806700"/>
          <p14:tracePt t="31235" x="10274300" y="2819400"/>
          <p14:tracePt t="31269" x="10280650" y="2832100"/>
          <p14:tracePt t="31286" x="10287000" y="2838450"/>
          <p14:tracePt t="31320" x="10293350" y="2838450"/>
          <p14:tracePt t="31335" x="10299700" y="2838450"/>
          <p14:tracePt t="31344" x="10306050" y="2838450"/>
          <p14:tracePt t="31360" x="10312400" y="2838450"/>
          <p14:tracePt t="31369" x="10325100" y="2838450"/>
          <p14:tracePt t="31385" x="10344150" y="2838450"/>
          <p14:tracePt t="31402" x="10356850" y="2825750"/>
          <p14:tracePt t="31419" x="10369550" y="2825750"/>
          <p14:tracePt t="31435" x="10388600" y="2813050"/>
          <p14:tracePt t="31452" x="10401300" y="2806700"/>
          <p14:tracePt t="31456" x="10407650" y="2800350"/>
          <p14:tracePt t="31469" x="10407650" y="2794000"/>
          <p14:tracePt t="31486" x="10420350" y="2781300"/>
          <p14:tracePt t="31503" x="10426700" y="2774950"/>
          <p14:tracePt t="31519" x="10426700" y="2755900"/>
          <p14:tracePt t="31535" x="10433050" y="2736850"/>
          <p14:tracePt t="31552" x="10439400" y="2705100"/>
          <p14:tracePt t="31569" x="10445750" y="2692400"/>
          <p14:tracePt t="31586" x="10445750" y="2679700"/>
          <p14:tracePt t="31602" x="10445750" y="2667000"/>
          <p14:tracePt t="31619" x="10445750" y="2647950"/>
          <p14:tracePt t="31635" x="10445750" y="2635250"/>
          <p14:tracePt t="31652" x="10445750" y="2616200"/>
          <p14:tracePt t="31655" x="10445750" y="2603500"/>
          <p14:tracePt t="31685" x="10439400" y="2590800"/>
          <p14:tracePt t="31702" x="10433050" y="2578100"/>
          <p14:tracePt t="31720" x="10433050" y="2565400"/>
          <p14:tracePt t="31744" x="10426700" y="2552700"/>
          <p14:tracePt t="31768" x="10420350" y="2552700"/>
          <p14:tracePt t="31857" x="10414000" y="2546350"/>
          <p14:tracePt t="31888" x="10407650" y="2546350"/>
          <p14:tracePt t="31896" x="10401300" y="2546350"/>
          <p14:tracePt t="31905" x="10394950" y="2546350"/>
          <p14:tracePt t="31921" x="10388600" y="2546350"/>
          <p14:tracePt t="31936" x="10382250" y="2546350"/>
          <p14:tracePt t="31953" x="10363200" y="2546350"/>
          <p14:tracePt t="31969" x="10350500" y="2559050"/>
          <p14:tracePt t="31986" x="10344150" y="2565400"/>
          <p14:tracePt t="32002" x="10331450" y="2578100"/>
          <p14:tracePt t="32019" x="10325100" y="2584450"/>
          <p14:tracePt t="32035" x="10325100" y="2597150"/>
          <p14:tracePt t="32052" x="10325100" y="2628900"/>
          <p14:tracePt t="32055" x="10325100" y="2641600"/>
          <p14:tracePt t="32069" x="10325100" y="2660650"/>
          <p14:tracePt t="32087" x="10325100" y="2698750"/>
          <p14:tracePt t="32103" x="10325100" y="2717800"/>
          <p14:tracePt t="32119" x="10325100" y="2730500"/>
          <p14:tracePt t="32136" x="10325100" y="2736850"/>
          <p14:tracePt t="32231" x="0" y="0"/>
        </p14:tracePtLst>
        <p14:tracePtLst>
          <p14:tracePt t="32825" x="10985500" y="2800350"/>
          <p14:tracePt t="32945" x="10991850" y="2800350"/>
          <p14:tracePt t="32953" x="11004550" y="2800350"/>
          <p14:tracePt t="32961" x="11010900" y="2800350"/>
          <p14:tracePt t="32969" x="11023600" y="2800350"/>
          <p14:tracePt t="32986" x="11055350" y="2800350"/>
          <p14:tracePt t="33002" x="11099800" y="2800350"/>
          <p14:tracePt t="33019" x="11163300" y="2800350"/>
          <p14:tracePt t="33024" x="11207750" y="2800350"/>
          <p14:tracePt t="33036" x="11245850" y="2800350"/>
          <p14:tracePt t="33052" x="11347450" y="2806700"/>
          <p14:tracePt t="33055" x="11379200" y="2813050"/>
          <p14:tracePt t="33071" x="11410950" y="2813050"/>
          <p14:tracePt t="33101" x="11417300" y="2813050"/>
          <p14:tracePt t="33584" x="0" y="0"/>
        </p14:tracePtLst>
        <p14:tracePtLst>
          <p14:tracePt t="34481" x="10217150" y="2546350"/>
          <p14:tracePt t="34488" x="10217150" y="2559050"/>
          <p14:tracePt t="34501" x="10217150" y="2565400"/>
          <p14:tracePt t="34518" x="10217150" y="2584450"/>
          <p14:tracePt t="34535" x="10217150" y="2622550"/>
          <p14:tracePt t="34551" x="10217150" y="2660650"/>
          <p14:tracePt t="34568" x="10217150" y="2686050"/>
          <p14:tracePt t="34585" x="10217150" y="2711450"/>
          <p14:tracePt t="34601" x="10223500" y="2743200"/>
          <p14:tracePt t="34618" x="10229850" y="2762250"/>
          <p14:tracePt t="34635" x="10242550" y="2781300"/>
          <p14:tracePt t="34651" x="10242550" y="2787650"/>
          <p14:tracePt t="34668" x="10255250" y="2800350"/>
          <p14:tracePt t="34685" x="10261600" y="2806700"/>
          <p14:tracePt t="34701" x="10267950" y="2813050"/>
          <p14:tracePt t="34717" x="10274300" y="2813050"/>
          <p14:tracePt t="34734" x="10293350" y="2819400"/>
          <p14:tracePt t="34751" x="10306050" y="2819400"/>
          <p14:tracePt t="34767" x="10318750" y="2819400"/>
          <p14:tracePt t="34784" x="10331450" y="2819400"/>
          <p14:tracePt t="34801" x="10337800" y="2819400"/>
          <p14:tracePt t="34817" x="10356850" y="2819400"/>
          <p14:tracePt t="34834" x="10382250" y="2819400"/>
          <p14:tracePt t="34851" x="10401300" y="2819400"/>
          <p14:tracePt t="34867" x="10414000" y="2813050"/>
          <p14:tracePt t="34884" x="10439400" y="2813050"/>
          <p14:tracePt t="34901" x="10439400" y="2806700"/>
          <p14:tracePt t="34917" x="10445750" y="2806700"/>
          <p14:tracePt t="34934" x="10458450" y="2800350"/>
          <p14:tracePt t="34951" x="10464800" y="2794000"/>
          <p14:tracePt t="34968" x="10464800" y="2787650"/>
          <p14:tracePt t="34985" x="10471150" y="2774950"/>
          <p14:tracePt t="35001" x="10477500" y="2749550"/>
          <p14:tracePt t="35018" x="10483850" y="2730500"/>
          <p14:tracePt t="35035" x="10490200" y="2711450"/>
          <p14:tracePt t="35051" x="10502900" y="2679700"/>
          <p14:tracePt t="35056" x="10509250" y="2667000"/>
          <p14:tracePt t="35068" x="10509250" y="2660650"/>
          <p14:tracePt t="35074" x="10509250" y="2647950"/>
          <p14:tracePt t="35085" x="10509250" y="2641600"/>
          <p14:tracePt t="35101" x="10509250" y="2616200"/>
          <p14:tracePt t="35118" x="10509250" y="2590800"/>
          <p14:tracePt t="35120" x="10509250" y="2578100"/>
          <p14:tracePt t="35135" x="10509250" y="2565400"/>
          <p14:tracePt t="35151" x="10509250" y="2552700"/>
          <p14:tracePt t="35168" x="10509250" y="2540000"/>
          <p14:tracePt t="35185" x="10509250" y="2533650"/>
          <p14:tracePt t="35201" x="10509250" y="2527300"/>
          <p14:tracePt t="35218" x="10502900" y="2520950"/>
          <p14:tracePt t="35251" x="10502900" y="2508250"/>
          <p14:tracePt t="35267" x="10496550" y="2508250"/>
          <p14:tracePt t="35284" x="10483850" y="2495550"/>
          <p14:tracePt t="35301" x="10483850" y="2489200"/>
          <p14:tracePt t="35303" x="10471150" y="2489200"/>
          <p14:tracePt t="35334" x="10458450" y="2482850"/>
          <p14:tracePt t="35351" x="10452100" y="2482850"/>
          <p14:tracePt t="35367" x="10445750" y="2482850"/>
          <p14:tracePt t="35384" x="10433050" y="2482850"/>
          <p14:tracePt t="35401" x="10414000" y="2482850"/>
          <p14:tracePt t="35417" x="10394950" y="2482850"/>
          <p14:tracePt t="35434" x="10388600" y="2482850"/>
          <p14:tracePt t="35451" x="10369550" y="2482850"/>
          <p14:tracePt t="35468" x="10356850" y="2482850"/>
          <p14:tracePt t="35471" x="10350500" y="2489200"/>
          <p14:tracePt t="35485" x="10350500" y="2495550"/>
          <p14:tracePt t="35501" x="10337800" y="2508250"/>
          <p14:tracePt t="35518" x="10325100" y="2527300"/>
          <p14:tracePt t="35521" x="10318750" y="2546350"/>
          <p14:tracePt t="35535" x="10312400" y="2584450"/>
          <p14:tracePt t="35551" x="10312400" y="2609850"/>
          <p14:tracePt t="35567" x="10312400" y="2635250"/>
          <p14:tracePt t="35585" x="10312400" y="2654300"/>
          <p14:tracePt t="35601" x="10312400" y="2673350"/>
          <p14:tracePt t="35618" x="10312400" y="2692400"/>
          <p14:tracePt t="35635" x="10312400" y="2698750"/>
          <p14:tracePt t="35652" x="10312400" y="2717800"/>
          <p14:tracePt t="35671" x="10318750" y="2736850"/>
          <p14:tracePt t="35688" x="10318750" y="2743200"/>
          <p14:tracePt t="35701" x="10325100" y="2755900"/>
          <p14:tracePt t="35717" x="10331450" y="2762250"/>
          <p14:tracePt t="35734" x="10337800" y="2774950"/>
          <p14:tracePt t="35768" x="10344150" y="2781300"/>
          <p14:tracePt t="35800" x="10350500" y="2787650"/>
          <p14:tracePt t="35833" x="10356850" y="2787650"/>
          <p14:tracePt t="35849" x="10363200" y="2787650"/>
          <p14:tracePt t="35857" x="10369550" y="2787650"/>
          <p14:tracePt t="35881" x="10375900" y="2787650"/>
          <p14:tracePt t="35889" x="10382250" y="2787650"/>
          <p14:tracePt t="35905" x="10388600" y="2787650"/>
          <p14:tracePt t="35918" x="10394950" y="2787650"/>
          <p14:tracePt t="35935" x="10414000" y="2787650"/>
          <p14:tracePt t="35951" x="10420350" y="2774950"/>
          <p14:tracePt t="35968" x="10426700" y="2762250"/>
          <p14:tracePt t="35984" x="10433050" y="2743200"/>
          <p14:tracePt t="36001" x="10445750" y="2717800"/>
          <p14:tracePt t="36018" x="10445750" y="2698750"/>
          <p14:tracePt t="36034" x="10452100" y="2673350"/>
          <p14:tracePt t="36051" x="10458450" y="2654300"/>
          <p14:tracePt t="36068" x="10464800" y="2622550"/>
          <p14:tracePt t="36073" x="10464800" y="2616200"/>
          <p14:tracePt t="36084" x="10464800" y="2609850"/>
          <p14:tracePt t="36101" x="10464800" y="2603500"/>
          <p14:tracePt t="36117" x="10471150" y="2584450"/>
          <p14:tracePt t="36135" x="10471150" y="2578100"/>
          <p14:tracePt t="36151" x="10471150" y="2565400"/>
          <p14:tracePt t="36167" x="10464800" y="2552700"/>
          <p14:tracePt t="36184" x="10458450" y="2540000"/>
          <p14:tracePt t="36217" x="10458450" y="2527300"/>
          <p14:tracePt t="36385" x="10452100" y="2520950"/>
          <p14:tracePt t="36401" x="10439400" y="2527300"/>
          <p14:tracePt t="36409" x="10433050" y="2540000"/>
          <p14:tracePt t="36417" x="10426700" y="2559050"/>
          <p14:tracePt t="36434" x="10407650" y="2590800"/>
          <p14:tracePt t="36451" x="10394950" y="2641600"/>
          <p14:tracePt t="36468" x="10388600" y="2667000"/>
          <p14:tracePt t="36472" x="10388600" y="2679700"/>
          <p14:tracePt t="36484" x="10388600" y="2686050"/>
          <p14:tracePt t="36501" x="10388600" y="2711450"/>
          <p14:tracePt t="36518" x="10388600" y="2730500"/>
          <p14:tracePt t="36521" x="10388600" y="2736850"/>
          <p14:tracePt t="36535" x="10388600" y="2762250"/>
          <p14:tracePt t="36550" x="10394950" y="2768600"/>
          <p14:tracePt t="36567" x="10401300" y="2794000"/>
          <p14:tracePt t="36584" x="10414000" y="2800350"/>
          <p14:tracePt t="36617" x="10420350" y="2806700"/>
          <p14:tracePt t="36792" x="0" y="0"/>
        </p14:tracePtLst>
        <p14:tracePtLst>
          <p14:tracePt t="37409" x="10972800" y="2800350"/>
          <p14:tracePt t="37521" x="10985500" y="2800350"/>
          <p14:tracePt t="37528" x="10998200" y="2800350"/>
          <p14:tracePt t="37536" x="11023600" y="2800350"/>
          <p14:tracePt t="37551" x="11093450" y="2819400"/>
          <p14:tracePt t="37567" x="11169650" y="2832100"/>
          <p14:tracePt t="37583" x="11264900" y="2844800"/>
          <p14:tracePt t="37600" x="11341100" y="2857500"/>
          <p14:tracePt t="37617" x="11417300" y="2876550"/>
          <p14:tracePt t="37634" x="11506200" y="2889250"/>
          <p14:tracePt t="37650" x="11576050" y="2895600"/>
          <p14:tracePt t="37667" x="11601450" y="2895600"/>
          <p14:tracePt t="37684" x="11607800" y="2895600"/>
          <p14:tracePt t="37799" x="0" y="0"/>
        </p14:tracePtLst>
        <p14:tracePtLst>
          <p14:tracePt t="38856" x="8788400" y="2959100"/>
          <p14:tracePt t="38897" x="8794750" y="2959100"/>
          <p14:tracePt t="38905" x="8807450" y="2959100"/>
          <p14:tracePt t="38917" x="8826500" y="2959100"/>
          <p14:tracePt t="38933" x="8870950" y="2959100"/>
          <p14:tracePt t="38951" x="8953500" y="2959100"/>
          <p14:tracePt t="38967" x="8997950" y="2959100"/>
          <p14:tracePt t="38983" x="9048750" y="2959100"/>
          <p14:tracePt t="39000" x="9112250" y="2959100"/>
          <p14:tracePt t="39016" x="9175750" y="2959100"/>
          <p14:tracePt t="39033" x="9264650" y="2965450"/>
          <p14:tracePt t="39050" x="9353550" y="2978150"/>
          <p14:tracePt t="39067" x="9442450" y="2997200"/>
          <p14:tracePt t="39072" x="9474200" y="2997200"/>
          <p14:tracePt t="39083" x="9512300" y="2997200"/>
          <p14:tracePt t="39100" x="9550400" y="2997200"/>
          <p14:tracePt t="39116" x="9569450" y="2997200"/>
          <p14:tracePt t="39133" x="9582150" y="2997200"/>
          <p14:tracePt t="39150" x="9588500" y="2997200"/>
          <p14:tracePt t="39887" x="0" y="0"/>
        </p14:tracePtLst>
        <p14:tracePtLst>
          <p14:tracePt t="43960" x="7131050" y="2470150"/>
          <p14:tracePt t="43984" x="7131050" y="2476500"/>
          <p14:tracePt t="43993" x="7131050" y="2495550"/>
          <p14:tracePt t="44000" x="7131050" y="2520950"/>
          <p14:tracePt t="44015" x="7137400" y="2609850"/>
          <p14:tracePt t="44031" x="7156450" y="2724150"/>
          <p14:tracePt t="44048" x="7194550" y="2844800"/>
          <p14:tracePt t="44065" x="7232650" y="2940050"/>
          <p14:tracePt t="44081" x="7264400" y="3009900"/>
          <p14:tracePt t="44098" x="7308850" y="3073400"/>
          <p14:tracePt t="44115" x="7353300" y="3130550"/>
          <p14:tracePt t="44131" x="7404100" y="3168650"/>
          <p14:tracePt t="44148" x="7448550" y="3200400"/>
          <p14:tracePt t="44153" x="7480300" y="3213100"/>
          <p14:tracePt t="44165" x="7493000" y="3225800"/>
          <p14:tracePt t="44181" x="7543800" y="3251200"/>
          <p14:tracePt t="44198" x="7696200" y="3308350"/>
          <p14:tracePt t="44215" x="7835900" y="3340100"/>
          <p14:tracePt t="44231" x="8001000" y="3378200"/>
          <p14:tracePt t="44248" x="8204200" y="3409950"/>
          <p14:tracePt t="44265" x="8413750" y="3454400"/>
          <p14:tracePt t="44281" x="8680450" y="3505200"/>
          <p14:tracePt t="44298" x="8966200" y="3543300"/>
          <p14:tracePt t="44315" x="9264650" y="3575050"/>
          <p14:tracePt t="44331" x="9512300" y="3587750"/>
          <p14:tracePt t="44335" x="9620250" y="3606800"/>
          <p14:tracePt t="44348" x="9715500" y="3619500"/>
          <p14:tracePt t="44365" x="9855200" y="3644900"/>
          <p14:tracePt t="44367" x="9918700" y="3663950"/>
          <p14:tracePt t="44381" x="9988550" y="3670300"/>
          <p14:tracePt t="44398" x="10102850" y="3695700"/>
          <p14:tracePt t="44415" x="10312400" y="3727450"/>
          <p14:tracePt t="44431" x="10464800" y="3752850"/>
          <p14:tracePt t="44448" x="10610850" y="3771900"/>
          <p14:tracePt t="44464" x="10718800" y="3778250"/>
          <p14:tracePt t="44481" x="10795000" y="3778250"/>
          <p14:tracePt t="44498" x="10864850" y="3778250"/>
          <p14:tracePt t="44515" x="10928350" y="3778250"/>
          <p14:tracePt t="44531" x="11023600" y="3778250"/>
          <p14:tracePt t="44548" x="11125200" y="3759200"/>
          <p14:tracePt t="44551" x="11169650" y="3752850"/>
          <p14:tracePt t="44565" x="11214100" y="3740150"/>
          <p14:tracePt t="44569" x="11258550" y="3721100"/>
          <p14:tracePt t="44581" x="11296650" y="3708400"/>
          <p14:tracePt t="44598" x="11347450" y="3683000"/>
          <p14:tracePt t="44615" x="11417300" y="3632200"/>
          <p14:tracePt t="44631" x="11455400" y="3594100"/>
          <p14:tracePt t="44648" x="11499850" y="3536950"/>
          <p14:tracePt t="44664" x="11537950" y="3486150"/>
          <p14:tracePt t="44681" x="11582400" y="3429000"/>
          <p14:tracePt t="44698" x="11620500" y="3384550"/>
          <p14:tracePt t="44714" x="11652250" y="3346450"/>
          <p14:tracePt t="44731" x="11671300" y="3308350"/>
          <p14:tracePt t="44747" x="11703050" y="3282950"/>
          <p14:tracePt t="44764" x="11728450" y="3251200"/>
          <p14:tracePt t="44781" x="11747500" y="3225800"/>
          <p14:tracePt t="44783" x="11760200" y="3213100"/>
          <p14:tracePt t="44797" x="11772900" y="3200400"/>
          <p14:tracePt t="44815" x="11791950" y="3155950"/>
          <p14:tracePt t="44831" x="11798300" y="3124200"/>
          <p14:tracePt t="44848" x="11817350" y="3092450"/>
          <p14:tracePt t="44864" x="11836400" y="3054350"/>
          <p14:tracePt t="44881" x="11849100" y="3009900"/>
          <p14:tracePt t="44898" x="11861800" y="2971800"/>
          <p14:tracePt t="44915" x="11874500" y="2933700"/>
          <p14:tracePt t="44931" x="11880850" y="2895600"/>
          <p14:tracePt t="44935" x="11880850" y="2882900"/>
          <p14:tracePt t="44948" x="11887200" y="2863850"/>
          <p14:tracePt t="44965" x="11893550" y="2844800"/>
          <p14:tracePt t="44967" x="11893550" y="2838450"/>
          <p14:tracePt t="44981" x="11899900" y="2819400"/>
          <p14:tracePt t="44998" x="11899900" y="2787650"/>
          <p14:tracePt t="45015" x="11906250" y="2755900"/>
          <p14:tracePt t="45031" x="11906250" y="2736850"/>
          <p14:tracePt t="45048" x="11906250" y="2698750"/>
          <p14:tracePt t="45064" x="11899900" y="2647950"/>
          <p14:tracePt t="45081" x="11899900" y="2622550"/>
          <p14:tracePt t="45098" x="11887200" y="2590800"/>
          <p14:tracePt t="45114" x="11880850" y="2565400"/>
          <p14:tracePt t="45131" x="11874500" y="2552700"/>
          <p14:tracePt t="45148" x="11868150" y="2552700"/>
          <p14:tracePt t="45164" x="11861800" y="2533650"/>
          <p14:tracePt t="45181" x="11855450" y="2533650"/>
          <p14:tracePt t="45198" x="11830050" y="2527300"/>
          <p14:tracePt t="45201" x="11817350" y="2520950"/>
          <p14:tracePt t="45215" x="11772900" y="2514600"/>
          <p14:tracePt t="45231" x="11715750" y="2501900"/>
          <p14:tracePt t="45248" x="11614150" y="2482850"/>
          <p14:tracePt t="45264" x="11442700" y="2451100"/>
          <p14:tracePt t="45281" x="11220450" y="2425700"/>
          <p14:tracePt t="45298" x="10991850" y="2413000"/>
          <p14:tracePt t="45314" x="10693400" y="2413000"/>
          <p14:tracePt t="45331" x="10369550" y="2413000"/>
          <p14:tracePt t="45347" x="10045700" y="2413000"/>
          <p14:tracePt t="45364" x="9740900" y="2413000"/>
          <p14:tracePt t="45380" x="9474200" y="2413000"/>
          <p14:tracePt t="45397" x="9245600" y="2413000"/>
          <p14:tracePt t="45399" x="9137650" y="2413000"/>
          <p14:tracePt t="45414" x="8972550" y="2413000"/>
          <p14:tracePt t="45431" x="8851900" y="2413000"/>
          <p14:tracePt t="45447" x="8782050" y="2413000"/>
          <p14:tracePt t="45464" x="8731250" y="2413000"/>
          <p14:tracePt t="45481" x="8674100" y="2419350"/>
          <p14:tracePt t="45497" x="8629650" y="2425700"/>
          <p14:tracePt t="45514" x="8585200" y="2438400"/>
          <p14:tracePt t="45531" x="8540750" y="2438400"/>
          <p14:tracePt t="45547" x="8496300" y="2438400"/>
          <p14:tracePt t="45564" x="8439150" y="2438400"/>
          <p14:tracePt t="45567" x="8407400" y="2438400"/>
          <p14:tracePt t="45581" x="8382000" y="2438400"/>
          <p14:tracePt t="45597" x="8337550" y="2438400"/>
          <p14:tracePt t="45615" x="8267700" y="2451100"/>
          <p14:tracePt t="45631" x="8242300" y="2451100"/>
          <p14:tracePt t="45647" x="8210550" y="2451100"/>
          <p14:tracePt t="45664" x="8172450" y="2451100"/>
          <p14:tracePt t="45681" x="8140700" y="2451100"/>
          <p14:tracePt t="45697" x="8108950" y="2451100"/>
          <p14:tracePt t="45714" x="8083550" y="2451100"/>
          <p14:tracePt t="45731" x="8051800" y="2451100"/>
          <p14:tracePt t="45747" x="8020050" y="2451100"/>
          <p14:tracePt t="45764" x="7969250" y="2451100"/>
          <p14:tracePt t="45781" x="7924800" y="2451100"/>
          <p14:tracePt t="45798" x="7874000" y="2451100"/>
          <p14:tracePt t="45800" x="7848600" y="2451100"/>
          <p14:tracePt t="45815" x="7804150" y="2451100"/>
          <p14:tracePt t="45831" x="7766050" y="2451100"/>
          <p14:tracePt t="45847" x="7727950" y="2451100"/>
          <p14:tracePt t="45864" x="7696200" y="2451100"/>
          <p14:tracePt t="45881" x="7677150" y="2451100"/>
          <p14:tracePt t="45897" x="7645400" y="2451100"/>
          <p14:tracePt t="45915" x="7620000" y="2451100"/>
          <p14:tracePt t="45931" x="7594600" y="2457450"/>
          <p14:tracePt t="45948" x="7575550" y="2463800"/>
          <p14:tracePt t="45964" x="7556500" y="2470150"/>
          <p14:tracePt t="45968" x="7550150" y="2470150"/>
          <p14:tracePt t="45981" x="7531100" y="2476500"/>
          <p14:tracePt t="45997" x="7512050" y="2482850"/>
          <p14:tracePt t="46015" x="7480300" y="2495550"/>
          <p14:tracePt t="46031" x="7461250" y="2501900"/>
          <p14:tracePt t="46047" x="7435850" y="2520950"/>
          <p14:tracePt t="46064" x="7423150" y="2527300"/>
          <p14:tracePt t="46081" x="7416800" y="2533650"/>
          <p14:tracePt t="46097" x="7404100" y="2546350"/>
          <p14:tracePt t="46114" x="7397750" y="2552700"/>
          <p14:tracePt t="46130" x="7391400" y="2565400"/>
          <p14:tracePt t="46147" x="7378700" y="2597150"/>
          <p14:tracePt t="46164" x="7372350" y="2628900"/>
          <p14:tracePt t="46181" x="7353300" y="2679700"/>
          <p14:tracePt t="46183" x="7346950" y="2705100"/>
          <p14:tracePt t="46197" x="7340600" y="2730500"/>
          <p14:tracePt t="46215" x="7327900" y="2787650"/>
          <p14:tracePt t="46231" x="7321550" y="2819400"/>
          <p14:tracePt t="46247" x="7315200" y="2851150"/>
          <p14:tracePt t="46264" x="7308850" y="2882900"/>
          <p14:tracePt t="46281" x="7302500" y="2921000"/>
          <p14:tracePt t="46297" x="7302500" y="2952750"/>
          <p14:tracePt t="46314" x="7302500" y="2997200"/>
          <p14:tracePt t="46330" x="7302500" y="3035300"/>
          <p14:tracePt t="46347" x="7302500" y="3067050"/>
          <p14:tracePt t="46364" x="7302500" y="3092450"/>
          <p14:tracePt t="46367" x="7302500" y="3105150"/>
          <p14:tracePt t="46381" x="7302500" y="3117850"/>
          <p14:tracePt t="46397" x="7302500" y="3143250"/>
          <p14:tracePt t="46415" x="7302500" y="3181350"/>
          <p14:tracePt t="46431" x="7308850" y="3206750"/>
          <p14:tracePt t="46447" x="7321550" y="3238500"/>
          <p14:tracePt t="46464" x="7327900" y="3263900"/>
          <p14:tracePt t="46481" x="7340600" y="3289300"/>
          <p14:tracePt t="46497" x="7359650" y="3321050"/>
          <p14:tracePt t="46514" x="7372350" y="3340100"/>
          <p14:tracePt t="46531" x="7397750" y="3371850"/>
          <p14:tracePt t="46547" x="7423150" y="3390900"/>
          <p14:tracePt t="46564" x="7461250" y="3416300"/>
          <p14:tracePt t="46568" x="7499350" y="3429000"/>
          <p14:tracePt t="46581" x="7543800" y="3448050"/>
          <p14:tracePt t="46597" x="7664450" y="3479800"/>
          <p14:tracePt t="46615" x="7912100" y="3530600"/>
          <p14:tracePt t="46631" x="8140700" y="3575050"/>
          <p14:tracePt t="46647" x="8394700" y="3625850"/>
          <p14:tracePt t="46664" x="8642350" y="3670300"/>
          <p14:tracePt t="46680" x="8877300" y="3702050"/>
          <p14:tracePt t="46697" x="9086850" y="3702050"/>
          <p14:tracePt t="46713" x="9296400" y="3702050"/>
          <p14:tracePt t="46730" x="9486900" y="3702050"/>
          <p14:tracePt t="46747" x="9664700" y="3702050"/>
          <p14:tracePt t="46764" x="9817100" y="3702050"/>
          <p14:tracePt t="46780" x="9982200" y="3702050"/>
          <p14:tracePt t="46783" x="10064750" y="3702050"/>
          <p14:tracePt t="46797" x="10160000" y="3702050"/>
          <p14:tracePt t="46814" x="10331450" y="3702050"/>
          <p14:tracePt t="46831" x="10560050" y="3702050"/>
          <p14:tracePt t="46847" x="10718800" y="3702050"/>
          <p14:tracePt t="46864" x="10858500" y="3702050"/>
          <p14:tracePt t="46880" x="10985500" y="3695700"/>
          <p14:tracePt t="46897" x="11074400" y="3683000"/>
          <p14:tracePt t="46914" x="11131550" y="3676650"/>
          <p14:tracePt t="46930" x="11163300" y="3670300"/>
          <p14:tracePt t="46947" x="11201400" y="3657600"/>
          <p14:tracePt t="46964" x="11239500" y="3644900"/>
          <p14:tracePt t="46967" x="11252200" y="3638550"/>
          <p14:tracePt t="46980" x="11264900" y="3632200"/>
          <p14:tracePt t="46997" x="11303000" y="3619500"/>
          <p14:tracePt t="47014" x="11334750" y="3594100"/>
          <p14:tracePt t="47016" x="11347450" y="3581400"/>
          <p14:tracePt t="47031" x="11385550" y="3562350"/>
          <p14:tracePt t="47047" x="11430000" y="3517900"/>
          <p14:tracePt t="47063" x="11487150" y="3479800"/>
          <p14:tracePt t="47080" x="11531600" y="3441700"/>
          <p14:tracePt t="47097" x="11588750" y="3397250"/>
          <p14:tracePt t="47114" x="11639550" y="3359150"/>
          <p14:tracePt t="47130" x="11677650" y="3314700"/>
          <p14:tracePt t="47147" x="11728450" y="3270250"/>
          <p14:tracePt t="47164" x="11772900" y="3232150"/>
          <p14:tracePt t="47180" x="11791950" y="3213100"/>
          <p14:tracePt t="47183" x="11804650" y="3206750"/>
          <p14:tracePt t="47197" x="11817350" y="3194050"/>
          <p14:tracePt t="47214" x="11836400" y="3181350"/>
          <p14:tracePt t="47231" x="11868150" y="3162300"/>
          <p14:tracePt t="47247" x="11893550" y="3143250"/>
          <p14:tracePt t="47263" x="11906250" y="3136900"/>
          <p14:tracePt t="47280" x="11925300" y="3117850"/>
          <p14:tracePt t="47297" x="11931650" y="3098800"/>
          <p14:tracePt t="47314" x="11944350" y="3079750"/>
          <p14:tracePt t="47331" x="11957050" y="3060700"/>
          <p14:tracePt t="47347" x="11957050" y="3041650"/>
          <p14:tracePt t="47364" x="11957050" y="3022600"/>
          <p14:tracePt t="47380" x="11957050" y="2990850"/>
          <p14:tracePt t="47384" x="11957050" y="2965450"/>
          <p14:tracePt t="47397" x="11957050" y="2940050"/>
          <p14:tracePt t="47414" x="11957050" y="2895600"/>
          <p14:tracePt t="47417" x="11957050" y="2870200"/>
          <p14:tracePt t="47431" x="11957050" y="2819400"/>
          <p14:tracePt t="47447" x="11957050" y="2781300"/>
          <p14:tracePt t="47463" x="11957050" y="2736850"/>
          <p14:tracePt t="47480" x="11950700" y="2698750"/>
          <p14:tracePt t="47497" x="11938000" y="2654300"/>
          <p14:tracePt t="47514" x="11918950" y="2622550"/>
          <p14:tracePt t="47531" x="11893550" y="2578100"/>
          <p14:tracePt t="47547" x="11868150" y="2540000"/>
          <p14:tracePt t="47564" x="11849100" y="2514600"/>
          <p14:tracePt t="47567" x="11836400" y="2501900"/>
          <p14:tracePt t="47580" x="11830050" y="2489200"/>
          <p14:tracePt t="47597" x="11817350" y="2482850"/>
          <p14:tracePt t="47614" x="11804650" y="2470150"/>
          <p14:tracePt t="47616" x="11798300" y="2470150"/>
          <p14:tracePt t="47633" x="11779250" y="2463800"/>
          <p14:tracePt t="47647" x="11753850" y="2451100"/>
          <p14:tracePt t="47663" x="11709400" y="2444750"/>
          <p14:tracePt t="47680" x="11652250" y="2432050"/>
          <p14:tracePt t="47697" x="11563350" y="2419350"/>
          <p14:tracePt t="47713" x="11474450" y="2400300"/>
          <p14:tracePt t="47730" x="11385550" y="2381250"/>
          <p14:tracePt t="47747" x="11264900" y="2355850"/>
          <p14:tracePt t="47763" x="11099800" y="2324100"/>
          <p14:tracePt t="47780" x="10928350" y="2298700"/>
          <p14:tracePt t="47797" x="10725150" y="2279650"/>
          <p14:tracePt t="47800" x="10623550" y="2266950"/>
          <p14:tracePt t="47814" x="10528300" y="2260600"/>
          <p14:tracePt t="47831" x="10198100" y="2222500"/>
          <p14:tracePt t="47847" x="9982200" y="2197100"/>
          <p14:tracePt t="47863" x="9772650" y="2165350"/>
          <p14:tracePt t="47880" x="9582150" y="2133600"/>
          <p14:tracePt t="47897" x="9391650" y="2133600"/>
          <p14:tracePt t="47913" x="9220200" y="2133600"/>
          <p14:tracePt t="47930" x="9086850" y="2133600"/>
          <p14:tracePt t="47947" x="8953500" y="2146300"/>
          <p14:tracePt t="47963" x="8864600" y="2171700"/>
          <p14:tracePt t="47967" x="8820150" y="2178050"/>
          <p14:tracePt t="47980" x="8763000" y="2184400"/>
          <p14:tracePt t="47997" x="8655050" y="2209800"/>
          <p14:tracePt t="48000" x="8597900" y="2222500"/>
          <p14:tracePt t="48013" x="8547100" y="2228850"/>
          <p14:tracePt t="48031" x="8388350" y="2260600"/>
          <p14:tracePt t="48047" x="8293100" y="2279650"/>
          <p14:tracePt t="48064" x="8210550" y="2286000"/>
          <p14:tracePt t="48080" x="8128000" y="2286000"/>
          <p14:tracePt t="48096" x="8039100" y="2298700"/>
          <p14:tracePt t="48113" x="7956550" y="2311400"/>
          <p14:tracePt t="48130" x="7880350" y="2330450"/>
          <p14:tracePt t="48147" x="7810500" y="2343150"/>
          <p14:tracePt t="48163" x="7740650" y="2355850"/>
          <p14:tracePt t="48167" x="7708900" y="2362200"/>
          <p14:tracePt t="48180" x="7683500" y="2368550"/>
          <p14:tracePt t="48197" x="7632700" y="2387600"/>
          <p14:tracePt t="48200" x="7607300" y="2393950"/>
          <p14:tracePt t="48213" x="7581900" y="2406650"/>
          <p14:tracePt t="48231" x="7518400" y="2444750"/>
          <p14:tracePt t="48247" x="7486650" y="2470150"/>
          <p14:tracePt t="48263" x="7454900" y="2489200"/>
          <p14:tracePt t="48280" x="7416800" y="2527300"/>
          <p14:tracePt t="48296" x="7385050" y="2584450"/>
          <p14:tracePt t="48313" x="7353300" y="2635250"/>
          <p14:tracePt t="48330" x="7321550" y="2698750"/>
          <p14:tracePt t="48347" x="7302500" y="2755900"/>
          <p14:tracePt t="48363" x="7289800" y="2806700"/>
          <p14:tracePt t="48380" x="7283450" y="2844800"/>
          <p14:tracePt t="48384" x="7283450" y="2863850"/>
          <p14:tracePt t="48396" x="7283450" y="2882900"/>
          <p14:tracePt t="48413" x="7283450" y="2921000"/>
          <p14:tracePt t="48430" x="7283450" y="2971800"/>
          <p14:tracePt t="48431" x="7283450" y="2997200"/>
          <p14:tracePt t="48446" x="7283450" y="3041650"/>
          <p14:tracePt t="48463" x="7289800" y="3098800"/>
          <p14:tracePt t="48479" x="7302500" y="3149600"/>
          <p14:tracePt t="48497" x="7315200" y="3200400"/>
          <p14:tracePt t="48513" x="7340600" y="3251200"/>
          <p14:tracePt t="48530" x="7359650" y="3289300"/>
          <p14:tracePt t="48547" x="7385050" y="3327400"/>
          <p14:tracePt t="48564" x="7416800" y="3359150"/>
          <p14:tracePt t="48567" x="7454900" y="3378200"/>
          <p14:tracePt t="48580" x="7493000" y="3403600"/>
          <p14:tracePt t="48597" x="7613650" y="3448050"/>
          <p14:tracePt t="48600" x="7689850" y="3486150"/>
          <p14:tracePt t="48613" x="7791450" y="3511550"/>
          <p14:tracePt t="48630" x="7994650" y="3562350"/>
          <p14:tracePt t="48647" x="8426450" y="3657600"/>
          <p14:tracePt t="48663" x="8769350" y="3689350"/>
          <p14:tracePt t="48680" x="9080500" y="3702050"/>
          <p14:tracePt t="48696" x="9385300" y="3702050"/>
          <p14:tracePt t="48713" x="9671050" y="3702050"/>
          <p14:tracePt t="48730" x="9912350" y="3702050"/>
          <p14:tracePt t="48746" x="10134600" y="3702050"/>
          <p14:tracePt t="48763" x="10363200" y="3702050"/>
          <p14:tracePt t="48780" x="10560050" y="3670300"/>
          <p14:tracePt t="48796" x="10731500" y="3657600"/>
          <p14:tracePt t="48813" x="10890250" y="3644900"/>
          <p14:tracePt t="48815" x="10966450" y="3632200"/>
          <p14:tracePt t="48830" x="11036300" y="3619500"/>
          <p14:tracePt t="48847" x="11226800" y="3587750"/>
          <p14:tracePt t="48863" x="11277600" y="3568700"/>
          <p14:tracePt t="48879" x="11322050" y="3549650"/>
          <p14:tracePt t="48896" x="11353800" y="3536950"/>
          <p14:tracePt t="48913" x="11385550" y="3524250"/>
          <p14:tracePt t="48930" x="11404600" y="3511550"/>
          <p14:tracePt t="48946" x="11430000" y="3492500"/>
          <p14:tracePt t="48963" x="11449050" y="3479800"/>
          <p14:tracePt t="48979" x="11487150" y="3460750"/>
          <p14:tracePt t="48996" x="11518900" y="3435350"/>
          <p14:tracePt t="49000" x="11537950" y="3422650"/>
          <p14:tracePt t="49013" x="11563350" y="3409950"/>
          <p14:tracePt t="49030" x="11626850" y="3371850"/>
          <p14:tracePt t="49046" x="11658600" y="3346450"/>
          <p14:tracePt t="49063" x="11696700" y="3327400"/>
          <p14:tracePt t="49079" x="11728450" y="3302000"/>
          <p14:tracePt t="49096" x="11753850" y="3295650"/>
          <p14:tracePt t="49113" x="11766550" y="3282950"/>
          <p14:tracePt t="49130" x="11785600" y="3276600"/>
          <p14:tracePt t="49146" x="11791950" y="3263900"/>
          <p14:tracePt t="49163" x="11811000" y="3251200"/>
          <p14:tracePt t="49179" x="11836400" y="3225800"/>
          <p14:tracePt t="49196" x="11855450" y="3200400"/>
          <p14:tracePt t="49213" x="11874500" y="3168650"/>
          <p14:tracePt t="49216" x="11880850" y="3149600"/>
          <p14:tracePt t="49230" x="11893550" y="3136900"/>
          <p14:tracePt t="49246" x="11925300" y="3086100"/>
          <p14:tracePt t="49263" x="11938000" y="3067050"/>
          <p14:tracePt t="49279" x="11950700" y="3041650"/>
          <p14:tracePt t="49296" x="11963400" y="3028950"/>
          <p14:tracePt t="49313" x="11963400" y="3009900"/>
          <p14:tracePt t="49330" x="11969750" y="2990850"/>
          <p14:tracePt t="49346" x="11969750" y="2971800"/>
          <p14:tracePt t="49362" x="11976100" y="2952750"/>
          <p14:tracePt t="49379" x="11976100" y="2921000"/>
          <p14:tracePt t="49396" x="11976100" y="2895600"/>
          <p14:tracePt t="49413" x="11976100" y="2863850"/>
          <p14:tracePt t="49429" x="11963400" y="2832100"/>
          <p14:tracePt t="49446" x="11957050" y="2781300"/>
          <p14:tracePt t="49463" x="11938000" y="2749550"/>
          <p14:tracePt t="49479" x="11906250" y="2711450"/>
          <p14:tracePt t="49496" x="11868150" y="2673350"/>
          <p14:tracePt t="49513" x="11823700" y="2622550"/>
          <p14:tracePt t="49530" x="11766550" y="2597150"/>
          <p14:tracePt t="49546" x="11709400" y="2571750"/>
          <p14:tracePt t="49563" x="11626850" y="2559050"/>
          <p14:tracePt t="49580" x="11537950" y="2533650"/>
          <p14:tracePt t="49582" x="11480800" y="2527300"/>
          <p14:tracePt t="49596" x="11404600" y="2508250"/>
          <p14:tracePt t="49613" x="11233150" y="2476500"/>
          <p14:tracePt t="49629" x="10991850" y="2438400"/>
          <p14:tracePt t="49632" x="10858500" y="2432050"/>
          <p14:tracePt t="49646" x="10528300" y="2419350"/>
          <p14:tracePt t="49663" x="10134600" y="2419350"/>
          <p14:tracePt t="49679" x="9766300" y="2419350"/>
          <p14:tracePt t="49696" x="9461500" y="2419350"/>
          <p14:tracePt t="49713" x="9245600" y="2419350"/>
          <p14:tracePt t="49729" x="9061450" y="2419350"/>
          <p14:tracePt t="49746" x="8902700" y="2419350"/>
          <p14:tracePt t="49763" x="8775700" y="2419350"/>
          <p14:tracePt t="49779" x="8667750" y="2419350"/>
          <p14:tracePt t="49796" x="8591550" y="2432050"/>
          <p14:tracePt t="49813" x="8515350" y="2438400"/>
          <p14:tracePt t="49815" x="8477250" y="2451100"/>
          <p14:tracePt t="49829" x="8445500" y="2457450"/>
          <p14:tracePt t="49847" x="8343900" y="2476500"/>
          <p14:tracePt t="49863" x="8274050" y="2489200"/>
          <p14:tracePt t="49879" x="8216900" y="2501900"/>
          <p14:tracePt t="49896" x="8172450" y="2508250"/>
          <p14:tracePt t="49913" x="8121650" y="2508250"/>
          <p14:tracePt t="49929" x="8077200" y="2508250"/>
          <p14:tracePt t="49946" x="8020050" y="2508250"/>
          <p14:tracePt t="49963" x="7956550" y="2508250"/>
          <p14:tracePt t="49979" x="7880350" y="2508250"/>
          <p14:tracePt t="49996" x="7816850" y="2508250"/>
          <p14:tracePt t="49999" x="7785100" y="2508250"/>
          <p14:tracePt t="50012" x="7759700" y="2508250"/>
          <p14:tracePt t="50029" x="7721600" y="2514600"/>
          <p14:tracePt t="50032" x="7708900" y="2514600"/>
          <p14:tracePt t="50046" x="7683500" y="2520950"/>
          <p14:tracePt t="50063" x="7658100" y="2527300"/>
          <p14:tracePt t="50079" x="7620000" y="2540000"/>
          <p14:tracePt t="50096" x="7575550" y="2546350"/>
          <p14:tracePt t="50112" x="7531100" y="2559050"/>
          <p14:tracePt t="50129" x="7486650" y="2571750"/>
          <p14:tracePt t="50146" x="7448550" y="2597150"/>
          <p14:tracePt t="50163" x="7416800" y="2609850"/>
          <p14:tracePt t="50179" x="7391400" y="2622550"/>
          <p14:tracePt t="50196" x="7385050" y="2628900"/>
          <p14:tracePt t="50212" x="7378700" y="2641600"/>
          <p14:tracePt t="50215" x="7372350" y="2641600"/>
          <p14:tracePt t="50229" x="7359650" y="2647950"/>
          <p14:tracePt t="50247" x="7346950" y="2673350"/>
          <p14:tracePt t="50263" x="7334250" y="2692400"/>
          <p14:tracePt t="50279" x="7327900" y="2717800"/>
          <p14:tracePt t="50296" x="7321550" y="2743200"/>
          <p14:tracePt t="50312" x="7315200" y="2774950"/>
          <p14:tracePt t="50329" x="7315200" y="2813050"/>
          <p14:tracePt t="50346" x="7315200" y="2838450"/>
          <p14:tracePt t="50362" x="7315200" y="2863850"/>
          <p14:tracePt t="50379" x="7315200" y="2895600"/>
          <p14:tracePt t="50396" x="7315200" y="2921000"/>
          <p14:tracePt t="50413" x="7315200" y="2952750"/>
          <p14:tracePt t="50415" x="7315200" y="2971800"/>
          <p14:tracePt t="50429" x="7315200" y="2990850"/>
          <p14:tracePt t="50447" x="7315200" y="3035300"/>
          <p14:tracePt t="50463" x="7315200" y="3067050"/>
          <p14:tracePt t="50479" x="7321550" y="3092450"/>
          <p14:tracePt t="50496" x="7334250" y="3124200"/>
          <p14:tracePt t="50513" x="7353300" y="3149600"/>
          <p14:tracePt t="50529" x="7366000" y="3181350"/>
          <p14:tracePt t="50546" x="7391400" y="3213100"/>
          <p14:tracePt t="50563" x="7429500" y="3238500"/>
          <p14:tracePt t="50579" x="7480300" y="3270250"/>
          <p14:tracePt t="50584" x="7505700" y="3289300"/>
          <p14:tracePt t="50596" x="7531100" y="3302000"/>
          <p14:tracePt t="50613" x="7594600" y="3333750"/>
          <p14:tracePt t="50629" x="7689850" y="3378200"/>
          <p14:tracePt t="50633" x="7766050" y="3403600"/>
          <p14:tracePt t="50647" x="7931150" y="3467100"/>
          <p14:tracePt t="50663" x="8121650" y="3511550"/>
          <p14:tracePt t="50679" x="8305800" y="3543300"/>
          <p14:tracePt t="50696" x="8489950" y="3581400"/>
          <p14:tracePt t="50713" x="8648700" y="3613150"/>
          <p14:tracePt t="50729" x="8788400" y="3638550"/>
          <p14:tracePt t="50746" x="8921750" y="3638550"/>
          <p14:tracePt t="50762" x="9080500" y="3644900"/>
          <p14:tracePt t="50779" x="9258300" y="3644900"/>
          <p14:tracePt t="50795" x="9436100" y="3644900"/>
          <p14:tracePt t="50812" x="9607550" y="3644900"/>
          <p14:tracePt t="50815" x="9690100" y="3644900"/>
          <p14:tracePt t="50829" x="9772650" y="3644900"/>
          <p14:tracePt t="50846" x="9931400" y="3644900"/>
          <p14:tracePt t="50863" x="10172700" y="3644900"/>
          <p14:tracePt t="50879" x="10331450" y="3644900"/>
          <p14:tracePt t="50896" x="10477500" y="3644900"/>
          <p14:tracePt t="50913" x="10598150" y="3644900"/>
          <p14:tracePt t="50929" x="10693400" y="3644900"/>
          <p14:tracePt t="50946" x="10782300" y="3644900"/>
          <p14:tracePt t="50963" x="10852150" y="3632200"/>
          <p14:tracePt t="50979" x="10928350" y="3613150"/>
          <p14:tracePt t="50996" x="11055350" y="3568700"/>
          <p14:tracePt t="51013" x="11207750" y="3536950"/>
          <p14:tracePt t="51016" x="11277600" y="3517900"/>
          <p14:tracePt t="51029" x="11347450" y="3505200"/>
          <p14:tracePt t="51047" x="11531600" y="3467100"/>
          <p14:tracePt t="51063" x="11607800" y="3454400"/>
          <p14:tracePt t="51079" x="11671300" y="3441700"/>
          <p14:tracePt t="51095" x="11703050" y="3429000"/>
          <p14:tracePt t="51112" x="11728450" y="3422650"/>
          <p14:tracePt t="51129" x="11760200" y="3409950"/>
          <p14:tracePt t="51146" x="11791950" y="3390900"/>
          <p14:tracePt t="51162" x="11823700" y="3371850"/>
          <p14:tracePt t="51179" x="11861800" y="3365500"/>
          <p14:tracePt t="51196" x="11880850" y="3352800"/>
          <p14:tracePt t="51200" x="11893550" y="3346450"/>
          <p14:tracePt t="51213" x="11899900" y="3340100"/>
          <p14:tracePt t="51229" x="11906250" y="3333750"/>
          <p14:tracePt t="51247" x="11918950" y="3321050"/>
          <p14:tracePt t="51263" x="11931650" y="3308350"/>
          <p14:tracePt t="51279" x="11944350" y="3295650"/>
          <p14:tracePt t="51295" x="11950700" y="3282950"/>
          <p14:tracePt t="51312" x="11963400" y="3263900"/>
          <p14:tracePt t="51329" x="11969750" y="3251200"/>
          <p14:tracePt t="51346" x="11976100" y="3232150"/>
          <p14:tracePt t="51362" x="11982450" y="3213100"/>
          <p14:tracePt t="51379" x="11988800" y="3194050"/>
          <p14:tracePt t="51396" x="11995150" y="3168650"/>
          <p14:tracePt t="51412" x="12001500" y="3136900"/>
          <p14:tracePt t="51416" x="12007850" y="3111500"/>
          <p14:tracePt t="51429" x="12007850" y="3105150"/>
          <p14:tracePt t="51445" x="12007850" y="3073400"/>
          <p14:tracePt t="51463" x="12014200" y="3035300"/>
          <p14:tracePt t="51478" x="12014200" y="3009900"/>
          <p14:tracePt t="51495" x="12014200" y="2965450"/>
          <p14:tracePt t="51512" x="12001500" y="2927350"/>
          <p14:tracePt t="51529" x="11976100" y="2876550"/>
          <p14:tracePt t="51545" x="11950700" y="2832100"/>
          <p14:tracePt t="51562" x="11925300" y="2781300"/>
          <p14:tracePt t="51579" x="11899900" y="2736850"/>
          <p14:tracePt t="51595" x="11874500" y="2698750"/>
          <p14:tracePt t="51612" x="11849100" y="2673350"/>
          <p14:tracePt t="51629" x="11823700" y="2641600"/>
          <p14:tracePt t="51631" x="11804650" y="2622550"/>
          <p14:tracePt t="51645" x="11785600" y="2609850"/>
          <p14:tracePt t="51662" x="11715750" y="2565400"/>
          <p14:tracePt t="51679" x="11677650" y="2546350"/>
          <p14:tracePt t="51695" x="11626850" y="2527300"/>
          <p14:tracePt t="51712" x="11569700" y="2501900"/>
          <p14:tracePt t="51728" x="11499850" y="2489200"/>
          <p14:tracePt t="51745" x="11398250" y="2476500"/>
          <p14:tracePt t="51762" x="11290300" y="2451100"/>
          <p14:tracePt t="51779" x="11150600" y="2419350"/>
          <p14:tracePt t="51795" x="10966450" y="2381250"/>
          <p14:tracePt t="51812" x="10763250" y="2355850"/>
          <p14:tracePt t="51829" x="10553700" y="2355850"/>
          <p14:tracePt t="51833" x="10426700" y="2355850"/>
          <p14:tracePt t="51845" x="10293350" y="2355850"/>
          <p14:tracePt t="51862" x="9893300" y="2355850"/>
          <p14:tracePt t="51879" x="9677400" y="2355850"/>
          <p14:tracePt t="51895" x="9486900" y="2355850"/>
          <p14:tracePt t="51912" x="9328150" y="2355850"/>
          <p14:tracePt t="51929" x="9201150" y="2355850"/>
          <p14:tracePt t="51945" x="9080500" y="2355850"/>
          <p14:tracePt t="51962" x="8978900" y="2355850"/>
          <p14:tracePt t="51978" x="8851900" y="2355850"/>
          <p14:tracePt t="51995" x="8718550" y="2355850"/>
          <p14:tracePt t="52012" x="8591550" y="2355850"/>
          <p14:tracePt t="52028" x="8489950" y="2355850"/>
          <p14:tracePt t="52033" x="8432800" y="2355850"/>
          <p14:tracePt t="52045" x="8382000" y="2355850"/>
          <p14:tracePt t="52062" x="8274050" y="2355850"/>
          <p14:tracePt t="52079" x="8204200" y="2355850"/>
          <p14:tracePt t="52095" x="8140700" y="2355850"/>
          <p14:tracePt t="52112" x="8077200" y="2362200"/>
          <p14:tracePt t="52128" x="8013700" y="2374900"/>
          <p14:tracePt t="52145" x="7956550" y="2387600"/>
          <p14:tracePt t="52162" x="7886700" y="2400300"/>
          <p14:tracePt t="52178" x="7810500" y="2419350"/>
          <p14:tracePt t="52195" x="7727950" y="2432050"/>
          <p14:tracePt t="52212" x="7658100" y="2444750"/>
          <p14:tracePt t="52228" x="7581900" y="2457450"/>
          <p14:tracePt t="52233" x="7550150" y="2463800"/>
          <p14:tracePt t="52245" x="7524750" y="2463800"/>
          <p14:tracePt t="52262" x="7435850" y="2476500"/>
          <p14:tracePt t="52279" x="7404100" y="2482850"/>
          <p14:tracePt t="52295" x="7378700" y="2495550"/>
          <p14:tracePt t="52312" x="7359650" y="2501900"/>
          <p14:tracePt t="52328" x="7346950" y="2508250"/>
          <p14:tracePt t="52345" x="7334250" y="2520950"/>
          <p14:tracePt t="52362" x="7315200" y="2540000"/>
          <p14:tracePt t="52378" x="7302500" y="2578100"/>
          <p14:tracePt t="52395" x="7289800" y="2616200"/>
          <p14:tracePt t="52412" x="7283450" y="2660650"/>
          <p14:tracePt t="52429" x="7277100" y="2698750"/>
          <p14:tracePt t="52445" x="7264400" y="2749550"/>
          <p14:tracePt t="52449" x="7258050" y="2768600"/>
          <p14:tracePt t="52462" x="7251700" y="2806700"/>
          <p14:tracePt t="52479" x="7239000" y="2876550"/>
          <p14:tracePt t="52495" x="7226300" y="2933700"/>
          <p14:tracePt t="52512" x="7213600" y="2990850"/>
          <p14:tracePt t="52528" x="7213600" y="3041650"/>
          <p14:tracePt t="52545" x="7213600" y="3079750"/>
          <p14:tracePt t="52562" x="7213600" y="3117850"/>
          <p14:tracePt t="52578" x="7213600" y="3143250"/>
          <p14:tracePt t="52595" x="7213600" y="3162300"/>
          <p14:tracePt t="52612" x="7213600" y="3181350"/>
          <p14:tracePt t="52628" x="7219950" y="3200400"/>
          <p14:tracePt t="52631" x="7219950" y="3213100"/>
          <p14:tracePt t="52645" x="7226300" y="3225800"/>
          <p14:tracePt t="52662" x="7239000" y="3251200"/>
          <p14:tracePt t="52679" x="7270750" y="3308350"/>
          <p14:tracePt t="52695" x="7308850" y="3352800"/>
          <p14:tracePt t="52712" x="7372350" y="3390900"/>
          <p14:tracePt t="52728" x="7454900" y="3448050"/>
          <p14:tracePt t="52745" x="7569200" y="3498850"/>
          <p14:tracePt t="52761" x="7715250" y="3549650"/>
          <p14:tracePt t="52778" x="7905750" y="3587750"/>
          <p14:tracePt t="52795" x="8153400" y="3606800"/>
          <p14:tracePt t="52812" x="8458200" y="3606800"/>
          <p14:tracePt t="52828" x="8890000" y="3606800"/>
          <p14:tracePt t="52831" x="9105900" y="3606800"/>
          <p14:tracePt t="52845" x="9321800" y="3606800"/>
          <p14:tracePt t="52862" x="9772650" y="3562350"/>
          <p14:tracePt t="52879" x="10280650" y="3543300"/>
          <p14:tracePt t="52895" x="10553700" y="3543300"/>
          <p14:tracePt t="52911" x="10731500" y="3543300"/>
          <p14:tracePt t="52928" x="10877550" y="3536950"/>
          <p14:tracePt t="52945" x="10979150" y="3524250"/>
          <p14:tracePt t="52962" x="11042650" y="3511550"/>
          <p14:tracePt t="52978" x="11106150" y="3505200"/>
          <p14:tracePt t="52995" x="11169650" y="3505200"/>
          <p14:tracePt t="53012" x="11233150" y="3505200"/>
          <p14:tracePt t="53028" x="11309350" y="3505200"/>
          <p14:tracePt t="53032" x="11341100" y="3505200"/>
          <p14:tracePt t="53045" x="11372850" y="3505200"/>
          <p14:tracePt t="53062" x="11423650" y="3505200"/>
          <p14:tracePt t="53079" x="11487150" y="3498850"/>
          <p14:tracePt t="53095" x="11512550" y="3492500"/>
          <p14:tracePt t="53111" x="11557000" y="3479800"/>
          <p14:tracePt t="53128" x="11607800" y="3473450"/>
          <p14:tracePt t="53145" x="11664950" y="3460750"/>
          <p14:tracePt t="53162" x="11734800" y="3448050"/>
          <p14:tracePt t="53178" x="11791950" y="3435350"/>
          <p14:tracePt t="53195" x="11836400" y="3416300"/>
          <p14:tracePt t="53212" x="11861800" y="3397250"/>
          <p14:tracePt t="53228" x="11874500" y="3390900"/>
          <p14:tracePt t="53245" x="11880850" y="3378200"/>
          <p14:tracePt t="53247" x="11887200" y="3378200"/>
          <p14:tracePt t="53262" x="11893550" y="3371850"/>
          <p14:tracePt t="53279" x="11912600" y="3359150"/>
          <p14:tracePt t="53295" x="11918950" y="3346450"/>
          <p14:tracePt t="53311" x="11931650" y="3346450"/>
          <p14:tracePt t="53328" x="11931650" y="3340100"/>
          <p14:tracePt t="53362" x="11938000" y="3333750"/>
          <p14:tracePt t="53378" x="11944350" y="3327400"/>
          <p14:tracePt t="53395" x="11950700" y="3327400"/>
          <p14:tracePt t="53412" x="11957050" y="3314700"/>
          <p14:tracePt t="53428" x="11963400" y="3302000"/>
          <p14:tracePt t="53445" x="11969750" y="3282950"/>
          <p14:tracePt t="53462" x="11976100" y="3270250"/>
          <p14:tracePt t="53479" x="11995150" y="3219450"/>
          <p14:tracePt t="53495" x="12001500" y="3187700"/>
          <p14:tracePt t="53511" x="12001500" y="3149600"/>
          <p14:tracePt t="53528" x="12001500" y="3105150"/>
          <p14:tracePt t="53545" x="12007850" y="3048000"/>
          <p14:tracePt t="53561" x="12007850" y="3016250"/>
          <p14:tracePt t="53578" x="12007850" y="2978150"/>
          <p14:tracePt t="53595" x="12007850" y="2952750"/>
          <p14:tracePt t="53611" x="12007850" y="2933700"/>
          <p14:tracePt t="53628" x="12007850" y="2908300"/>
          <p14:tracePt t="53645" x="11995150" y="2870200"/>
          <p14:tracePt t="53646" x="11995150" y="2863850"/>
          <p14:tracePt t="53661" x="11988800" y="2838450"/>
          <p14:tracePt t="53679" x="11969750" y="2787650"/>
          <p14:tracePt t="53695" x="11963400" y="2749550"/>
          <p14:tracePt t="53711" x="11957050" y="2724150"/>
          <p14:tracePt t="53728" x="11950700" y="2698750"/>
          <p14:tracePt t="53744" x="11938000" y="2686050"/>
          <p14:tracePt t="53761" x="11931650" y="2673350"/>
          <p14:tracePt t="53778" x="11918950" y="2660650"/>
          <p14:tracePt t="53794" x="11906250" y="2654300"/>
          <p14:tracePt t="53811" x="11874500" y="2635250"/>
          <p14:tracePt t="53828" x="11798300" y="2609850"/>
          <p14:tracePt t="53831" x="11741150" y="2590800"/>
          <p14:tracePt t="53845" x="11677650" y="2578100"/>
          <p14:tracePt t="53861" x="11506200" y="2540000"/>
          <p14:tracePt t="53879" x="11188700" y="2520950"/>
          <p14:tracePt t="53895" x="10883900" y="2501900"/>
          <p14:tracePt t="53911" x="10528300" y="2489200"/>
          <p14:tracePt t="53928" x="10166350" y="2457450"/>
          <p14:tracePt t="53945" x="9886950" y="2457450"/>
          <p14:tracePt t="53961" x="9639300" y="2457450"/>
          <p14:tracePt t="53978" x="9410700" y="2457450"/>
          <p14:tracePt t="53995" x="9188450" y="2457450"/>
          <p14:tracePt t="54011" x="8978900" y="2457450"/>
          <p14:tracePt t="54028" x="8788400" y="2457450"/>
          <p14:tracePt t="54032" x="8680450" y="2457450"/>
          <p14:tracePt t="54044" x="8585200" y="2470150"/>
          <p14:tracePt t="54061" x="8413750" y="2501900"/>
          <p14:tracePt t="54064" x="8337550" y="2508250"/>
          <p14:tracePt t="54078" x="8197850" y="2533650"/>
          <p14:tracePt t="54095" x="8083550" y="2552700"/>
          <p14:tracePt t="54111" x="7981950" y="2571750"/>
          <p14:tracePt t="54128" x="7899400" y="2597150"/>
          <p14:tracePt t="54145" x="7835900" y="2622550"/>
          <p14:tracePt t="54161" x="7804150" y="2635250"/>
          <p14:tracePt t="54178" x="7772400" y="2654300"/>
          <p14:tracePt t="54194" x="7753350" y="2660650"/>
          <p14:tracePt t="54211" x="7734300" y="2679700"/>
          <p14:tracePt t="54228" x="7715250" y="2698750"/>
          <p14:tracePt t="54245" x="7689850" y="2730500"/>
          <p14:tracePt t="54247" x="7677150" y="2749550"/>
          <p14:tracePt t="54261" x="7664450" y="2774950"/>
          <p14:tracePt t="54278" x="7632700" y="2825750"/>
          <p14:tracePt t="54295" x="7588250" y="2946400"/>
          <p14:tracePt t="54311" x="7562850" y="3016250"/>
          <p14:tracePt t="54328" x="7543800" y="3060700"/>
          <p14:tracePt t="54344" x="7537450" y="3073400"/>
          <p14:tracePt t="54361" x="7531100" y="3086100"/>
          <p14:tracePt t="54519" x="0" y="0"/>
        </p14:tracePtLst>
        <p14:tracePtLst>
          <p14:tracePt t="56225" x="660400" y="1936750"/>
          <p14:tracePt t="56266" x="660400" y="1949450"/>
          <p14:tracePt t="56272" x="660400" y="1974850"/>
          <p14:tracePt t="56281" x="660400" y="2000250"/>
          <p14:tracePt t="56295" x="698500" y="2070100"/>
          <p14:tracePt t="56311" x="762000" y="2139950"/>
          <p14:tracePt t="56327" x="863600" y="2197100"/>
          <p14:tracePt t="56344" x="977900" y="2216150"/>
          <p14:tracePt t="56361" x="1085850" y="2228850"/>
          <p14:tracePt t="56377" x="1181100" y="2228850"/>
          <p14:tracePt t="56394" x="1250950" y="2203450"/>
          <p14:tracePt t="56411" x="1314450" y="2178050"/>
          <p14:tracePt t="56427" x="1358900" y="2139950"/>
          <p14:tracePt t="56444" x="1384300" y="2095500"/>
          <p14:tracePt t="56448" x="1397000" y="2076450"/>
          <p14:tracePt t="56461" x="1403350" y="2057400"/>
          <p14:tracePt t="56477" x="1403350" y="2032000"/>
          <p14:tracePt t="56495" x="1403350" y="1981200"/>
          <p14:tracePt t="56511" x="1384300" y="1955800"/>
          <p14:tracePt t="56528" x="1358900" y="1930400"/>
          <p14:tracePt t="56544" x="1327150" y="1905000"/>
          <p14:tracePt t="56561" x="1263650" y="1879600"/>
          <p14:tracePt t="56577" x="1193800" y="1854200"/>
          <p14:tracePt t="56594" x="1098550" y="1841500"/>
          <p14:tracePt t="56611" x="990600" y="1841500"/>
          <p14:tracePt t="56627" x="857250" y="1860550"/>
          <p14:tracePt t="56632" x="812800" y="1873250"/>
          <p14:tracePt t="56644" x="768350" y="1898650"/>
          <p14:tracePt t="56661" x="679450" y="1949450"/>
          <p14:tracePt t="56664" x="654050" y="1974850"/>
          <p14:tracePt t="56677" x="635000" y="1993900"/>
          <p14:tracePt t="56695" x="609600" y="2038350"/>
          <p14:tracePt t="56711" x="609600" y="2063750"/>
          <p14:tracePt t="56728" x="609600" y="2095500"/>
          <p14:tracePt t="56744" x="622300" y="2139950"/>
          <p14:tracePt t="56760" x="654050" y="2178050"/>
          <p14:tracePt t="56777" x="698500" y="2197100"/>
          <p14:tracePt t="56794" x="755650" y="2203450"/>
          <p14:tracePt t="56810" x="838200" y="2197100"/>
          <p14:tracePt t="56827" x="908050" y="2178050"/>
          <p14:tracePt t="56844" x="952500" y="2146300"/>
          <p14:tracePt t="56860" x="996950" y="2108200"/>
          <p14:tracePt t="56877" x="1003300" y="2076450"/>
          <p14:tracePt t="56880" x="1003300" y="2063750"/>
          <p14:tracePt t="56894" x="1003300" y="2044700"/>
          <p14:tracePt t="56910" x="1003300" y="2025650"/>
          <p14:tracePt t="56944" x="1003300" y="2019300"/>
          <p14:tracePt t="56967" x="996950" y="2019300"/>
          <p14:tracePt t="56977" x="977900" y="2019300"/>
          <p14:tracePt t="56994" x="939800" y="2038350"/>
          <p14:tracePt t="57010" x="920750" y="2057400"/>
          <p14:tracePt t="57027" x="908050" y="2070100"/>
          <p14:tracePt t="57064" x="908050" y="2076450"/>
          <p14:tracePt t="57077" x="914400" y="2076450"/>
          <p14:tracePt t="57094" x="939800" y="2076450"/>
          <p14:tracePt t="57110" x="996950" y="2070100"/>
          <p14:tracePt t="57127" x="1022350" y="2063750"/>
          <p14:tracePt t="57143" x="1022350" y="2051050"/>
          <p14:tracePt t="57160" x="1022350" y="2044700"/>
          <p14:tracePt t="57177" x="1022350" y="2025650"/>
          <p14:tracePt t="57194" x="1022350" y="2012950"/>
          <p14:tracePt t="57210" x="1016000" y="2006600"/>
          <p14:tracePt t="57227" x="1009650" y="2006600"/>
          <p14:tracePt t="57296" x="1009650" y="2012950"/>
          <p14:tracePt t="57304" x="1009650" y="2019300"/>
          <p14:tracePt t="57320" x="1016000" y="2025650"/>
          <p14:tracePt t="57512" x="0" y="0"/>
        </p14:tracePtLst>
        <p14:tracePtLst>
          <p14:tracePt t="58001" x="1187450" y="1943100"/>
          <p14:tracePt t="58017" x="1181100" y="1949450"/>
          <p14:tracePt t="58033" x="1181100" y="1962150"/>
          <p14:tracePt t="58040" x="1174750" y="1987550"/>
          <p14:tracePt t="58048" x="1174750" y="1993900"/>
          <p14:tracePt t="58060" x="1174750" y="2006600"/>
          <p14:tracePt t="58077" x="1174750" y="2032000"/>
          <p14:tracePt t="58083" x="1181100" y="2044700"/>
          <p14:tracePt t="58093" x="1187450" y="2051050"/>
          <p14:tracePt t="58111" x="1206500" y="2051050"/>
          <p14:tracePt t="58128" x="1225550" y="2051050"/>
          <p14:tracePt t="58143" x="1250950" y="2051050"/>
          <p14:tracePt t="58160" x="1276350" y="2051050"/>
          <p14:tracePt t="58177" x="1295400" y="2025650"/>
          <p14:tracePt t="58194" x="1301750" y="2006600"/>
          <p14:tracePt t="58210" x="1308100" y="1993900"/>
          <p14:tracePt t="58319" x="0" y="0"/>
        </p14:tracePtLst>
        <p14:tracePtLst>
          <p14:tracePt t="59264" x="1631950" y="4089400"/>
          <p14:tracePt t="59273" x="1657350" y="4089400"/>
          <p14:tracePt t="59280" x="1689100" y="4089400"/>
          <p14:tracePt t="59293" x="1752600" y="4089400"/>
          <p14:tracePt t="59310" x="1930400" y="4089400"/>
          <p14:tracePt t="59327" x="2387600" y="4089400"/>
          <p14:tracePt t="59343" x="2730500" y="4089400"/>
          <p14:tracePt t="59359" x="2997200" y="4089400"/>
          <p14:tracePt t="59376" x="3168650" y="4089400"/>
          <p14:tracePt t="59392" x="3257550" y="4089400"/>
          <p14:tracePt t="59409" x="3302000" y="4089400"/>
          <p14:tracePt t="59426" x="3327400" y="4089400"/>
          <p14:tracePt t="59443" x="3365500" y="4089400"/>
          <p14:tracePt t="59459" x="3390900" y="4089400"/>
          <p14:tracePt t="59476" x="3416300" y="4089400"/>
          <p14:tracePt t="59492" x="3435350" y="4089400"/>
          <p14:tracePt t="59520" x="3441700" y="4089400"/>
          <p14:tracePt t="59527" x="3448050" y="4089400"/>
          <p14:tracePt t="59543" x="3473450" y="4089400"/>
          <p14:tracePt t="59559" x="3505200" y="4089400"/>
          <p14:tracePt t="59576" x="3549650" y="4089400"/>
          <p14:tracePt t="59593" x="3575050" y="4089400"/>
          <p14:tracePt t="59609" x="3581400" y="4095750"/>
          <p14:tracePt t="59696" x="0" y="0"/>
        </p14:tracePtLst>
        <p14:tracePtLst>
          <p14:tracePt t="60312" x="1644650" y="4095750"/>
          <p14:tracePt t="60337" x="1657350" y="4095750"/>
          <p14:tracePt t="60344" x="1695450" y="4095750"/>
          <p14:tracePt t="60353" x="1758950" y="4095750"/>
          <p14:tracePt t="60361" x="1866900" y="4102100"/>
          <p14:tracePt t="60376" x="2203450" y="4133850"/>
          <p14:tracePt t="60392" x="2692400" y="4191000"/>
          <p14:tracePt t="60409" x="3124200" y="4235450"/>
          <p14:tracePt t="60426" x="3359150" y="4267200"/>
          <p14:tracePt t="60443" x="3448050" y="4273550"/>
          <p14:tracePt t="60459" x="3467100" y="4273550"/>
          <p14:tracePt t="60504" x="3473450" y="4273550"/>
          <p14:tracePt t="60783" x="0" y="0"/>
        </p14:tracePtLst>
        <p14:tracePtLst>
          <p14:tracePt t="63304" x="8801100" y="4464050"/>
          <p14:tracePt t="63385" x="8807450" y="4464050"/>
          <p14:tracePt t="63393" x="8839200" y="4464050"/>
          <p14:tracePt t="63401" x="8883650" y="4464050"/>
          <p14:tracePt t="63408" x="8947150" y="4464050"/>
          <p14:tracePt t="63425" x="9124950" y="4464050"/>
          <p14:tracePt t="63442" x="9328150" y="4464050"/>
          <p14:tracePt t="63458" x="9512300" y="4464050"/>
          <p14:tracePt t="63475" x="9652000" y="4464050"/>
          <p14:tracePt t="63492" x="9740900" y="4464050"/>
          <p14:tracePt t="63495" x="9759950" y="4464050"/>
          <p14:tracePt t="63508" x="9779000" y="4464050"/>
          <p14:tracePt t="63525" x="9804400" y="4464050"/>
          <p14:tracePt t="63527" x="9810750" y="4464050"/>
          <p14:tracePt t="63542" x="9817100" y="4464050"/>
          <p14:tracePt t="64351" x="0" y="0"/>
        </p14:tracePtLst>
        <p14:tracePtLst>
          <p14:tracePt t="65385" x="1403350" y="4076700"/>
          <p14:tracePt t="65457" x="1422400" y="4076700"/>
          <p14:tracePt t="65465" x="1460500" y="4076700"/>
          <p14:tracePt t="65474" x="1511300" y="4076700"/>
          <p14:tracePt t="65491" x="1670050" y="4076700"/>
          <p14:tracePt t="65507" x="1860550" y="4076700"/>
          <p14:tracePt t="65524" x="2070100" y="4076700"/>
          <p14:tracePt t="65528" x="2178050" y="4076700"/>
          <p14:tracePt t="65541" x="2279650" y="4076700"/>
          <p14:tracePt t="65557" x="2425700" y="4076700"/>
          <p14:tracePt t="65575" x="2476500" y="4076700"/>
          <p14:tracePt t="65591" x="2482850" y="4076700"/>
          <p14:tracePt t="65814" x="0" y="0"/>
        </p14:tracePtLst>
        <p14:tracePtLst>
          <p14:tracePt t="66249" x="2317750" y="4089400"/>
          <p14:tracePt t="66321" x="2324100" y="4089400"/>
          <p14:tracePt t="66328" x="2355850" y="4089400"/>
          <p14:tracePt t="66341" x="2400300" y="4089400"/>
          <p14:tracePt t="66357" x="2463800" y="4089400"/>
          <p14:tracePt t="66375" x="2533650" y="4089400"/>
          <p14:tracePt t="66391" x="2546350" y="4089400"/>
          <p14:tracePt t="66407" x="2552700" y="4089400"/>
          <p14:tracePt t="66424" x="2559050" y="4089400"/>
          <p14:tracePt t="66441" x="2565400" y="4089400"/>
          <p14:tracePt t="66457" x="2571750" y="4089400"/>
          <p14:tracePt t="66551" x="0" y="0"/>
        </p14:tracePtLst>
        <p14:tracePtLst>
          <p14:tracePt t="66904" x="2914650" y="4089400"/>
          <p14:tracePt t="66993" x="2921000" y="4089400"/>
          <p14:tracePt t="67009" x="2940050" y="4089400"/>
          <p14:tracePt t="67016" x="2971800" y="4089400"/>
          <p14:tracePt t="67024" x="3016250" y="4089400"/>
          <p14:tracePt t="67040" x="3092450" y="4102100"/>
          <p14:tracePt t="67057" x="3136900" y="4108450"/>
          <p14:tracePt t="67074" x="3162300" y="4108450"/>
          <p14:tracePt t="67091" x="3168650" y="4108450"/>
          <p14:tracePt t="67175" x="0" y="0"/>
        </p14:tracePtLst>
        <p14:tracePtLst>
          <p14:tracePt t="67450" x="3308350" y="4108450"/>
          <p14:tracePt t="67472" x="3314700" y="4108450"/>
          <p14:tracePt t="67489" x="3321050" y="4108450"/>
          <p14:tracePt t="67505" x="3327400" y="4108450"/>
          <p14:tracePt t="67520" x="3333750" y="4108450"/>
          <p14:tracePt t="67528" x="3340100" y="4108450"/>
          <p14:tracePt t="67540" x="3346450" y="4108450"/>
          <p14:tracePt t="67557" x="3359150" y="4114800"/>
          <p14:tracePt t="67574" x="3371850" y="4114800"/>
          <p14:tracePt t="67591" x="3409950" y="4114800"/>
          <p14:tracePt t="67607" x="3429000" y="4114800"/>
          <p14:tracePt t="67624" x="3448050" y="4114800"/>
          <p14:tracePt t="67640" x="3467100" y="4114800"/>
          <p14:tracePt t="67657" x="3498850" y="4114800"/>
          <p14:tracePt t="67674" x="3517900" y="4114800"/>
          <p14:tracePt t="67690" x="3524250" y="4114800"/>
          <p14:tracePt t="67799" x="0" y="0"/>
        </p14:tracePtLst>
        <p14:tracePtLst>
          <p14:tracePt t="68147" x="3270250" y="3816350"/>
          <p14:tracePt t="68153" x="3263900" y="3829050"/>
          <p14:tracePt t="68162" x="3263900" y="3841750"/>
          <p14:tracePt t="68173" x="3257550" y="3854450"/>
          <p14:tracePt t="68191" x="3257550" y="3892550"/>
          <p14:tracePt t="68207" x="3257550" y="3937000"/>
          <p14:tracePt t="68223" x="3263900" y="3968750"/>
          <p14:tracePt t="68240" x="3276600" y="4000500"/>
          <p14:tracePt t="68257" x="3295650" y="4019550"/>
          <p14:tracePt t="68273" x="3321050" y="4038600"/>
          <p14:tracePt t="68290" x="3346450" y="4051300"/>
          <p14:tracePt t="68307" x="3403600" y="4064000"/>
          <p14:tracePt t="68323" x="3505200" y="4083050"/>
          <p14:tracePt t="68328" x="3562350" y="4089400"/>
          <p14:tracePt t="68340" x="3606800" y="4095750"/>
          <p14:tracePt t="68357" x="3651250" y="4095750"/>
          <p14:tracePt t="68374" x="3676650" y="4095750"/>
          <p14:tracePt t="68390" x="3683000" y="4095750"/>
          <p14:tracePt t="68426" x="3689350" y="4095750"/>
          <p14:tracePt t="68441" x="3689350" y="4089400"/>
          <p14:tracePt t="68448" x="3695700" y="4064000"/>
          <p14:tracePt t="68458" x="3695700" y="4057650"/>
          <p14:tracePt t="68473" x="3689350" y="4006850"/>
          <p14:tracePt t="68490" x="3657600" y="3937000"/>
          <p14:tracePt t="68507" x="3613150" y="3867150"/>
          <p14:tracePt t="68523" x="3575050" y="3829050"/>
          <p14:tracePt t="68527" x="3568700" y="3816350"/>
          <p14:tracePt t="68540" x="3556000" y="3810000"/>
          <p14:tracePt t="68556" x="3536950" y="3797300"/>
          <p14:tracePt t="68590" x="3524250" y="3797300"/>
          <p14:tracePt t="68607" x="3467100" y="3803650"/>
          <p14:tracePt t="68623" x="3429000" y="3816350"/>
          <p14:tracePt t="68639" x="3390900" y="3835400"/>
          <p14:tracePt t="68656" x="3365500" y="3848100"/>
          <p14:tracePt t="68673" x="3346450" y="3867150"/>
          <p14:tracePt t="68690" x="3340100" y="3879850"/>
          <p14:tracePt t="68707" x="3333750" y="3898900"/>
          <p14:tracePt t="68723" x="3333750" y="3911600"/>
          <p14:tracePt t="68740" x="3333750" y="3930650"/>
          <p14:tracePt t="68744" x="3333750" y="3949700"/>
          <p14:tracePt t="68757" x="3333750" y="3962400"/>
          <p14:tracePt t="68773" x="3346450" y="3994150"/>
          <p14:tracePt t="68791" x="3359150" y="4013200"/>
          <p14:tracePt t="68793" x="3371850" y="4025900"/>
          <p14:tracePt t="68807" x="3397250" y="4051300"/>
          <p14:tracePt t="68823" x="3409950" y="4064000"/>
          <p14:tracePt t="68839" x="3416300" y="4064000"/>
          <p14:tracePt t="68886" x="3422650" y="4064000"/>
          <p14:tracePt t="68894" x="3435350" y="4064000"/>
          <p14:tracePt t="68910" x="3448050" y="4044950"/>
          <p14:tracePt t="68922" x="3460750" y="4025900"/>
          <p14:tracePt t="68939" x="3486150" y="3987800"/>
          <p14:tracePt t="68956" x="3498850" y="3949700"/>
          <p14:tracePt t="68972" x="3498850" y="3943350"/>
          <p14:tracePt t="68989" x="3498850" y="3930650"/>
          <p14:tracePt t="69183" x="0" y="0"/>
        </p14:tracePtLst>
        <p14:tracePtLst>
          <p14:tracePt t="70778" x="3378200" y="4108450"/>
          <p14:tracePt t="70785" x="3384550" y="4121150"/>
          <p14:tracePt t="70792" x="3384550" y="4127500"/>
          <p14:tracePt t="70805" x="3397250" y="4140200"/>
          <p14:tracePt t="70822" x="3435350" y="4178300"/>
          <p14:tracePt t="70839" x="3460750" y="4191000"/>
          <p14:tracePt t="70855" x="3505200" y="4203700"/>
          <p14:tracePt t="70872" x="3549650" y="4216400"/>
          <p14:tracePt t="70889" x="3600450" y="4216400"/>
          <p14:tracePt t="70905" x="3663950" y="4216400"/>
          <p14:tracePt t="70922" x="3740150" y="4216400"/>
          <p14:tracePt t="70939" x="3835400" y="4216400"/>
          <p14:tracePt t="70956" x="3924300" y="4191000"/>
          <p14:tracePt t="70973" x="4019550" y="4152900"/>
          <p14:tracePt t="70975" x="4044950" y="4133850"/>
          <p14:tracePt t="70989" x="4076700" y="4114800"/>
          <p14:tracePt t="71007" x="4114800" y="4057650"/>
          <p14:tracePt t="71023" x="4133850" y="4025900"/>
          <p14:tracePt t="71039" x="4146550" y="3987800"/>
          <p14:tracePt t="71055" x="4152900" y="3956050"/>
          <p14:tracePt t="71072" x="4152900" y="3911600"/>
          <p14:tracePt t="71089" x="4152900" y="3835400"/>
          <p14:tracePt t="71106" x="4133850" y="3778250"/>
          <p14:tracePt t="71122" x="4089400" y="3714750"/>
          <p14:tracePt t="71139" x="4032250" y="3663950"/>
          <p14:tracePt t="71156" x="3956050" y="3619500"/>
          <p14:tracePt t="71172" x="3867150" y="3587750"/>
          <p14:tracePt t="71176" x="3822700" y="3581400"/>
          <p14:tracePt t="71189" x="3778250" y="3575050"/>
          <p14:tracePt t="71205" x="3714750" y="3575050"/>
          <p14:tracePt t="71222" x="3613150" y="3581400"/>
          <p14:tracePt t="71224" x="3556000" y="3600450"/>
          <p14:tracePt t="71238" x="3467100" y="3625850"/>
          <p14:tracePt t="71255" x="3384550" y="3657600"/>
          <p14:tracePt t="71272" x="3346450" y="3683000"/>
          <p14:tracePt t="71288" x="3327400" y="3708400"/>
          <p14:tracePt t="71305" x="3302000" y="3740150"/>
          <p14:tracePt t="71322" x="3289300" y="3765550"/>
          <p14:tracePt t="71339" x="3282950" y="3803650"/>
          <p14:tracePt t="71355" x="3263900" y="3848100"/>
          <p14:tracePt t="71372" x="3263900" y="3886200"/>
          <p14:tracePt t="71389" x="3263900" y="3930650"/>
          <p14:tracePt t="71392" x="3263900" y="3956050"/>
          <p14:tracePt t="71405" x="3263900" y="3981450"/>
          <p14:tracePt t="71423" x="3276600" y="4019550"/>
          <p14:tracePt t="71439" x="3289300" y="4032250"/>
          <p14:tracePt t="71455" x="3302000" y="4044950"/>
          <p14:tracePt t="71472" x="3327400" y="4064000"/>
          <p14:tracePt t="71489" x="3365500" y="4076700"/>
          <p14:tracePt t="71506" x="3416300" y="4095750"/>
          <p14:tracePt t="71522" x="3454400" y="4108450"/>
          <p14:tracePt t="71539" x="3467100" y="4108450"/>
          <p14:tracePt t="71556" x="3479800" y="4108450"/>
          <p14:tracePt t="71572" x="3492500" y="4108450"/>
          <p14:tracePt t="71589" x="3492500" y="4083050"/>
          <p14:tracePt t="71592" x="3492500" y="4070350"/>
          <p14:tracePt t="71606" x="3498850" y="4044950"/>
          <p14:tracePt t="71623" x="3498850" y="3994150"/>
          <p14:tracePt t="71639" x="3498850" y="3956050"/>
          <p14:tracePt t="71655" x="3492500" y="3924300"/>
          <p14:tracePt t="71728" x="3486150" y="3917950"/>
          <p14:tracePt t="71752" x="3479800" y="3917950"/>
          <p14:tracePt t="71768" x="3473450" y="3930650"/>
          <p14:tracePt t="71776" x="3473450" y="3943350"/>
          <p14:tracePt t="71789" x="3473450" y="3949700"/>
          <p14:tracePt t="71805" x="3473450" y="3968750"/>
          <p14:tracePt t="71823" x="3473450" y="3987800"/>
          <p14:tracePt t="71863" x="3473450" y="3994150"/>
          <p14:tracePt t="71959" x="0" y="0"/>
        </p14:tracePtLst>
        <p14:tracePtLst>
          <p14:tracePt t="72871" x="3397250" y="3873500"/>
          <p14:tracePt t="72879" x="3384550" y="3873500"/>
          <p14:tracePt t="72888" x="3384550" y="3879850"/>
          <p14:tracePt t="72905" x="3371850" y="3892550"/>
          <p14:tracePt t="72921" x="3365500" y="3924300"/>
          <p14:tracePt t="72938" x="3359150" y="3949700"/>
          <p14:tracePt t="72955" x="3359150" y="3981450"/>
          <p14:tracePt t="72972" x="3359150" y="4019550"/>
          <p14:tracePt t="72988" x="3359150" y="4070350"/>
          <p14:tracePt t="72991" x="3371850" y="4102100"/>
          <p14:tracePt t="73005" x="3384550" y="4114800"/>
          <p14:tracePt t="73022" x="3416300" y="4152900"/>
          <p14:tracePt t="73039" x="3467100" y="4184650"/>
          <p14:tracePt t="73055" x="3486150" y="4184650"/>
          <p14:tracePt t="73071" x="3498850" y="4184650"/>
          <p14:tracePt t="73088" x="3511550" y="4178300"/>
          <p14:tracePt t="73105" x="3511550" y="4171950"/>
          <p14:tracePt t="73122" x="3524250" y="4140200"/>
          <p14:tracePt t="73138" x="3524250" y="4127500"/>
          <p14:tracePt t="73155" x="3524250" y="4108450"/>
          <p14:tracePt t="73172" x="3524250" y="4095750"/>
          <p14:tracePt t="73188" x="3524250" y="4089400"/>
          <p14:tracePt t="73205" x="3524250" y="4076700"/>
          <p14:tracePt t="73208" x="3517900" y="4070350"/>
          <p14:tracePt t="73222" x="3517900" y="4064000"/>
          <p14:tracePt t="73239" x="3498850" y="4051300"/>
          <p14:tracePt t="73255" x="3479800" y="4044950"/>
          <p14:tracePt t="73272" x="3479800" y="4038600"/>
          <p14:tracePt t="73391" x="0" y="0"/>
        </p14:tracePtLst>
        <p14:tracePtLst>
          <p14:tracePt t="73848" x="2832100" y="4089400"/>
          <p14:tracePt t="73977" x="2844800" y="4089400"/>
          <p14:tracePt t="73984" x="2876550" y="4089400"/>
          <p14:tracePt t="73992" x="2933700" y="4089400"/>
          <p14:tracePt t="74005" x="2984500" y="4089400"/>
          <p14:tracePt t="74021" x="3092450" y="4089400"/>
          <p14:tracePt t="74039" x="3143250" y="4089400"/>
          <p14:tracePt t="74055" x="3149600" y="4089400"/>
          <p14:tracePt t="74343" x="0" y="0"/>
        </p14:tracePtLst>
        <p14:tracePtLst>
          <p14:tracePt t="74744" x="2933700" y="3841750"/>
          <p14:tracePt t="74760" x="2927350" y="3841750"/>
          <p14:tracePt t="74784" x="2921000" y="3841750"/>
          <p14:tracePt t="74793" x="2914650" y="3841750"/>
          <p14:tracePt t="74804" x="2908300" y="3841750"/>
          <p14:tracePt t="74821" x="2901950" y="3854450"/>
          <p14:tracePt t="74837" x="2895600" y="3879850"/>
          <p14:tracePt t="74854" x="2889250" y="3949700"/>
          <p14:tracePt t="74871" x="2889250" y="4013200"/>
          <p14:tracePt t="74887" x="2895600" y="4083050"/>
          <p14:tracePt t="74904" x="2933700" y="4140200"/>
          <p14:tracePt t="74921" x="2965450" y="4178300"/>
          <p14:tracePt t="74937" x="3016250" y="4197350"/>
          <p14:tracePt t="74954" x="3048000" y="4197350"/>
          <p14:tracePt t="74971" x="3060700" y="4197350"/>
          <p14:tracePt t="74987" x="3067050" y="4197350"/>
          <p14:tracePt t="75021" x="3073400" y="4197350"/>
          <p14:tracePt t="75055" x="0" y="0"/>
        </p14:tracePtLst>
        <p14:tracePtLst>
          <p14:tracePt t="75465" x="2330450" y="3790950"/>
          <p14:tracePt t="75472" x="2324100" y="3790950"/>
          <p14:tracePt t="75489" x="2317750" y="3790950"/>
          <p14:tracePt t="75497" x="2317750" y="3797300"/>
          <p14:tracePt t="75506" x="2311400" y="3816350"/>
          <p14:tracePt t="75521" x="2298700" y="3873500"/>
          <p14:tracePt t="75537" x="2292350" y="3930650"/>
          <p14:tracePt t="75554" x="2292350" y="3987800"/>
          <p14:tracePt t="75571" x="2298700" y="4044950"/>
          <p14:tracePt t="75588" x="2324100" y="4095750"/>
          <p14:tracePt t="75593" x="2343150" y="4114800"/>
          <p14:tracePt t="75604" x="2349500" y="4127500"/>
          <p14:tracePt t="75621" x="2374900" y="4152900"/>
          <p14:tracePt t="75637" x="2413000" y="4171950"/>
          <p14:tracePt t="75641" x="2425700" y="4178300"/>
          <p14:tracePt t="75655" x="2463800" y="4191000"/>
          <p14:tracePt t="75671" x="2501900" y="4197350"/>
          <p14:tracePt t="75688" x="2559050" y="4197350"/>
          <p14:tracePt t="75704" x="2616200" y="4191000"/>
          <p14:tracePt t="75721" x="2654300" y="4178300"/>
          <p14:tracePt t="75738" x="2673350" y="4159250"/>
          <p14:tracePt t="75754" x="2686050" y="4140200"/>
          <p14:tracePt t="75771" x="2686050" y="4127500"/>
          <p14:tracePt t="75788" x="2686050" y="4102100"/>
          <p14:tracePt t="75804" x="2686050" y="4083050"/>
          <p14:tracePt t="75808" x="2686050" y="4064000"/>
          <p14:tracePt t="75821" x="2679700" y="4057650"/>
          <p14:tracePt t="75837" x="2647950" y="4019550"/>
          <p14:tracePt t="75855" x="2546350" y="3962400"/>
          <p14:tracePt t="75871" x="2489200" y="3943350"/>
          <p14:tracePt t="75887" x="2470150" y="3937000"/>
          <p14:tracePt t="75903" x="2463800" y="3937000"/>
          <p14:tracePt t="75920" x="2457450" y="3937000"/>
          <p14:tracePt t="75937" x="2451100" y="3937000"/>
          <p14:tracePt t="75954" x="2438400" y="3937000"/>
          <p14:tracePt t="75971" x="2432050" y="3956050"/>
          <p14:tracePt t="75987" x="2425700" y="3994150"/>
          <p14:tracePt t="76004" x="2425700" y="4032250"/>
          <p14:tracePt t="76007" x="2425700" y="4064000"/>
          <p14:tracePt t="76021" x="2425700" y="4089400"/>
          <p14:tracePt t="76037" x="2432050" y="4152900"/>
          <p14:tracePt t="76054" x="2444750" y="4178300"/>
          <p14:tracePt t="76073" x="2444750" y="4184650"/>
          <p14:tracePt t="76088" x="2451100" y="4184650"/>
          <p14:tracePt t="76104" x="2457450" y="4184650"/>
          <p14:tracePt t="76121" x="2495550" y="4184650"/>
          <p14:tracePt t="76137" x="2527300" y="4165600"/>
          <p14:tracePt t="76154" x="2565400" y="4114800"/>
          <p14:tracePt t="76171" x="2597150" y="4057650"/>
          <p14:tracePt t="76187" x="2609850" y="3994150"/>
          <p14:tracePt t="76204" x="2616200" y="3962400"/>
          <p14:tracePt t="76207" x="2616200" y="3949700"/>
          <p14:tracePt t="76221" x="2616200" y="3943350"/>
          <p14:tracePt t="76237" x="2616200" y="3924300"/>
          <p14:tracePt t="76240" x="2603500" y="3917950"/>
          <p14:tracePt t="76255" x="2578100" y="3911600"/>
          <p14:tracePt t="76271" x="2546350" y="3905250"/>
          <p14:tracePt t="76287" x="2508250" y="3905250"/>
          <p14:tracePt t="76304" x="2463800" y="3930650"/>
          <p14:tracePt t="76321" x="2432050" y="3949700"/>
          <p14:tracePt t="76337" x="2425700" y="3981450"/>
          <p14:tracePt t="76354" x="2419350" y="3994150"/>
          <p14:tracePt t="76371" x="2419350" y="4006850"/>
          <p14:tracePt t="76408" x="2419350" y="4013200"/>
          <p14:tracePt t="76440" x="2432050" y="4013200"/>
          <p14:tracePt t="76456" x="2444750" y="4006850"/>
          <p14:tracePt t="76464" x="2451100" y="4000500"/>
          <p14:tracePt t="76472" x="2451100" y="3994150"/>
          <p14:tracePt t="76546" x="2451100" y="3987800"/>
          <p14:tracePt t="77079" x="0" y="0"/>
        </p14:tracePtLst>
        <p14:tracePtLst>
          <p14:tracePt t="77720" x="2476500" y="3816350"/>
          <p14:tracePt t="77743" x="2470150" y="3816350"/>
          <p14:tracePt t="77751" x="2463800" y="3816350"/>
          <p14:tracePt t="77760" x="2457450" y="3816350"/>
          <p14:tracePt t="77770" x="2451100" y="3816350"/>
          <p14:tracePt t="77786" x="2432050" y="3829050"/>
          <p14:tracePt t="77803" x="2406650" y="3848100"/>
          <p14:tracePt t="77819" x="2387600" y="3879850"/>
          <p14:tracePt t="77836" x="2368550" y="3911600"/>
          <p14:tracePt t="77853" x="2362200" y="3949700"/>
          <p14:tracePt t="77854" x="2355850" y="3968750"/>
          <p14:tracePt t="77869" x="2349500" y="3975100"/>
          <p14:tracePt t="77886" x="2349500" y="4000500"/>
          <p14:tracePt t="77903" x="2349500" y="4019550"/>
          <p14:tracePt t="77920" x="2349500" y="4064000"/>
          <p14:tracePt t="77936" x="2362200" y="4095750"/>
          <p14:tracePt t="77953" x="2381250" y="4133850"/>
          <p14:tracePt t="77970" x="2406650" y="4152900"/>
          <p14:tracePt t="77986" x="2444750" y="4171950"/>
          <p14:tracePt t="78003" x="2470150" y="4184650"/>
          <p14:tracePt t="78020" x="2495550" y="4197350"/>
          <p14:tracePt t="78036" x="2514600" y="4197350"/>
          <p14:tracePt t="78053" x="2520950" y="4197350"/>
          <p14:tracePt t="78070" x="2540000" y="4184650"/>
          <p14:tracePt t="78087" x="2552700" y="4159250"/>
          <p14:tracePt t="78103" x="2559050" y="4108450"/>
          <p14:tracePt t="78119" x="2559050" y="4057650"/>
          <p14:tracePt t="78136" x="2552700" y="3987800"/>
          <p14:tracePt t="78153" x="2527300" y="3937000"/>
          <p14:tracePt t="78170" x="2476500" y="3873500"/>
          <p14:tracePt t="78186" x="2425700" y="3822700"/>
          <p14:tracePt t="78203" x="2381250" y="3797300"/>
          <p14:tracePt t="78220" x="2355850" y="3790950"/>
          <p14:tracePt t="78236" x="2336800" y="3790950"/>
          <p14:tracePt t="78253" x="2330450" y="3790950"/>
          <p14:tracePt t="78270" x="2324100" y="3790950"/>
          <p14:tracePt t="78287" x="2305050" y="3790950"/>
          <p14:tracePt t="78303" x="2298700" y="3797300"/>
          <p14:tracePt t="78319" x="2298700" y="3816350"/>
          <p14:tracePt t="78336" x="2286000" y="3841750"/>
          <p14:tracePt t="78353" x="2286000" y="3867150"/>
          <p14:tracePt t="78370" x="2286000" y="3886200"/>
          <p14:tracePt t="78386" x="2286000" y="3905250"/>
          <p14:tracePt t="78403" x="2286000" y="3911600"/>
          <p14:tracePt t="78479" x="0" y="0"/>
        </p14:tracePtLst>
        <p14:tracePtLst>
          <p14:tracePt t="79186" x="3302000" y="4089400"/>
          <p14:tracePt t="79329" x="3308350" y="4089400"/>
          <p14:tracePt t="79338" x="3314700" y="4089400"/>
          <p14:tracePt t="79347" x="3321050" y="4089400"/>
          <p14:tracePt t="79354" x="3333750" y="4089400"/>
          <p14:tracePt t="79369" x="3371850" y="4089400"/>
          <p14:tracePt t="79386" x="3435350" y="4095750"/>
          <p14:tracePt t="79402" x="3505200" y="4095750"/>
          <p14:tracePt t="79419" x="3536950" y="4095750"/>
          <p14:tracePt t="79436" x="3543300" y="4095750"/>
          <p14:tracePt t="79469" x="3549650" y="4095750"/>
          <p14:tracePt t="79855" x="0" y="0"/>
        </p14:tracePtLst>
        <p14:tracePtLst>
          <p14:tracePt t="80227" x="3416300" y="3930650"/>
          <p14:tracePt t="80233" x="3409950" y="3930650"/>
          <p14:tracePt t="80241" x="3403600" y="3930650"/>
          <p14:tracePt t="80265" x="3397250" y="3930650"/>
          <p14:tracePt t="80296" x="3384550" y="3930650"/>
          <p14:tracePt t="80303" x="3384550" y="3943350"/>
          <p14:tracePt t="80312" x="3378200" y="3949700"/>
          <p14:tracePt t="80321" x="3371850" y="3968750"/>
          <p14:tracePt t="80336" x="3371850" y="3994150"/>
          <p14:tracePt t="80353" x="3371850" y="4032250"/>
          <p14:tracePt t="80369" x="3371850" y="4064000"/>
          <p14:tracePt t="80386" x="3378200" y="4108450"/>
          <p14:tracePt t="80403" x="3384550" y="4127500"/>
          <p14:tracePt t="80419" x="3409950" y="4152900"/>
          <p14:tracePt t="80424" x="3429000" y="4165600"/>
          <p14:tracePt t="80436" x="3441700" y="4171950"/>
          <p14:tracePt t="80453" x="3505200" y="4184650"/>
          <p14:tracePt t="80456" x="3524250" y="4184650"/>
          <p14:tracePt t="80469" x="3556000" y="4184650"/>
          <p14:tracePt t="80486" x="3632200" y="4184650"/>
          <p14:tracePt t="80503" x="3663950" y="4165600"/>
          <p14:tracePt t="80519" x="3676650" y="4133850"/>
          <p14:tracePt t="80535" x="3689350" y="4095750"/>
          <p14:tracePt t="80552" x="3689350" y="4051300"/>
          <p14:tracePt t="80569" x="3689350" y="4006850"/>
          <p14:tracePt t="80586" x="3676650" y="3949700"/>
          <p14:tracePt t="80602" x="3644900" y="3905250"/>
          <p14:tracePt t="80619" x="3625850" y="3879850"/>
          <p14:tracePt t="80636" x="3606800" y="3860800"/>
          <p14:tracePt t="80652" x="3600450" y="3860800"/>
          <p14:tracePt t="80669" x="3587750" y="3860800"/>
          <p14:tracePt t="80686" x="3568700" y="3860800"/>
          <p14:tracePt t="80702" x="3543300" y="3860800"/>
          <p14:tracePt t="80719" x="3505200" y="3873500"/>
          <p14:tracePt t="80735" x="3479800" y="3898900"/>
          <p14:tracePt t="80752" x="3448050" y="3917950"/>
          <p14:tracePt t="80769" x="3429000" y="3937000"/>
          <p14:tracePt t="80786" x="3416300" y="3962400"/>
          <p14:tracePt t="80802" x="3409950" y="3975100"/>
          <p14:tracePt t="80819" x="3409950" y="3981450"/>
          <p14:tracePt t="80836" x="3409950" y="3994150"/>
          <p14:tracePt t="81127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60" y="1924623"/>
            <a:ext cx="8127197" cy="44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7943997" y="2246376"/>
            <a:ext cx="3293979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这是因为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的内容是不可更改的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请看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的具体实现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/>
          <p:cNvSpPr>
            <a:spLocks noChangeArrowheads="1"/>
          </p:cNvSpPr>
          <p:nvPr/>
        </p:nvSpPr>
        <p:spPr bwMode="auto">
          <a:xfrm>
            <a:off x="8443869" y="4209288"/>
            <a:ext cx="3525627" cy="798575"/>
          </a:xfrm>
          <a:prstGeom prst="wedgeRoundRectCallout">
            <a:avLst>
              <a:gd name="adj1" fmla="val -170018"/>
              <a:gd name="adj2" fmla="val 3613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内部，用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private final char value[] 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来保存字符串内容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27"/>
    </mc:Choice>
    <mc:Fallback xmlns="">
      <p:transition spd="slow" advTm="34627"/>
    </mc:Fallback>
  </mc:AlternateContent>
  <p:extLst>
    <p:ext uri="{3A86A75C-4F4B-4683-9AE1-C65F6400EC91}">
      <p14:laserTraceLst xmlns:p14="http://schemas.microsoft.com/office/powerpoint/2010/main">
        <p14:tracePtLst>
          <p14:tracePt t="3147" x="1822450" y="1936750"/>
          <p14:tracePt t="3177" x="1816100" y="1974850"/>
          <p14:tracePt t="3199" x="1816100" y="2012950"/>
          <p14:tracePt t="3216" x="1816100" y="2044700"/>
          <p14:tracePt t="3233" x="1822450" y="2108200"/>
          <p14:tracePt t="3249" x="1841500" y="2146300"/>
          <p14:tracePt t="3265" x="1860550" y="2184400"/>
          <p14:tracePt t="3282" x="1892300" y="2216150"/>
          <p14:tracePt t="3299" x="1968500" y="2260600"/>
          <p14:tracePt t="3315" x="2038350" y="2292350"/>
          <p14:tracePt t="3333" x="2120900" y="2305050"/>
          <p14:tracePt t="3349" x="2184400" y="2305050"/>
          <p14:tracePt t="3366" x="2241550" y="2305050"/>
          <p14:tracePt t="3383" x="2279650" y="2292350"/>
          <p14:tracePt t="3386" x="2298700" y="2279650"/>
          <p14:tracePt t="3399" x="2317750" y="2266950"/>
          <p14:tracePt t="3415" x="2355850" y="2241550"/>
          <p14:tracePt t="3418" x="2374900" y="2222500"/>
          <p14:tracePt t="3434" x="2406650" y="2197100"/>
          <p14:tracePt t="3449" x="2432050" y="2159000"/>
          <p14:tracePt t="3466" x="2451100" y="2133600"/>
          <p14:tracePt t="3482" x="2457450" y="2114550"/>
          <p14:tracePt t="3499" x="2457450" y="2095500"/>
          <p14:tracePt t="3516" x="2457450" y="2089150"/>
          <p14:tracePt t="3533" x="2457450" y="2076450"/>
          <p14:tracePt t="3538" x="2457450" y="2070100"/>
          <p14:tracePt t="3549" x="2457450" y="2057400"/>
          <p14:tracePt t="3795" x="2444750" y="2057400"/>
          <p14:tracePt t="3811" x="2438400" y="2051050"/>
          <p14:tracePt t="3819" x="2425700" y="2044700"/>
          <p14:tracePt t="3832" x="2413000" y="2038350"/>
          <p14:tracePt t="3850" x="2355850" y="2000250"/>
          <p14:tracePt t="3866" x="2292350" y="1974850"/>
          <p14:tracePt t="3882" x="2228850" y="1955800"/>
          <p14:tracePt t="3899" x="2184400" y="1943100"/>
          <p14:tracePt t="3916" x="2146300" y="1943100"/>
          <p14:tracePt t="3932" x="2114550" y="1943100"/>
          <p14:tracePt t="3949" x="2095500" y="1943100"/>
          <p14:tracePt t="3966" x="2057400" y="1943100"/>
          <p14:tracePt t="3982" x="2019300" y="1955800"/>
          <p14:tracePt t="3986" x="2000250" y="1962150"/>
          <p14:tracePt t="3999" x="1981200" y="1974850"/>
          <p14:tracePt t="4015" x="1943100" y="2000250"/>
          <p14:tracePt t="4019" x="1930400" y="2012950"/>
          <p14:tracePt t="4032" x="1917700" y="2032000"/>
          <p14:tracePt t="4049" x="1892300" y="2070100"/>
          <p14:tracePt t="4065" x="1879600" y="2095500"/>
          <p14:tracePt t="4082" x="1879600" y="2114550"/>
          <p14:tracePt t="4098" x="1879600" y="2139950"/>
          <p14:tracePt t="4115" x="1879600" y="2165350"/>
          <p14:tracePt t="4132" x="1885950" y="2203450"/>
          <p14:tracePt t="4148" x="1898650" y="2228850"/>
          <p14:tracePt t="4165" x="1924050" y="2266950"/>
          <p14:tracePt t="4182" x="1943100" y="2286000"/>
          <p14:tracePt t="4198" x="1968500" y="2311400"/>
          <p14:tracePt t="4215" x="1974850" y="2317750"/>
          <p14:tracePt t="4232" x="1987550" y="2324100"/>
          <p14:tracePt t="4249" x="2006600" y="2324100"/>
          <p14:tracePt t="4265" x="2025650" y="2324100"/>
          <p14:tracePt t="4282" x="2044700" y="2324100"/>
          <p14:tracePt t="4299" x="2082800" y="2324100"/>
          <p14:tracePt t="4315" x="2120900" y="2324100"/>
          <p14:tracePt t="4332" x="2159000" y="2311400"/>
          <p14:tracePt t="4349" x="2190750" y="2292350"/>
          <p14:tracePt t="4365" x="2241550" y="2273300"/>
          <p14:tracePt t="4382" x="2292350" y="2247900"/>
          <p14:tracePt t="4399" x="2336800" y="2222500"/>
          <p14:tracePt t="4402" x="2355850" y="2216150"/>
          <p14:tracePt t="4415" x="2368550" y="2203450"/>
          <p14:tracePt t="4432" x="2387600" y="2190750"/>
          <p14:tracePt t="4449" x="2400300" y="2171700"/>
          <p14:tracePt t="4465" x="2406650" y="2159000"/>
          <p14:tracePt t="4482" x="2406650" y="2139950"/>
          <p14:tracePt t="4499" x="2406650" y="2127250"/>
          <p14:tracePt t="4515" x="2406650" y="2108200"/>
          <p14:tracePt t="4532" x="2406650" y="2082800"/>
          <p14:tracePt t="4549" x="2400300" y="2051050"/>
          <p14:tracePt t="4565" x="2387600" y="2025650"/>
          <p14:tracePt t="4582" x="2362200" y="2000250"/>
          <p14:tracePt t="4598" x="2355850" y="1987550"/>
          <p14:tracePt t="4603" x="2343150" y="1981200"/>
          <p14:tracePt t="4615" x="2336800" y="1974850"/>
          <p14:tracePt t="4632" x="2305050" y="1962150"/>
          <p14:tracePt t="4649" x="2254250" y="1962150"/>
          <p14:tracePt t="4665" x="2197100" y="1962150"/>
          <p14:tracePt t="4682" x="2159000" y="1974850"/>
          <p14:tracePt t="4698" x="2120900" y="1993900"/>
          <p14:tracePt t="4715" x="2089150" y="2019300"/>
          <p14:tracePt t="4732" x="2070100" y="2038350"/>
          <p14:tracePt t="4749" x="2057400" y="2063750"/>
          <p14:tracePt t="4765" x="2057400" y="2070100"/>
          <p14:tracePt t="4782" x="2057400" y="2082800"/>
          <p14:tracePt t="4799" x="2057400" y="2095500"/>
          <p14:tracePt t="4802" x="2057400" y="2101850"/>
          <p14:tracePt t="4815" x="2057400" y="2114550"/>
          <p14:tracePt t="4832" x="2057400" y="2139950"/>
          <p14:tracePt t="4849" x="2082800" y="2171700"/>
          <p14:tracePt t="4865" x="2101850" y="2197100"/>
          <p14:tracePt t="4882" x="2127250" y="2216150"/>
          <p14:tracePt t="4898" x="2146300" y="2222500"/>
          <p14:tracePt t="4915" x="2171700" y="2235200"/>
          <p14:tracePt t="4932" x="2184400" y="2241550"/>
          <p14:tracePt t="4948" x="2203450" y="2247900"/>
          <p14:tracePt t="4965" x="2216150" y="2247900"/>
          <p14:tracePt t="4982" x="2235200" y="2247900"/>
          <p14:tracePt t="4999" x="2266950" y="2241550"/>
          <p14:tracePt t="5015" x="2298700" y="2222500"/>
          <p14:tracePt t="5032" x="2324100" y="2203450"/>
          <p14:tracePt t="5035" x="2336800" y="2197100"/>
          <p14:tracePt t="5049" x="2349500" y="2184400"/>
          <p14:tracePt t="5065" x="2368550" y="2146300"/>
          <p14:tracePt t="5081" x="2381250" y="2114550"/>
          <p14:tracePt t="5098" x="2381250" y="2101850"/>
          <p14:tracePt t="5115" x="2381250" y="2082800"/>
          <p14:tracePt t="5132" x="2381250" y="2070100"/>
          <p14:tracePt t="5148" x="2374900" y="2051050"/>
          <p14:tracePt t="5165" x="2368550" y="2044700"/>
          <p14:tracePt t="5182" x="2355850" y="2032000"/>
          <p14:tracePt t="5199" x="2330450" y="2025650"/>
          <p14:tracePt t="5202" x="2311400" y="2019300"/>
          <p14:tracePt t="5215" x="2298700" y="2012950"/>
          <p14:tracePt t="5232" x="2235200" y="2000250"/>
          <p14:tracePt t="5250" x="2114550" y="1974850"/>
          <p14:tracePt t="5266" x="2051050" y="1974850"/>
          <p14:tracePt t="5282" x="1993900" y="1974850"/>
          <p14:tracePt t="5298" x="1943100" y="1974850"/>
          <p14:tracePt t="5315" x="1917700" y="1974850"/>
          <p14:tracePt t="5332" x="1892300" y="1981200"/>
          <p14:tracePt t="5349" x="1873250" y="1993900"/>
          <p14:tracePt t="5365" x="1860550" y="2000250"/>
          <p14:tracePt t="5382" x="1847850" y="2019300"/>
          <p14:tracePt t="5399" x="1841500" y="2032000"/>
          <p14:tracePt t="5402" x="1841500" y="2044700"/>
          <p14:tracePt t="5415" x="1841500" y="2057400"/>
          <p14:tracePt t="5432" x="1841500" y="2089150"/>
          <p14:tracePt t="5450" x="1847850" y="2146300"/>
          <p14:tracePt t="5466" x="1860550" y="2165350"/>
          <p14:tracePt t="5482" x="1885950" y="2197100"/>
          <p14:tracePt t="5499" x="1911350" y="2222500"/>
          <p14:tracePt t="5515" x="1949450" y="2254250"/>
          <p14:tracePt t="5532" x="1987550" y="2273300"/>
          <p14:tracePt t="5539" x="2000250" y="2279650"/>
          <p14:tracePt t="5549" x="2006600" y="2279650"/>
          <p14:tracePt t="5565" x="2025650" y="2279650"/>
          <p14:tracePt t="5582" x="2057400" y="2279650"/>
          <p14:tracePt t="5598" x="2095500" y="2279650"/>
          <p14:tracePt t="5615" x="2146300" y="2254250"/>
          <p14:tracePt t="5618" x="2184400" y="2228850"/>
          <p14:tracePt t="5632" x="2209800" y="2216150"/>
          <p14:tracePt t="5648" x="2266950" y="2190750"/>
          <p14:tracePt t="5665" x="2317750" y="2152650"/>
          <p14:tracePt t="5682" x="2336800" y="2139950"/>
          <p14:tracePt t="5698" x="2343150" y="2120900"/>
          <p14:tracePt t="5715" x="2349500" y="2114550"/>
          <p14:tracePt t="5731" x="2349500" y="2108200"/>
          <p14:tracePt t="5748" x="2349500" y="2095500"/>
          <p14:tracePt t="5782" x="2349500" y="2089150"/>
          <p14:tracePt t="5827" x="2349500" y="2082800"/>
          <p14:tracePt t="5836" x="2349500" y="2070100"/>
          <p14:tracePt t="5848" x="2343150" y="2070100"/>
          <p14:tracePt t="5865" x="2324100" y="2057400"/>
          <p14:tracePt t="5881" x="2311400" y="2051050"/>
          <p14:tracePt t="5898" x="2292350" y="2038350"/>
          <p14:tracePt t="5914" x="2273300" y="2025650"/>
          <p14:tracePt t="5931" x="2260600" y="2025650"/>
          <p14:tracePt t="5948" x="2222500" y="2019300"/>
          <p14:tracePt t="5964" x="2152650" y="2006600"/>
          <p14:tracePt t="5981" x="2108200" y="2000250"/>
          <p14:tracePt t="5998" x="2063750" y="2000250"/>
          <p14:tracePt t="6015" x="2025650" y="2000250"/>
          <p14:tracePt t="6032" x="1993900" y="2000250"/>
          <p14:tracePt t="6034" x="1987550" y="2000250"/>
          <p14:tracePt t="6048" x="1981200" y="2000250"/>
          <p14:tracePt t="6065" x="1968500" y="2000250"/>
          <p14:tracePt t="6082" x="1962150" y="2000250"/>
          <p14:tracePt t="6098" x="1955800" y="2000250"/>
          <p14:tracePt t="6115" x="1943100" y="2006600"/>
          <p14:tracePt t="6132" x="1936750" y="2012950"/>
          <p14:tracePt t="6148" x="1930400" y="2032000"/>
          <p14:tracePt t="6165" x="1917700" y="2038350"/>
          <p14:tracePt t="6182" x="1917700" y="2051050"/>
          <p14:tracePt t="6198" x="1905000" y="2082800"/>
          <p14:tracePt t="6214" x="1898650" y="2114550"/>
          <p14:tracePt t="6231" x="1892300" y="2152650"/>
          <p14:tracePt t="6248" x="1892300" y="2178050"/>
          <p14:tracePt t="6250" x="1892300" y="2184400"/>
          <p14:tracePt t="6264" x="1892300" y="2203450"/>
          <p14:tracePt t="6281" x="1911350" y="2235200"/>
          <p14:tracePt t="6298" x="1936750" y="2254250"/>
          <p14:tracePt t="6315" x="1955800" y="2266950"/>
          <p14:tracePt t="6331" x="1987550" y="2273300"/>
          <p14:tracePt t="6348" x="2012950" y="2273300"/>
          <p14:tracePt t="6365" x="2057400" y="2273300"/>
          <p14:tracePt t="6382" x="2114550" y="2273300"/>
          <p14:tracePt t="6398" x="2165350" y="2254250"/>
          <p14:tracePt t="6415" x="2216150" y="2235200"/>
          <p14:tracePt t="6418" x="2235200" y="2222500"/>
          <p14:tracePt t="6431" x="2260600" y="2222500"/>
          <p14:tracePt t="6448" x="2286000" y="2203450"/>
          <p14:tracePt t="6451" x="2298700" y="2190750"/>
          <p14:tracePt t="6465" x="2311400" y="2178050"/>
          <p14:tracePt t="6482" x="2330450" y="2159000"/>
          <p14:tracePt t="6498" x="2336800" y="2152650"/>
          <p14:tracePt t="6515" x="2343150" y="2139950"/>
          <p14:tracePt t="6531" x="2343150" y="2133600"/>
          <p14:tracePt t="6554" x="2343150" y="2127250"/>
          <p14:tracePt t="6565" x="2343150" y="2120900"/>
          <p14:tracePt t="6581" x="2343150" y="2114550"/>
          <p14:tracePt t="6598" x="2336800" y="2095500"/>
          <p14:tracePt t="6615" x="2330450" y="2082800"/>
          <p14:tracePt t="6618" x="2324100" y="2076450"/>
          <p14:tracePt t="6631" x="2311400" y="2063750"/>
          <p14:tracePt t="6648" x="2298700" y="2051050"/>
          <p14:tracePt t="6665" x="2286000" y="2044700"/>
          <p14:tracePt t="6667" x="2273300" y="2038350"/>
          <p14:tracePt t="6681" x="2260600" y="2032000"/>
          <p14:tracePt t="6698" x="2235200" y="2019300"/>
          <p14:tracePt t="6714" x="2222500" y="2019300"/>
          <p14:tracePt t="6731" x="2197100" y="2012950"/>
          <p14:tracePt t="6748" x="2171700" y="2012950"/>
          <p14:tracePt t="6764" x="2133600" y="2006600"/>
          <p14:tracePt t="6781" x="2120900" y="2006600"/>
          <p14:tracePt t="6798" x="2114550" y="2006600"/>
          <p14:tracePt t="6815" x="2101850" y="2006600"/>
          <p14:tracePt t="6819" x="2095500" y="2006600"/>
          <p14:tracePt t="6835" x="2089150" y="2006600"/>
          <p14:tracePt t="6848" x="2082800" y="2006600"/>
          <p14:tracePt t="6864" x="2063750" y="2000250"/>
          <p14:tracePt t="6882" x="2044700" y="2000250"/>
          <p14:tracePt t="6898" x="2032000" y="2000250"/>
          <p14:tracePt t="6915" x="2019300" y="2000250"/>
          <p14:tracePt t="6931" x="2006600" y="2000250"/>
          <p14:tracePt t="6948" x="1993900" y="2000250"/>
          <p14:tracePt t="6964" x="1968500" y="2006600"/>
          <p14:tracePt t="6981" x="1936750" y="2012950"/>
          <p14:tracePt t="6997" x="1911350" y="2038350"/>
          <p14:tracePt t="7014" x="1885950" y="2057400"/>
          <p14:tracePt t="7031" x="1873250" y="2070100"/>
          <p14:tracePt t="7048" x="1860550" y="2082800"/>
          <p14:tracePt t="7052" x="1860550" y="2089150"/>
          <p14:tracePt t="7065" x="1860550" y="2095500"/>
          <p14:tracePt t="7082" x="1860550" y="2108200"/>
          <p14:tracePt t="7098" x="1860550" y="2114550"/>
          <p14:tracePt t="7114" x="1860550" y="2127250"/>
          <p14:tracePt t="7131" x="1873250" y="2139950"/>
          <p14:tracePt t="7148" x="1879600" y="2152650"/>
          <p14:tracePt t="7165" x="1885950" y="2159000"/>
          <p14:tracePt t="7181" x="1911350" y="2171700"/>
          <p14:tracePt t="7198" x="1924050" y="2171700"/>
          <p14:tracePt t="7215" x="1955800" y="2178050"/>
          <p14:tracePt t="7220" x="1968500" y="2178050"/>
          <p14:tracePt t="7231" x="1993900" y="2178050"/>
          <p14:tracePt t="7248" x="2038350" y="2178050"/>
          <p14:tracePt t="7265" x="2114550" y="2178050"/>
          <p14:tracePt t="7282" x="2152650" y="2165350"/>
          <p14:tracePt t="7298" x="2190750" y="2146300"/>
          <p14:tracePt t="7315" x="2222500" y="2120900"/>
          <p14:tracePt t="7331" x="2254250" y="2108200"/>
          <p14:tracePt t="7348" x="2273300" y="2089150"/>
          <p14:tracePt t="7365" x="2292350" y="2070100"/>
          <p14:tracePt t="7381" x="2298700" y="2063750"/>
          <p14:tracePt t="7398" x="2305050" y="2051050"/>
          <p14:tracePt t="7467" x="2305050" y="2044700"/>
          <p14:tracePt t="7508" x="2305050" y="2038350"/>
          <p14:tracePt t="7602" x="0" y="0"/>
        </p14:tracePtLst>
        <p14:tracePtLst>
          <p14:tracePt t="8014" x="1822450" y="1917700"/>
          <p14:tracePt t="8021" x="1816100" y="1917700"/>
          <p14:tracePt t="8052" x="1809750" y="1917700"/>
          <p14:tracePt t="8067" x="1809750" y="1930400"/>
          <p14:tracePt t="8075" x="1809750" y="1943100"/>
          <p14:tracePt t="8082" x="1809750" y="1962150"/>
          <p14:tracePt t="8098" x="1803400" y="2012950"/>
          <p14:tracePt t="8114" x="1803400" y="2057400"/>
          <p14:tracePt t="8131" x="1816100" y="2101850"/>
          <p14:tracePt t="8148" x="1835150" y="2139950"/>
          <p14:tracePt t="8165" x="1854200" y="2159000"/>
          <p14:tracePt t="8181" x="1879600" y="2184400"/>
          <p14:tracePt t="8186" x="1885950" y="2184400"/>
          <p14:tracePt t="8198" x="1898650" y="2190750"/>
          <p14:tracePt t="8215" x="1911350" y="2190750"/>
          <p14:tracePt t="8232" x="1930400" y="2190750"/>
          <p14:tracePt t="8235" x="1943100" y="2190750"/>
          <p14:tracePt t="8248" x="1955800" y="2190750"/>
          <p14:tracePt t="8264" x="2000250" y="2184400"/>
          <p14:tracePt t="8282" x="2051050" y="2159000"/>
          <p14:tracePt t="8298" x="2082800" y="2133600"/>
          <p14:tracePt t="8315" x="2101850" y="2120900"/>
          <p14:tracePt t="8331" x="2120900" y="2108200"/>
          <p14:tracePt t="8348" x="2127250" y="2101850"/>
          <p14:tracePt t="8364" x="2127250" y="2089150"/>
          <p14:tracePt t="8381" x="2127250" y="2082800"/>
          <p14:tracePt t="8414" x="2127250" y="2076450"/>
          <p14:tracePt t="8431" x="2127250" y="2070100"/>
          <p14:tracePt t="8451" x="2127250" y="2063750"/>
          <p14:tracePt t="8475" x="2127250" y="2057400"/>
          <p14:tracePt t="8516" x="2127250" y="2051050"/>
          <p14:tracePt t="8540" x="2127250" y="2038350"/>
          <p14:tracePt t="8556" x="2127250" y="2032000"/>
          <p14:tracePt t="8580" x="2120900" y="2032000"/>
          <p14:tracePt t="8588" x="2114550" y="2025650"/>
          <p14:tracePt t="8604" x="2108200" y="2019300"/>
          <p14:tracePt t="8614" x="2101850" y="2019300"/>
          <p14:tracePt t="8632" x="2089150" y="2006600"/>
          <p14:tracePt t="8648" x="2076450" y="2000250"/>
          <p14:tracePt t="8664" x="2063750" y="1993900"/>
          <p14:tracePt t="8665" x="2051050" y="1993900"/>
          <p14:tracePt t="8698" x="2038350" y="1987550"/>
          <p14:tracePt t="8714" x="2032000" y="1987550"/>
          <p14:tracePt t="8876" x="2025650" y="1987550"/>
          <p14:tracePt t="8900" x="2012950" y="1987550"/>
          <p14:tracePt t="8908" x="1993900" y="1987550"/>
          <p14:tracePt t="8918" x="1981200" y="1993900"/>
          <p14:tracePt t="8931" x="1943100" y="2006600"/>
          <p14:tracePt t="8947" x="1905000" y="2019300"/>
          <p14:tracePt t="8963" x="1873250" y="2032000"/>
          <p14:tracePt t="8980" x="1854200" y="2051050"/>
          <p14:tracePt t="8997" x="1841500" y="2057400"/>
          <p14:tracePt t="9014" x="1835150" y="2070100"/>
          <p14:tracePt t="9031" x="1828800" y="2082800"/>
          <p14:tracePt t="9047" x="1822450" y="2101850"/>
          <p14:tracePt t="9064" x="1822450" y="2114550"/>
          <p14:tracePt t="9081" x="1822450" y="2120900"/>
          <p14:tracePt t="9097" x="1822450" y="2139950"/>
          <p14:tracePt t="9114" x="1822450" y="2152650"/>
          <p14:tracePt t="9130" x="1822450" y="2171700"/>
          <p14:tracePt t="9147" x="1828800" y="2184400"/>
          <p14:tracePt t="9164" x="1841500" y="2190750"/>
          <p14:tracePt t="9180" x="1854200" y="2203450"/>
          <p14:tracePt t="9197" x="1873250" y="2209800"/>
          <p14:tracePt t="9214" x="1905000" y="2216150"/>
          <p14:tracePt t="9230" x="1955800" y="2216150"/>
          <p14:tracePt t="9247" x="2025650" y="2216150"/>
          <p14:tracePt t="9250" x="2057400" y="2216150"/>
          <p14:tracePt t="9264" x="2082800" y="2216150"/>
          <p14:tracePt t="9280" x="2127250" y="2209800"/>
          <p14:tracePt t="9297" x="2178050" y="2197100"/>
          <p14:tracePt t="9314" x="2190750" y="2178050"/>
          <p14:tracePt t="9330" x="2203450" y="2159000"/>
          <p14:tracePt t="9347" x="2216150" y="2120900"/>
          <p14:tracePt t="9364" x="2216150" y="2095500"/>
          <p14:tracePt t="9380" x="2222500" y="2057400"/>
          <p14:tracePt t="9397" x="2222500" y="2038350"/>
          <p14:tracePt t="9414" x="2222500" y="2025650"/>
          <p14:tracePt t="9430" x="2222500" y="2012950"/>
          <p14:tracePt t="9447" x="2222500" y="2000250"/>
          <p14:tracePt t="9464" x="2222500" y="1987550"/>
          <p14:tracePt t="9480" x="2222500" y="1974850"/>
          <p14:tracePt t="9497" x="2203450" y="1962150"/>
          <p14:tracePt t="9514" x="2178050" y="1955800"/>
          <p14:tracePt t="9530" x="2133600" y="1943100"/>
          <p14:tracePt t="9547" x="2089150" y="1943100"/>
          <p14:tracePt t="9564" x="2038350" y="1930400"/>
          <p14:tracePt t="9580" x="2012950" y="1930400"/>
          <p14:tracePt t="9597" x="1993900" y="1930400"/>
          <p14:tracePt t="9614" x="1974850" y="1930400"/>
          <p14:tracePt t="9630" x="1962150" y="1936750"/>
          <p14:tracePt t="9647" x="1955800" y="1949450"/>
          <p14:tracePt t="9652" x="1949450" y="1955800"/>
          <p14:tracePt t="9664" x="1943100" y="1968500"/>
          <p14:tracePt t="9680" x="1924050" y="1981200"/>
          <p14:tracePt t="9697" x="1917700" y="2019300"/>
          <p14:tracePt t="9714" x="1917700" y="2038350"/>
          <p14:tracePt t="9730" x="1917700" y="2070100"/>
          <p14:tracePt t="9747" x="1917700" y="2101850"/>
          <p14:tracePt t="9764" x="1917700" y="2120900"/>
          <p14:tracePt t="9780" x="1930400" y="2146300"/>
          <p14:tracePt t="9797" x="1943100" y="2152650"/>
          <p14:tracePt t="9814" x="1943100" y="2159000"/>
          <p14:tracePt t="9830" x="1955800" y="2165350"/>
          <p14:tracePt t="9847" x="1968500" y="2171700"/>
          <p14:tracePt t="9864" x="1987550" y="2178050"/>
          <p14:tracePt t="9880" x="2019300" y="2184400"/>
          <p14:tracePt t="9882" x="2044700" y="2190750"/>
          <p14:tracePt t="9897" x="2101850" y="2190750"/>
          <p14:tracePt t="9913" x="2178050" y="2190750"/>
          <p14:tracePt t="9930" x="2241550" y="2190750"/>
          <p14:tracePt t="9946" x="2324100" y="2184400"/>
          <p14:tracePt t="9963" x="2362200" y="2171700"/>
          <p14:tracePt t="9980" x="2387600" y="2159000"/>
          <p14:tracePt t="9997" x="2400300" y="2146300"/>
          <p14:tracePt t="10014" x="2406650" y="2139950"/>
          <p14:tracePt t="10030" x="2413000" y="2127250"/>
          <p14:tracePt t="10047" x="2413000" y="2101850"/>
          <p14:tracePt t="10064" x="2413000" y="2095500"/>
          <p14:tracePt t="10080" x="2413000" y="2082800"/>
          <p14:tracePt t="10097" x="2413000" y="2063750"/>
          <p14:tracePt t="10114" x="2413000" y="2032000"/>
          <p14:tracePt t="10130" x="2393950" y="2012950"/>
          <p14:tracePt t="10147" x="2362200" y="1981200"/>
          <p14:tracePt t="10164" x="2311400" y="1955800"/>
          <p14:tracePt t="10180" x="2228850" y="1924050"/>
          <p14:tracePt t="10197" x="2152650" y="1905000"/>
          <p14:tracePt t="10213" x="2063750" y="1885950"/>
          <p14:tracePt t="10230" x="2006600" y="1879600"/>
          <p14:tracePt t="10247" x="1936750" y="1879600"/>
          <p14:tracePt t="10249" x="1917700" y="1879600"/>
          <p14:tracePt t="10264" x="1885950" y="1879600"/>
          <p14:tracePt t="10280" x="1841500" y="1892300"/>
          <p14:tracePt t="10297" x="1803400" y="1917700"/>
          <p14:tracePt t="10313" x="1778000" y="1930400"/>
          <p14:tracePt t="10330" x="1758950" y="1949450"/>
          <p14:tracePt t="10347" x="1746250" y="1974850"/>
          <p14:tracePt t="10364" x="1733550" y="2000250"/>
          <p14:tracePt t="10380" x="1733550" y="2025650"/>
          <p14:tracePt t="10397" x="1720850" y="2063750"/>
          <p14:tracePt t="10413" x="1720850" y="2089150"/>
          <p14:tracePt t="10430" x="1720850" y="2120900"/>
          <p14:tracePt t="10447" x="1727200" y="2159000"/>
          <p14:tracePt t="10464" x="1739900" y="2184400"/>
          <p14:tracePt t="10466" x="1746250" y="2197100"/>
          <p14:tracePt t="10480" x="1752600" y="2209800"/>
          <p14:tracePt t="10497" x="1784350" y="2235200"/>
          <p14:tracePt t="10514" x="1803400" y="2254250"/>
          <p14:tracePt t="10530" x="1847850" y="2273300"/>
          <p14:tracePt t="10547" x="1905000" y="2286000"/>
          <p14:tracePt t="10563" x="1968500" y="2292350"/>
          <p14:tracePt t="10581" x="2038350" y="2292350"/>
          <p14:tracePt t="10597" x="2139950" y="2292350"/>
          <p14:tracePt t="10603" x="2184400" y="2292350"/>
          <p14:tracePt t="10613" x="2203450" y="2286000"/>
          <p14:tracePt t="10630" x="2254250" y="2273300"/>
          <p14:tracePt t="10634" x="2273300" y="2266950"/>
          <p14:tracePt t="10647" x="2292350" y="2260600"/>
          <p14:tracePt t="10664" x="2311400" y="2235200"/>
          <p14:tracePt t="10667" x="2330450" y="2228850"/>
          <p14:tracePt t="10680" x="2343150" y="2222500"/>
          <p14:tracePt t="10697" x="2368550" y="2171700"/>
          <p14:tracePt t="10713" x="2374900" y="2159000"/>
          <p14:tracePt t="10730" x="2381250" y="2139950"/>
          <p14:tracePt t="10746" x="2381250" y="2127250"/>
          <p14:tracePt t="10763" x="2381250" y="2114550"/>
          <p14:tracePt t="10780" x="2381250" y="2095500"/>
          <p14:tracePt t="10796" x="2374900" y="2070100"/>
          <p14:tracePt t="10813" x="2362200" y="2044700"/>
          <p14:tracePt t="10830" x="2330450" y="2019300"/>
          <p14:tracePt t="10846" x="2292350" y="2000250"/>
          <p14:tracePt t="10863" x="2241550" y="1974850"/>
          <p14:tracePt t="10867" x="2209800" y="1955800"/>
          <p14:tracePt t="10880" x="2184400" y="1949450"/>
          <p14:tracePt t="10898" x="2082800" y="1930400"/>
          <p14:tracePt t="10914" x="2025650" y="1930400"/>
          <p14:tracePt t="10930" x="1974850" y="1930400"/>
          <p14:tracePt t="10947" x="1917700" y="1936750"/>
          <p14:tracePt t="10963" x="1885950" y="1962150"/>
          <p14:tracePt t="10980" x="1866900" y="1981200"/>
          <p14:tracePt t="10996" x="1847850" y="2012950"/>
          <p14:tracePt t="11014" x="1847850" y="2025650"/>
          <p14:tracePt t="11030" x="1841500" y="2057400"/>
          <p14:tracePt t="11047" x="1841500" y="2070100"/>
          <p14:tracePt t="11064" x="1841500" y="2095500"/>
          <p14:tracePt t="11082" x="1841500" y="2146300"/>
          <p14:tracePt t="11098" x="1854200" y="2184400"/>
          <p14:tracePt t="11114" x="1879600" y="2203450"/>
          <p14:tracePt t="11130" x="1898650" y="2228850"/>
          <p14:tracePt t="11147" x="1930400" y="2254250"/>
          <p14:tracePt t="11163" x="1968500" y="2266950"/>
          <p14:tracePt t="11180" x="2006600" y="2279650"/>
          <p14:tracePt t="11197" x="2051050" y="2279650"/>
          <p14:tracePt t="11214" x="2095500" y="2279650"/>
          <p14:tracePt t="11230" x="2146300" y="2279650"/>
          <p14:tracePt t="11234" x="2171700" y="2266950"/>
          <p14:tracePt t="11247" x="2184400" y="2254250"/>
          <p14:tracePt t="11263" x="2222500" y="2235200"/>
          <p14:tracePt t="11280" x="2247900" y="2203450"/>
          <p14:tracePt t="11283" x="2260600" y="2184400"/>
          <p14:tracePt t="11298" x="2266950" y="2159000"/>
          <p14:tracePt t="11313" x="2266950" y="2146300"/>
          <p14:tracePt t="11329" x="2266950" y="2114550"/>
          <p14:tracePt t="11346" x="2266950" y="2089150"/>
          <p14:tracePt t="11363" x="2266950" y="2063750"/>
          <p14:tracePt t="11380" x="2260600" y="2044700"/>
          <p14:tracePt t="11396" x="2254250" y="2044700"/>
          <p14:tracePt t="11602" x="0" y="0"/>
        </p14:tracePtLst>
        <p14:tracePtLst>
          <p14:tracePt t="12747" x="2730500" y="4946650"/>
          <p14:tracePt t="12866" x="2749550" y="4946650"/>
          <p14:tracePt t="12875" x="2781300" y="4946650"/>
          <p14:tracePt t="12883" x="2819400" y="4946650"/>
          <p14:tracePt t="12896" x="2876550" y="4946650"/>
          <p14:tracePt t="12913" x="3086100" y="4946650"/>
          <p14:tracePt t="12930" x="3225800" y="4946650"/>
          <p14:tracePt t="12946" x="3321050" y="4946650"/>
          <p14:tracePt t="12962" x="3390900" y="4959350"/>
          <p14:tracePt t="12979" x="3422650" y="4959350"/>
          <p14:tracePt t="12996" x="3454400" y="4965700"/>
          <p14:tracePt t="13013" x="3473450" y="4965700"/>
          <p14:tracePt t="13029" x="3498850" y="4972050"/>
          <p14:tracePt t="13046" x="3517900" y="4972050"/>
          <p14:tracePt t="13051" x="3524250" y="4972050"/>
          <p14:tracePt t="13063" x="3536950" y="4972050"/>
          <p14:tracePt t="13096" x="3543300" y="4972050"/>
          <p14:tracePt t="13114" x="3549650" y="4972050"/>
          <p14:tracePt t="13130" x="3562350" y="4972050"/>
          <p14:tracePt t="13146" x="3581400" y="4972050"/>
          <p14:tracePt t="13162" x="3606800" y="4978400"/>
          <p14:tracePt t="13179" x="3632200" y="4984750"/>
          <p14:tracePt t="13196" x="3663950" y="4991100"/>
          <p14:tracePt t="13213" x="3695700" y="4991100"/>
          <p14:tracePt t="13229" x="3721100" y="4991100"/>
          <p14:tracePt t="13246" x="3746500" y="4997450"/>
          <p14:tracePt t="13263" x="3752850" y="4997450"/>
          <p14:tracePt t="13279" x="3765550" y="4997450"/>
          <p14:tracePt t="13299" x="3771900" y="4997450"/>
          <p14:tracePt t="13314" x="3778250" y="4997450"/>
          <p14:tracePt t="13330" x="3790950" y="4997450"/>
          <p14:tracePt t="13346" x="3797300" y="4997450"/>
          <p14:tracePt t="13434" x="0" y="0"/>
        </p14:tracePtLst>
        <p14:tracePtLst>
          <p14:tracePt t="14106" x="2730500" y="5010150"/>
          <p14:tracePt t="14146" x="2724150" y="5003800"/>
          <p14:tracePt t="14171" x="2730500" y="5003800"/>
          <p14:tracePt t="14179" x="2736850" y="5003800"/>
          <p14:tracePt t="14188" x="2755900" y="5003800"/>
          <p14:tracePt t="14195" x="2781300" y="5003800"/>
          <p14:tracePt t="14212" x="2876550" y="5003800"/>
          <p14:tracePt t="14229" x="3028950" y="5003800"/>
          <p14:tracePt t="14245" x="3232150" y="5003800"/>
          <p14:tracePt t="14262" x="3479800" y="5003800"/>
          <p14:tracePt t="14267" x="3581400" y="5016500"/>
          <p14:tracePt t="14279" x="3683000" y="5035550"/>
          <p14:tracePt t="14295" x="3822700" y="5054600"/>
          <p14:tracePt t="14312" x="3879850" y="5073650"/>
          <p14:tracePt t="14316" x="3886200" y="5073650"/>
          <p14:tracePt t="14425" x="0" y="0"/>
        </p14:tracePtLst>
        <p14:tracePtLst>
          <p14:tracePt t="14878" x="2844800" y="4775200"/>
          <p14:tracePt t="14923" x="2844800" y="4781550"/>
          <p14:tracePt t="14931" x="2844800" y="4787900"/>
          <p14:tracePt t="14945" x="2844800" y="4794250"/>
          <p14:tracePt t="14962" x="2844800" y="4806950"/>
          <p14:tracePt t="14978" x="2844800" y="4832350"/>
          <p14:tracePt t="14996" x="2857500" y="4857750"/>
          <p14:tracePt t="15012" x="2901950" y="4864100"/>
          <p14:tracePt t="15029" x="2946400" y="4876800"/>
          <p14:tracePt t="15034" x="2965450" y="4876800"/>
          <p14:tracePt t="15045" x="2990850" y="4876800"/>
          <p14:tracePt t="15062" x="3028950" y="4876800"/>
          <p14:tracePt t="15067" x="3041650" y="4876800"/>
          <p14:tracePt t="15078" x="3048000" y="4876800"/>
          <p14:tracePt t="15095" x="3060700" y="4876800"/>
          <p14:tracePt t="15112" x="3067050" y="4870450"/>
          <p14:tracePt t="15130" x="3067050" y="4864100"/>
          <p14:tracePt t="15226" x="0" y="0"/>
        </p14:tracePtLst>
        <p14:tracePtLst>
          <p14:tracePt t="15500" x="3416300" y="4857750"/>
          <p14:tracePt t="15611" x="0" y="0"/>
        </p14:tracePtLst>
        <p14:tracePtLst>
          <p14:tracePt t="16859" x="3117850" y="4902200"/>
          <p14:tracePt t="16922" x="3124200" y="4902200"/>
          <p14:tracePt t="16930" x="3136900" y="4902200"/>
          <p14:tracePt t="16944" x="3162300" y="4902200"/>
          <p14:tracePt t="16961" x="3340100" y="4902200"/>
          <p14:tracePt t="16978" x="3498850" y="4902200"/>
          <p14:tracePt t="16994" x="3638550" y="4914900"/>
          <p14:tracePt t="17011" x="3702050" y="4914900"/>
          <p14:tracePt t="17027" x="3727450" y="4914900"/>
          <p14:tracePt t="17044" x="3740150" y="4914900"/>
          <p14:tracePt t="17394" x="0" y="0"/>
        </p14:tracePtLst>
        <p14:tracePtLst>
          <p14:tracePt t="18075" x="2857500" y="4927600"/>
          <p14:tracePt t="18155" x="2876550" y="4927600"/>
          <p14:tracePt t="18163" x="2908300" y="4927600"/>
          <p14:tracePt t="18171" x="2959100" y="4927600"/>
          <p14:tracePt t="18179" x="3022600" y="4927600"/>
          <p14:tracePt t="18194" x="3181350" y="4927600"/>
          <p14:tracePt t="18211" x="3340100" y="4927600"/>
          <p14:tracePt t="18228" x="3479800" y="4927600"/>
          <p14:tracePt t="18244" x="3581400" y="4927600"/>
          <p14:tracePt t="18261" x="3670300" y="4927600"/>
          <p14:tracePt t="18277" x="3759200" y="4940300"/>
          <p14:tracePt t="18294" x="3810000" y="4946650"/>
          <p14:tracePt t="18311" x="3841750" y="4946650"/>
          <p14:tracePt t="18314" x="3854450" y="4946650"/>
          <p14:tracePt t="18328" x="3860800" y="4946650"/>
          <p14:tracePt t="18344" x="3867150" y="4946650"/>
          <p14:tracePt t="19330" x="0" y="0"/>
        </p14:tracePtLst>
        <p14:tracePtLst>
          <p14:tracePt t="20011" x="2838450" y="4959350"/>
          <p14:tracePt t="20083" x="2844800" y="4959350"/>
          <p14:tracePt t="20091" x="2876550" y="4959350"/>
          <p14:tracePt t="20099" x="2921000" y="4959350"/>
          <p14:tracePt t="20110" x="2984500" y="4959350"/>
          <p14:tracePt t="20127" x="3143250" y="4959350"/>
          <p14:tracePt t="20144" x="3302000" y="4959350"/>
          <p14:tracePt t="20146" x="3371850" y="4959350"/>
          <p14:tracePt t="20160" x="3441700" y="4959350"/>
          <p14:tracePt t="20177" x="3568700" y="4959350"/>
          <p14:tracePt t="20194" x="3625850" y="4959350"/>
          <p14:tracePt t="20210" x="3670300" y="4959350"/>
          <p14:tracePt t="20227" x="3721100" y="4959350"/>
          <p14:tracePt t="20243" x="3765550" y="4959350"/>
          <p14:tracePt t="20260" x="3816350" y="4959350"/>
          <p14:tracePt t="20277" x="3841750" y="4959350"/>
          <p14:tracePt t="20294" x="3854450" y="4959350"/>
          <p14:tracePt t="20538" x="0" y="0"/>
        </p14:tracePtLst>
        <p14:tracePtLst>
          <p14:tracePt t="21163" x="2889250" y="4953000"/>
          <p14:tracePt t="21210" x="2908300" y="4953000"/>
          <p14:tracePt t="21219" x="2952750" y="4953000"/>
          <p14:tracePt t="21227" x="3016250" y="4953000"/>
          <p14:tracePt t="21243" x="3162300" y="4953000"/>
          <p14:tracePt t="21260" x="3308350" y="4953000"/>
          <p14:tracePt t="21277" x="3441700" y="4959350"/>
          <p14:tracePt t="21293" x="3498850" y="4965700"/>
          <p14:tracePt t="21309" x="3530600" y="4965700"/>
          <p14:tracePt t="21327" x="3562350" y="4965700"/>
          <p14:tracePt t="21343" x="3581400" y="4965700"/>
          <p14:tracePt t="21346" x="3587750" y="4965700"/>
          <p14:tracePt t="21360" x="3606800" y="4965700"/>
          <p14:tracePt t="21376" x="3644900" y="4965700"/>
          <p14:tracePt t="21394" x="3695700" y="4965700"/>
          <p14:tracePt t="21410" x="3714750" y="4965700"/>
          <p14:tracePt t="21426" x="3721100" y="4965700"/>
          <p14:tracePt t="21554" x="0" y="0"/>
        </p14:tracePtLst>
        <p14:tracePtLst>
          <p14:tracePt t="21933" x="3289300" y="4775200"/>
          <p14:tracePt t="21955" x="3282950" y="4775200"/>
          <p14:tracePt t="21964" x="3276600" y="4775200"/>
          <p14:tracePt t="21987" x="3270250" y="4781550"/>
          <p14:tracePt t="22010" x="3270250" y="4787900"/>
          <p14:tracePt t="22027" x="3270250" y="4794250"/>
          <p14:tracePt t="22035" x="3270250" y="4800600"/>
          <p14:tracePt t="22043" x="3270250" y="4813300"/>
          <p14:tracePt t="22059" x="3276600" y="4838700"/>
          <p14:tracePt t="22076" x="3333750" y="4883150"/>
          <p14:tracePt t="22093" x="3416300" y="4927600"/>
          <p14:tracePt t="22109" x="3530600" y="4965700"/>
          <p14:tracePt t="22126" x="3657600" y="4991100"/>
          <p14:tracePt t="22143" x="3803650" y="5016500"/>
          <p14:tracePt t="22159" x="3898900" y="5016500"/>
          <p14:tracePt t="22162" x="3930650" y="5016500"/>
          <p14:tracePt t="22176" x="3949700" y="5016500"/>
          <p14:tracePt t="22193" x="3962400" y="5016500"/>
          <p14:tracePt t="22243" x="3968750" y="5016500"/>
          <p14:tracePt t="22267" x="3968750" y="5003800"/>
          <p14:tracePt t="22275" x="3968750" y="4991100"/>
          <p14:tracePt t="22283" x="3968750" y="4978400"/>
          <p14:tracePt t="22293" x="3968750" y="4959350"/>
          <p14:tracePt t="22309" x="3962400" y="4940300"/>
          <p14:tracePt t="22326" x="3956050" y="4927600"/>
          <p14:tracePt t="22425" x="0" y="0"/>
        </p14:tracePtLst>
        <p14:tracePtLst>
          <p14:tracePt t="23029" x="2336800" y="4768850"/>
          <p14:tracePt t="23036" x="2330450" y="4775200"/>
          <p14:tracePt t="23044" x="2324100" y="4787900"/>
          <p14:tracePt t="23059" x="2324100" y="4819650"/>
          <p14:tracePt t="23076" x="2317750" y="4864100"/>
          <p14:tracePt t="23093" x="2317750" y="4889500"/>
          <p14:tracePt t="23110" x="2317750" y="4908550"/>
          <p14:tracePt t="23115" x="2317750" y="4921250"/>
          <p14:tracePt t="23126" x="2317750" y="4933950"/>
          <p14:tracePt t="23143" x="2324100" y="4953000"/>
          <p14:tracePt t="23159" x="2330450" y="4972050"/>
          <p14:tracePt t="23176" x="2355850" y="4997450"/>
          <p14:tracePt t="23180" x="2368550" y="5003800"/>
          <p14:tracePt t="23194" x="2400300" y="5022850"/>
          <p14:tracePt t="23210" x="2432050" y="5022850"/>
          <p14:tracePt t="23226" x="2463800" y="5022850"/>
          <p14:tracePt t="23242" x="2489200" y="5016500"/>
          <p14:tracePt t="23260" x="2514600" y="5003800"/>
          <p14:tracePt t="23276" x="2527300" y="4978400"/>
          <p14:tracePt t="23293" x="2533650" y="4959350"/>
          <p14:tracePt t="23310" x="2540000" y="4940300"/>
          <p14:tracePt t="23326" x="2540000" y="4902200"/>
          <p14:tracePt t="23330" x="2540000" y="4883150"/>
          <p14:tracePt t="23343" x="2533650" y="4845050"/>
          <p14:tracePt t="23359" x="2482850" y="4787900"/>
          <p14:tracePt t="23364" x="2438400" y="4768850"/>
          <p14:tracePt t="23378" x="2343150" y="4718050"/>
          <p14:tracePt t="23393" x="2260600" y="4699000"/>
          <p14:tracePt t="23409" x="2228850" y="4699000"/>
          <p14:tracePt t="23426" x="2203450" y="4699000"/>
          <p14:tracePt t="23442" x="2190750" y="4699000"/>
          <p14:tracePt t="23459" x="2171700" y="4711700"/>
          <p14:tracePt t="23476" x="2159000" y="4749800"/>
          <p14:tracePt t="23492" x="2146300" y="4794250"/>
          <p14:tracePt t="23509" x="2146300" y="4838700"/>
          <p14:tracePt t="23526" x="2152650" y="4895850"/>
          <p14:tracePt t="23542" x="2178050" y="4940300"/>
          <p14:tracePt t="23559" x="2209800" y="4965700"/>
          <p14:tracePt t="23562" x="2235200" y="4978400"/>
          <p14:tracePt t="23575" x="2260600" y="4991100"/>
          <p14:tracePt t="23592" x="2317750" y="5010150"/>
          <p14:tracePt t="23609" x="2381250" y="5010150"/>
          <p14:tracePt t="23626" x="2413000" y="5010150"/>
          <p14:tracePt t="23642" x="2425700" y="4997450"/>
          <p14:tracePt t="23659" x="2432050" y="4984750"/>
          <p14:tracePt t="23675" x="2432050" y="4972050"/>
          <p14:tracePt t="23692" x="2432050" y="4965700"/>
          <p14:tracePt t="23709" x="2432050" y="4959350"/>
          <p14:tracePt t="23725" x="2432050" y="4953000"/>
          <p14:tracePt t="23742" x="2432050" y="4946650"/>
          <p14:tracePt t="23759" x="2432050" y="4940300"/>
          <p14:tracePt t="23793" x="2413000" y="4965700"/>
          <p14:tracePt t="23809" x="2400300" y="5022850"/>
          <p14:tracePt t="23825" x="2400300" y="5041900"/>
          <p14:tracePt t="23842" x="2400300" y="5048250"/>
          <p14:tracePt t="23883" x="2406650" y="5048250"/>
          <p14:tracePt t="23892" x="2419350" y="5048250"/>
          <p14:tracePt t="23909" x="2451100" y="5029200"/>
          <p14:tracePt t="23926" x="2470150" y="4991100"/>
          <p14:tracePt t="23932" x="2476500" y="4972050"/>
          <p14:tracePt t="23943" x="2476500" y="4965700"/>
          <p14:tracePt t="23959" x="2476500" y="4940300"/>
          <p14:tracePt t="23975" x="2476500" y="4914900"/>
          <p14:tracePt t="23978" x="2470150" y="4908550"/>
          <p14:tracePt t="23992" x="2451100" y="4902200"/>
          <p14:tracePt t="24009" x="2419350" y="4902200"/>
          <p14:tracePt t="24025" x="2381250" y="4908550"/>
          <p14:tracePt t="24041" x="2368550" y="4933950"/>
          <p14:tracePt t="24059" x="2355850" y="4953000"/>
          <p14:tracePt t="24075" x="2355850" y="4965700"/>
          <p14:tracePt t="24098" x="2355850" y="4978400"/>
          <p14:tracePt t="24109" x="2362200" y="4978400"/>
          <p14:tracePt t="24125" x="2387600" y="4978400"/>
          <p14:tracePt t="24142" x="2419350" y="4978400"/>
          <p14:tracePt t="24159" x="2451100" y="4972050"/>
          <p14:tracePt t="24175" x="2451100" y="4965700"/>
          <p14:tracePt t="24192" x="2451100" y="4953000"/>
          <p14:tracePt t="24209" x="2451100" y="4933950"/>
          <p14:tracePt t="24225" x="2419350" y="4908550"/>
          <p14:tracePt t="24242" x="2336800" y="4895850"/>
          <p14:tracePt t="24259" x="2254250" y="4895850"/>
          <p14:tracePt t="24275" x="2152650" y="4914900"/>
          <p14:tracePt t="24292" x="2108200" y="4946650"/>
          <p14:tracePt t="24309" x="2095500" y="4959350"/>
          <p14:tracePt t="24342" x="2095500" y="4965700"/>
          <p14:tracePt t="24380" x="2095500" y="4972050"/>
          <p14:tracePt t="24395" x="2108200" y="4972050"/>
          <p14:tracePt t="24403" x="2120900" y="4965700"/>
          <p14:tracePt t="24412" x="2133600" y="4959350"/>
          <p14:tracePt t="24426" x="2146300" y="4940300"/>
          <p14:tracePt t="24442" x="2159000" y="4927600"/>
          <p14:tracePt t="24459" x="2165350" y="4921250"/>
          <p14:tracePt t="24475" x="2165350" y="4908550"/>
          <p14:tracePt t="24572" x="2165350" y="4927600"/>
          <p14:tracePt t="24579" x="2171700" y="4959350"/>
          <p14:tracePt t="24592" x="2178050" y="4978400"/>
          <p14:tracePt t="24609" x="2197100" y="5016500"/>
          <p14:tracePt t="24625" x="2203450" y="5022850"/>
          <p14:tracePt t="24641" x="2209800" y="5022850"/>
          <p14:tracePt t="24659" x="2216150" y="5022850"/>
          <p14:tracePt t="24675" x="2235200" y="5016500"/>
          <p14:tracePt t="24692" x="2260600" y="5003800"/>
          <p14:tracePt t="24709" x="2292350" y="4984750"/>
          <p14:tracePt t="24725" x="2330450" y="4959350"/>
          <p14:tracePt t="24742" x="2349500" y="4940300"/>
          <p14:tracePt t="24759" x="2362200" y="4933950"/>
          <p14:tracePt t="24977" x="0" y="0"/>
        </p14:tracePtLst>
        <p14:tracePtLst>
          <p14:tracePt t="30899" x="2076450" y="4965700"/>
          <p14:tracePt t="30964" x="2095500" y="4965700"/>
          <p14:tracePt t="30972" x="2127250" y="4965700"/>
          <p14:tracePt t="30979" x="2190750" y="4965700"/>
          <p14:tracePt t="30990" x="2273300" y="4965700"/>
          <p14:tracePt t="31006" x="2520950" y="4965700"/>
          <p14:tracePt t="31023" x="2889250" y="4965700"/>
          <p14:tracePt t="31040" x="3276600" y="4965700"/>
          <p14:tracePt t="31043" x="3454400" y="4965700"/>
          <p14:tracePt t="31056" x="3606800" y="4965700"/>
          <p14:tracePt t="31074" x="3911600" y="4965700"/>
          <p14:tracePt t="31090" x="4044950" y="4965700"/>
          <p14:tracePt t="31106" x="4152900" y="4965700"/>
          <p14:tracePt t="31123" x="4241800" y="4965700"/>
          <p14:tracePt t="31140" x="4292600" y="4965700"/>
          <p14:tracePt t="31156" x="4324350" y="4965700"/>
          <p14:tracePt t="31306" x="0" y="0"/>
        </p14:tracePtLst>
        <p14:tracePtLst>
          <p14:tracePt t="31931" x="2165350" y="4914900"/>
          <p14:tracePt t="31987" x="2178050" y="4914900"/>
          <p14:tracePt t="31994" x="2209800" y="4914900"/>
          <p14:tracePt t="32006" x="2254250" y="4914900"/>
          <p14:tracePt t="32023" x="2432050" y="4914900"/>
          <p14:tracePt t="32039" x="2755900" y="4914900"/>
          <p14:tracePt t="32041" x="2997200" y="4914900"/>
          <p14:tracePt t="32056" x="3276600" y="4914900"/>
          <p14:tracePt t="32072" x="3752850" y="4914900"/>
          <p14:tracePt t="32074" x="3924300" y="4914900"/>
          <p14:tracePt t="32089" x="4121150" y="4914900"/>
          <p14:tracePt t="32106" x="4210050" y="4914900"/>
          <p14:tracePt t="32123" x="4241800" y="4914900"/>
          <p14:tracePt t="32139" x="4260850" y="4914900"/>
          <p14:tracePt t="32156" x="4273550" y="4914900"/>
          <p14:tracePt t="32173" x="4286250" y="4914900"/>
          <p14:tracePt t="32190" x="4298950" y="4914900"/>
          <p14:tracePt t="32206" x="4305300" y="4914900"/>
          <p14:tracePt t="32329" x="0" y="0"/>
        </p14:tracePtLst>
        <p14:tracePtLst>
          <p14:tracePt t="32667" x="2813050" y="4921250"/>
          <p14:tracePt t="32707" x="2825750" y="4921250"/>
          <p14:tracePt t="32715" x="2863850" y="4921250"/>
          <p14:tracePt t="32723" x="2921000" y="4921250"/>
          <p14:tracePt t="32739" x="3079750" y="4921250"/>
          <p14:tracePt t="32756" x="3263900" y="4921250"/>
          <p14:tracePt t="32773" x="3448050" y="4921250"/>
          <p14:tracePt t="32789" x="3657600" y="4927600"/>
          <p14:tracePt t="32806" x="3860800" y="4953000"/>
          <p14:tracePt t="32822" x="4013200" y="4991100"/>
          <p14:tracePt t="32839" x="4089400" y="5003800"/>
          <p14:tracePt t="32843" x="4114800" y="5010150"/>
          <p14:tracePt t="32856" x="4121150" y="5010150"/>
          <p14:tracePt t="32873" x="4133850" y="5010150"/>
          <p14:tracePt t="33138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1131018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这样内容不可改变的对象，当对其赋值时实际上创建了一个新的对象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4154" y="2070145"/>
            <a:ext cx="9025670" cy="17049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例如，字符串对象创建之后，其内容是不可修改的。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 = “HTML”;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t =s; 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7808" y="4014788"/>
            <a:ext cx="2709862" cy="838200"/>
            <a:chOff x="1106488" y="4014788"/>
            <a:chExt cx="2709862" cy="8382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6488" y="40417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s</a:t>
              </a:r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2513" y="4014788"/>
              <a:ext cx="1493837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cxnSp>
          <p:nvCxnSpPr>
            <p:cNvPr id="11" name="AutoShape 7"/>
            <p:cNvCxnSpPr>
              <a:cxnSpLocks noChangeShapeType="1"/>
              <a:stCxn id="7" idx="3"/>
            </p:cNvCxnSpPr>
            <p:nvPr/>
          </p:nvCxnSpPr>
          <p:spPr bwMode="auto">
            <a:xfrm>
              <a:off x="1601788" y="4200525"/>
              <a:ext cx="720725" cy="233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3124959" y="4014788"/>
            <a:ext cx="2781300" cy="1800225"/>
            <a:chOff x="4313238" y="4014788"/>
            <a:chExt cx="2781300" cy="1800225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313238" y="41179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s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13" idx="3"/>
            </p:cNvCxnSpPr>
            <p:nvPr/>
          </p:nvCxnSpPr>
          <p:spPr bwMode="auto">
            <a:xfrm>
              <a:off x="4808538" y="4275932"/>
              <a:ext cx="720725" cy="9927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9263" y="4976813"/>
              <a:ext cx="1565275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29263" y="4014788"/>
              <a:ext cx="1493837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126357" y="4983440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t</a:t>
            </a:r>
          </a:p>
        </p:txBody>
      </p:sp>
      <p:cxnSp>
        <p:nvCxnSpPr>
          <p:cNvPr id="23" name="AutoShape 11"/>
          <p:cNvCxnSpPr>
            <a:cxnSpLocks noChangeShapeType="1"/>
            <a:stCxn id="22" idx="3"/>
            <a:endCxn id="15" idx="1"/>
          </p:cNvCxnSpPr>
          <p:nvPr/>
        </p:nvCxnSpPr>
        <p:spPr bwMode="auto">
          <a:xfrm>
            <a:off x="3621657" y="5141397"/>
            <a:ext cx="719327" cy="254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1EE0A27-4DB4-4BFA-ACD3-B503A81B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775" y="2584277"/>
            <a:ext cx="4078153" cy="4047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9724F9-4165-4951-99BC-C47C8A2F2722}"/>
              </a:ext>
            </a:extLst>
          </p:cNvPr>
          <p:cNvSpPr/>
          <p:nvPr/>
        </p:nvSpPr>
        <p:spPr>
          <a:xfrm>
            <a:off x="8824030" y="4852988"/>
            <a:ext cx="657300" cy="2884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8ACBB0-C7AD-42A6-91A5-F117159652AF}"/>
              </a:ext>
            </a:extLst>
          </p:cNvPr>
          <p:cNvSpPr/>
          <p:nvPr/>
        </p:nvSpPr>
        <p:spPr>
          <a:xfrm>
            <a:off x="8827654" y="5684714"/>
            <a:ext cx="938916" cy="2884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EABE14F8-2778-4486-9ECB-B2EB1CAAB948}"/>
              </a:ext>
            </a:extLst>
          </p:cNvPr>
          <p:cNvSpPr/>
          <p:nvPr/>
        </p:nvSpPr>
        <p:spPr>
          <a:xfrm>
            <a:off x="8087866" y="4983440"/>
            <a:ext cx="657300" cy="9115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4831C35-64FF-4C44-AAA5-9697CA61AD38}"/>
              </a:ext>
            </a:extLst>
          </p:cNvPr>
          <p:cNvSpPr/>
          <p:nvPr/>
        </p:nvSpPr>
        <p:spPr>
          <a:xfrm>
            <a:off x="4340984" y="6006861"/>
            <a:ext cx="3139586" cy="625191"/>
          </a:xfrm>
          <a:prstGeom prst="wedgeRoundRectCallout">
            <a:avLst>
              <a:gd name="adj1" fmla="val 65903"/>
              <a:gd name="adj2" fmla="val -13666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60F191-915E-4F30-9ADC-7C7BDF84D328}"/>
              </a:ext>
            </a:extLst>
          </p:cNvPr>
          <p:cNvSpPr txBox="1"/>
          <p:nvPr/>
        </p:nvSpPr>
        <p:spPr>
          <a:xfrm>
            <a:off x="4272424" y="6134120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赋值时实际上创建了一个新的对象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07"/>
    </mc:Choice>
    <mc:Fallback xmlns="">
      <p:transition spd="slow" advTm="114307"/>
    </mc:Fallback>
  </mc:AlternateContent>
  <p:extLst>
    <p:ext uri="{3A86A75C-4F4B-4683-9AE1-C65F6400EC91}">
      <p14:laserTraceLst xmlns:p14="http://schemas.microsoft.com/office/powerpoint/2010/main">
        <p14:tracePtLst>
          <p14:tracePt t="4172" x="1606550" y="1352550"/>
          <p14:tracePt t="4250" x="1606550" y="1365250"/>
          <p14:tracePt t="4259" x="1606550" y="1384300"/>
          <p14:tracePt t="4266" x="1606550" y="1409700"/>
          <p14:tracePt t="4283" x="1606550" y="1485900"/>
          <p14:tracePt t="4299" x="1638300" y="1555750"/>
          <p14:tracePt t="4316" x="1676400" y="1625600"/>
          <p14:tracePt t="4333" x="1727200" y="1701800"/>
          <p14:tracePt t="4349" x="1784350" y="1752600"/>
          <p14:tracePt t="4366" x="1809750" y="1778000"/>
          <p14:tracePt t="4383" x="1822450" y="1778000"/>
          <p14:tracePt t="4399" x="1835150" y="1778000"/>
          <p14:tracePt t="4416" x="1866900" y="1778000"/>
          <p14:tracePt t="4419" x="1879600" y="1765300"/>
          <p14:tracePt t="4433" x="1892300" y="1739900"/>
          <p14:tracePt t="4449" x="1936750" y="1631950"/>
          <p14:tracePt t="4466" x="1949450" y="1562100"/>
          <p14:tracePt t="4483" x="1955800" y="1504950"/>
          <p14:tracePt t="4499" x="1955800" y="1460500"/>
          <p14:tracePt t="4516" x="1955800" y="1435100"/>
          <p14:tracePt t="4533" x="1955800" y="1428750"/>
          <p14:tracePt t="4618" x="0" y="0"/>
        </p14:tracePtLst>
        <p14:tracePtLst>
          <p14:tracePt t="5029" x="2774950" y="1193800"/>
          <p14:tracePt t="5043" x="2768600" y="1206500"/>
          <p14:tracePt t="5058" x="2768600" y="1244600"/>
          <p14:tracePt t="5069" x="2762250" y="1282700"/>
          <p14:tracePt t="5082" x="2762250" y="1371600"/>
          <p14:tracePt t="5099" x="2762250" y="1511300"/>
          <p14:tracePt t="5116" x="2794000" y="1638300"/>
          <p14:tracePt t="5132" x="2844800" y="1746250"/>
          <p14:tracePt t="5149" x="2876550" y="1797050"/>
          <p14:tracePt t="5166" x="2895600" y="1816100"/>
          <p14:tracePt t="5182" x="2901950" y="1822450"/>
          <p14:tracePt t="5216" x="2914650" y="1822450"/>
          <p14:tracePt t="5232" x="2965450" y="1822450"/>
          <p14:tracePt t="5236" x="3016250" y="1822450"/>
          <p14:tracePt t="5249" x="3181350" y="1816100"/>
          <p14:tracePt t="5265" x="3321050" y="1778000"/>
          <p14:tracePt t="5282" x="3416300" y="1739900"/>
          <p14:tracePt t="5299" x="3441700" y="1708150"/>
          <p14:tracePt t="5316" x="3454400" y="1676400"/>
          <p14:tracePt t="5332" x="3454400" y="1651000"/>
          <p14:tracePt t="5349" x="3441700" y="1606550"/>
          <p14:tracePt t="5366" x="3422650" y="1555750"/>
          <p14:tracePt t="5382" x="3397250" y="1485900"/>
          <p14:tracePt t="5399" x="3352800" y="1422400"/>
          <p14:tracePt t="5401" x="3333750" y="1397000"/>
          <p14:tracePt t="5416" x="3302000" y="1358900"/>
          <p14:tracePt t="5432" x="3270250" y="1308100"/>
          <p14:tracePt t="5435" x="3257550" y="1301750"/>
          <p14:tracePt t="5449" x="3244850" y="1289050"/>
          <p14:tracePt t="5465" x="3238500" y="1282700"/>
          <p14:tracePt t="5514" x="3232150" y="1282700"/>
          <p14:tracePt t="5524" x="3219450" y="1276350"/>
          <p14:tracePt t="5714" x="0" y="0"/>
        </p14:tracePtLst>
        <p14:tracePtLst>
          <p14:tracePt t="5995" x="2889250" y="1244600"/>
          <p14:tracePt t="6059" x="2889250" y="1270000"/>
          <p14:tracePt t="6068" x="2889250" y="1295400"/>
          <p14:tracePt t="6082" x="2889250" y="1358900"/>
          <p14:tracePt t="6099" x="2889250" y="1435100"/>
          <p14:tracePt t="6116" x="2901950" y="1492250"/>
          <p14:tracePt t="6132" x="2914650" y="1543050"/>
          <p14:tracePt t="6149" x="2940050" y="1574800"/>
          <p14:tracePt t="6165" x="2952750" y="1612900"/>
          <p14:tracePt t="6182" x="2978150" y="1644650"/>
          <p14:tracePt t="6199" x="3003550" y="1663700"/>
          <p14:tracePt t="6215" x="3035300" y="1682750"/>
          <p14:tracePt t="6219" x="3060700" y="1689100"/>
          <p14:tracePt t="6232" x="3092450" y="1695450"/>
          <p14:tracePt t="6249" x="3149600" y="1695450"/>
          <p14:tracePt t="6265" x="3213100" y="1682750"/>
          <p14:tracePt t="6282" x="3232150" y="1663700"/>
          <p14:tracePt t="6299" x="3238500" y="1638300"/>
          <p14:tracePt t="6316" x="3238500" y="1625600"/>
          <p14:tracePt t="6332" x="3238500" y="1606550"/>
          <p14:tracePt t="6349" x="3238500" y="1581150"/>
          <p14:tracePt t="6365" x="3232150" y="1555750"/>
          <p14:tracePt t="6382" x="3225800" y="1543050"/>
          <p14:tracePt t="6399" x="3219450" y="1530350"/>
          <p14:tracePt t="6419" x="3219450" y="1524000"/>
          <p14:tracePt t="6442" x="3213100" y="1524000"/>
          <p14:tracePt t="6459" x="0" y="0"/>
        </p14:tracePtLst>
        <p14:tracePtLst>
          <p14:tracePt t="6948" x="1562100" y="1206500"/>
          <p14:tracePt t="6979" x="1549400" y="1206500"/>
          <p14:tracePt t="6996" x="1543050" y="1219200"/>
          <p14:tracePt t="7012" x="1543050" y="1257300"/>
          <p14:tracePt t="7036" x="1543050" y="1352550"/>
          <p14:tracePt t="7048" x="1543050" y="1384300"/>
          <p14:tracePt t="7065" x="1549400" y="1498600"/>
          <p14:tracePt t="7081" x="1574800" y="1555750"/>
          <p14:tracePt t="7098" x="1587500" y="1593850"/>
          <p14:tracePt t="7115" x="1600200" y="1612900"/>
          <p14:tracePt t="7132" x="1612900" y="1631950"/>
          <p14:tracePt t="7148" x="1619250" y="1638300"/>
          <p14:tracePt t="7165" x="1625600" y="1651000"/>
          <p14:tracePt t="7182" x="1651000" y="1657350"/>
          <p14:tracePt t="7198" x="1689100" y="1670050"/>
          <p14:tracePt t="7215" x="1752600" y="1670050"/>
          <p14:tracePt t="7231" x="1860550" y="1670050"/>
          <p14:tracePt t="7248" x="1936750" y="1670050"/>
          <p14:tracePt t="7251" x="1962150" y="1670050"/>
          <p14:tracePt t="7265" x="1993900" y="1663700"/>
          <p14:tracePt t="7281" x="2000250" y="1663700"/>
          <p14:tracePt t="7315" x="2006600" y="1657350"/>
          <p14:tracePt t="7332" x="2012950" y="1651000"/>
          <p14:tracePt t="7348" x="2012950" y="1631950"/>
          <p14:tracePt t="7365" x="2012950" y="1619250"/>
          <p14:tracePt t="7381" x="2012950" y="1581150"/>
          <p14:tracePt t="7398" x="2012950" y="1549400"/>
          <p14:tracePt t="7415" x="2012950" y="1517650"/>
          <p14:tracePt t="7418" x="2012950" y="1504950"/>
          <p14:tracePt t="7431" x="2012950" y="1485900"/>
          <p14:tracePt t="7448" x="2012950" y="1466850"/>
          <p14:tracePt t="7451" x="2012950" y="1447800"/>
          <p14:tracePt t="7466" x="2012950" y="1435100"/>
          <p14:tracePt t="7482" x="2006600" y="1422400"/>
          <p14:tracePt t="7564" x="2006600" y="1416050"/>
          <p14:tracePt t="7576" x="2000250" y="1409700"/>
          <p14:tracePt t="7605" x="2000250" y="1403350"/>
          <p14:tracePt t="7738" x="0" y="0"/>
        </p14:tracePtLst>
        <p14:tracePtLst>
          <p14:tracePt t="8258" x="2819400" y="1244600"/>
          <p14:tracePt t="8283" x="2813050" y="1244600"/>
          <p14:tracePt t="8293" x="2813050" y="1250950"/>
          <p14:tracePt t="8303" x="2806700" y="1257300"/>
          <p14:tracePt t="8315" x="2794000" y="1308100"/>
          <p14:tracePt t="8331" x="2781300" y="1390650"/>
          <p14:tracePt t="8348" x="2781300" y="1460500"/>
          <p14:tracePt t="8365" x="2781300" y="1549400"/>
          <p14:tracePt t="8382" x="2781300" y="1612900"/>
          <p14:tracePt t="8398" x="2787650" y="1682750"/>
          <p14:tracePt t="8415" x="2800350" y="1720850"/>
          <p14:tracePt t="8431" x="2806700" y="1752600"/>
          <p14:tracePt t="8434" x="2813050" y="1765300"/>
          <p14:tracePt t="8448" x="2825750" y="1778000"/>
          <p14:tracePt t="8465" x="2838450" y="1784350"/>
          <p14:tracePt t="8467" x="2844800" y="1790700"/>
          <p14:tracePt t="8482" x="2857500" y="1797050"/>
          <p14:tracePt t="8498" x="2863850" y="1797050"/>
          <p14:tracePt t="8515" x="2882900" y="1797050"/>
          <p14:tracePt t="8531" x="2921000" y="1797050"/>
          <p14:tracePt t="8548" x="2946400" y="1771650"/>
          <p14:tracePt t="8564" x="2971800" y="1746250"/>
          <p14:tracePt t="8581" x="2984500" y="1695450"/>
          <p14:tracePt t="8598" x="3003550" y="1644650"/>
          <p14:tracePt t="8614" x="3016250" y="1600200"/>
          <p14:tracePt t="8631" x="3022600" y="1568450"/>
          <p14:tracePt t="8635" x="3022600" y="1549400"/>
          <p14:tracePt t="8648" x="3022600" y="1530350"/>
          <p14:tracePt t="8664" x="3022600" y="1504950"/>
          <p14:tracePt t="8681" x="3022600" y="1466850"/>
          <p14:tracePt t="8698" x="3022600" y="1441450"/>
          <p14:tracePt t="8715" x="3016250" y="1422400"/>
          <p14:tracePt t="8731" x="3009900" y="1409700"/>
          <p14:tracePt t="8748" x="2997200" y="1384300"/>
          <p14:tracePt t="8764" x="2990850" y="1365250"/>
          <p14:tracePt t="8781" x="2971800" y="1346200"/>
          <p14:tracePt t="8798" x="2965450" y="1339850"/>
          <p14:tracePt t="8814" x="2952750" y="1327150"/>
          <p14:tracePt t="8831" x="2952750" y="1320800"/>
          <p14:tracePt t="8848" x="2940050" y="1308100"/>
          <p14:tracePt t="8864" x="2933700" y="1301750"/>
          <p14:tracePt t="8867" x="2927350" y="1295400"/>
          <p14:tracePt t="8881" x="2921000" y="1289050"/>
          <p14:tracePt t="8906" x="2914650" y="1282700"/>
          <p14:tracePt t="9012" x="2901950" y="1282700"/>
          <p14:tracePt t="9028" x="2895600" y="1289050"/>
          <p14:tracePt t="9046" x="2882900" y="1308100"/>
          <p14:tracePt t="9063" x="2870200" y="1327150"/>
          <p14:tracePt t="9071" x="2863850" y="1327150"/>
          <p14:tracePt t="9081" x="2851150" y="1352550"/>
          <p14:tracePt t="9097" x="2832100" y="1377950"/>
          <p14:tracePt t="9114" x="2819400" y="1416050"/>
          <p14:tracePt t="9131" x="2800350" y="1466850"/>
          <p14:tracePt t="9148" x="2794000" y="1498600"/>
          <p14:tracePt t="9164" x="2794000" y="1524000"/>
          <p14:tracePt t="9181" x="2794000" y="1543050"/>
          <p14:tracePt t="9198" x="2794000" y="1562100"/>
          <p14:tracePt t="9214" x="2794000" y="1574800"/>
          <p14:tracePt t="9231" x="2794000" y="1587500"/>
          <p14:tracePt t="9233" x="2794000" y="1593850"/>
          <p14:tracePt t="9248" x="2794000" y="1600200"/>
          <p14:tracePt t="9264" x="2794000" y="1612900"/>
          <p14:tracePt t="9281" x="2800350" y="1631950"/>
          <p14:tracePt t="9298" x="2806700" y="1651000"/>
          <p14:tracePt t="9314" x="2819400" y="1670050"/>
          <p14:tracePt t="9331" x="2825750" y="1676400"/>
          <p14:tracePt t="9348" x="2844800" y="1689100"/>
          <p14:tracePt t="9364" x="2851150" y="1701800"/>
          <p14:tracePt t="9381" x="2863850" y="1708150"/>
          <p14:tracePt t="9398" x="2882900" y="1714500"/>
          <p14:tracePt t="9431" x="2889250" y="1714500"/>
          <p14:tracePt t="9447" x="2895600" y="1714500"/>
          <p14:tracePt t="9464" x="2914650" y="1714500"/>
          <p14:tracePt t="9481" x="2946400" y="1676400"/>
          <p14:tracePt t="9498" x="2978150" y="1644650"/>
          <p14:tracePt t="9514" x="2997200" y="1600200"/>
          <p14:tracePt t="9531" x="3009900" y="1568450"/>
          <p14:tracePt t="9548" x="3009900" y="1536700"/>
          <p14:tracePt t="9564" x="3016250" y="1504950"/>
          <p14:tracePt t="9581" x="3016250" y="1466850"/>
          <p14:tracePt t="9598" x="3016250" y="1441450"/>
          <p14:tracePt t="9614" x="3016250" y="1416050"/>
          <p14:tracePt t="9631" x="3016250" y="1377950"/>
          <p14:tracePt t="9648" x="2997200" y="1352550"/>
          <p14:tracePt t="9650" x="2990850" y="1339850"/>
          <p14:tracePt t="9664" x="2984500" y="1333500"/>
          <p14:tracePt t="9681" x="2965450" y="1301750"/>
          <p14:tracePt t="9698" x="2952750" y="1289050"/>
          <p14:tracePt t="9714" x="2940050" y="1276350"/>
          <p14:tracePt t="9731" x="2927350" y="1263650"/>
          <p14:tracePt t="9747" x="2914650" y="1257300"/>
          <p14:tracePt t="9764" x="2908300" y="1244600"/>
          <p14:tracePt t="9780" x="2901950" y="1238250"/>
          <p14:tracePt t="9814" x="2895600" y="1238250"/>
          <p14:tracePt t="9875" x="2889250" y="1238250"/>
          <p14:tracePt t="9885" x="2882900" y="1238250"/>
          <p14:tracePt t="9898" x="2857500" y="1244600"/>
          <p14:tracePt t="9914" x="2832100" y="1263650"/>
          <p14:tracePt t="9931" x="2800350" y="1282700"/>
          <p14:tracePt t="9947" x="2774950" y="1301750"/>
          <p14:tracePt t="9964" x="2755900" y="1327150"/>
          <p14:tracePt t="9981" x="2743200" y="1346200"/>
          <p14:tracePt t="9997" x="2730500" y="1365250"/>
          <p14:tracePt t="10014" x="2724150" y="1390650"/>
          <p14:tracePt t="10018" x="2717800" y="1403350"/>
          <p14:tracePt t="10031" x="2711450" y="1409700"/>
          <p14:tracePt t="10047" x="2705100" y="1428750"/>
          <p14:tracePt t="10050" x="2705100" y="1435100"/>
          <p14:tracePt t="10064" x="2698750" y="1460500"/>
          <p14:tracePt t="10080" x="2698750" y="1479550"/>
          <p14:tracePt t="10097" x="2698750" y="1511300"/>
          <p14:tracePt t="10114" x="2698750" y="1536700"/>
          <p14:tracePt t="10131" x="2698750" y="1562100"/>
          <p14:tracePt t="10147" x="2698750" y="1600200"/>
          <p14:tracePt t="10164" x="2711450" y="1638300"/>
          <p14:tracePt t="10181" x="2724150" y="1663700"/>
          <p14:tracePt t="10197" x="2743200" y="1695450"/>
          <p14:tracePt t="10214" x="2755900" y="1720850"/>
          <p14:tracePt t="10231" x="2774950" y="1739900"/>
          <p14:tracePt t="10247" x="2781300" y="1746250"/>
          <p14:tracePt t="10264" x="2787650" y="1746250"/>
          <p14:tracePt t="10281" x="2794000" y="1746250"/>
          <p14:tracePt t="10300" x="2800350" y="1746250"/>
          <p14:tracePt t="10314" x="2819400" y="1733550"/>
          <p14:tracePt t="10331" x="2844800" y="1701800"/>
          <p14:tracePt t="10348" x="2870200" y="1663700"/>
          <p14:tracePt t="10364" x="2882900" y="1619250"/>
          <p14:tracePt t="10381" x="2895600" y="1587500"/>
          <p14:tracePt t="10397" x="2901950" y="1562100"/>
          <p14:tracePt t="10414" x="2908300" y="1536700"/>
          <p14:tracePt t="10431" x="2908300" y="1524000"/>
          <p14:tracePt t="10447" x="2908300" y="1504950"/>
          <p14:tracePt t="10586" x="0" y="0"/>
        </p14:tracePtLst>
        <p14:tracePtLst>
          <p14:tracePt t="11091" x="3568700" y="1612900"/>
          <p14:tracePt t="11164" x="3568700" y="1619250"/>
          <p14:tracePt t="11182" x="3587750" y="1631950"/>
          <p14:tracePt t="11203" x="3759200" y="1676400"/>
          <p14:tracePt t="11221" x="3962400" y="1714500"/>
          <p14:tracePt t="11231" x="4083050" y="1733550"/>
          <p14:tracePt t="11247" x="4356100" y="1752600"/>
          <p14:tracePt t="11251" x="4451350" y="1752600"/>
          <p14:tracePt t="11264" x="4546600" y="1752600"/>
          <p14:tracePt t="11281" x="4673600" y="1752600"/>
          <p14:tracePt t="11284" x="4705350" y="1752600"/>
          <p14:tracePt t="11298" x="4743450" y="1752600"/>
          <p14:tracePt t="11314" x="4768850" y="1752600"/>
          <p14:tracePt t="11331" x="4787900" y="1739900"/>
          <p14:tracePt t="11347" x="4800600" y="1733550"/>
          <p14:tracePt t="11364" x="4813300" y="1720850"/>
          <p14:tracePt t="11380" x="4819650" y="1701800"/>
          <p14:tracePt t="11397" x="4826000" y="1676400"/>
          <p14:tracePt t="11414" x="4826000" y="1657350"/>
          <p14:tracePt t="11420" x="4826000" y="1638300"/>
          <p14:tracePt t="11430" x="4826000" y="1619250"/>
          <p14:tracePt t="11447" x="4826000" y="1581150"/>
          <p14:tracePt t="11464" x="4819650" y="1524000"/>
          <p14:tracePt t="11467" x="4806950" y="1498600"/>
          <p14:tracePt t="11480" x="4794250" y="1473200"/>
          <p14:tracePt t="11498" x="4743450" y="1390650"/>
          <p14:tracePt t="11514" x="4692650" y="1333500"/>
          <p14:tracePt t="11530" x="4622800" y="1276350"/>
          <p14:tracePt t="11547" x="4559300" y="1225550"/>
          <p14:tracePt t="11564" x="4521200" y="1206500"/>
          <p14:tracePt t="11580" x="4508500" y="1193800"/>
          <p14:tracePt t="11597" x="4502150" y="1193800"/>
          <p14:tracePt t="11614" x="4495800" y="1193800"/>
          <p14:tracePt t="11630" x="4489450" y="1193800"/>
          <p14:tracePt t="11647" x="4470400" y="1206500"/>
          <p14:tracePt t="11664" x="4438650" y="1244600"/>
          <p14:tracePt t="11666" x="4425950" y="1270000"/>
          <p14:tracePt t="11680" x="4406900" y="1295400"/>
          <p14:tracePt t="11697" x="4362450" y="1403350"/>
          <p14:tracePt t="11713" x="4343400" y="1473200"/>
          <p14:tracePt t="11730" x="4324350" y="1543050"/>
          <p14:tracePt t="11747" x="4324350" y="1581150"/>
          <p14:tracePt t="11763" x="4324350" y="1631950"/>
          <p14:tracePt t="11780" x="4330700" y="1670050"/>
          <p14:tracePt t="11797" x="4343400" y="1701800"/>
          <p14:tracePt t="11813" x="4349750" y="1708150"/>
          <p14:tracePt t="11876" x="4356100" y="1714500"/>
          <p14:tracePt t="12050" x="0" y="0"/>
        </p14:tracePtLst>
        <p14:tracePtLst>
          <p14:tracePt t="12436" x="4241800" y="1257300"/>
          <p14:tracePt t="12453" x="4235450" y="1257300"/>
          <p14:tracePt t="12470" x="4222750" y="1276350"/>
          <p14:tracePt t="12480" x="4216400" y="1301750"/>
          <p14:tracePt t="12482" x="4210050" y="1327150"/>
          <p14:tracePt t="12496" x="4210050" y="1358900"/>
          <p14:tracePt t="12513" x="4216400" y="1517650"/>
          <p14:tracePt t="12530" x="4235450" y="1631950"/>
          <p14:tracePt t="12546" x="4286250" y="1720850"/>
          <p14:tracePt t="12563" x="4324350" y="1778000"/>
          <p14:tracePt t="12580" x="4356100" y="1809750"/>
          <p14:tracePt t="12597" x="4362450" y="1809750"/>
          <p14:tracePt t="12613" x="4375150" y="1809750"/>
          <p14:tracePt t="12630" x="4387850" y="1809750"/>
          <p14:tracePt t="12647" x="4425950" y="1797050"/>
          <p14:tracePt t="12663" x="4457700" y="1739900"/>
          <p14:tracePt t="12667" x="4470400" y="1714500"/>
          <p14:tracePt t="12680" x="4483100" y="1689100"/>
          <p14:tracePt t="12696" x="4502150" y="1644650"/>
          <p14:tracePt t="12714" x="4508500" y="1612900"/>
          <p14:tracePt t="12730" x="4508500" y="1593850"/>
          <p14:tracePt t="12746" x="4508500" y="1581150"/>
          <p14:tracePt t="12763" x="4508500" y="1568450"/>
          <p14:tracePt t="12780" x="4508500" y="1555750"/>
          <p14:tracePt t="12796" x="4508500" y="1549400"/>
          <p14:tracePt t="12813" x="4508500" y="1536700"/>
          <p14:tracePt t="12846" x="0" y="0"/>
        </p14:tracePtLst>
        <p14:tracePtLst>
          <p14:tracePt t="13189" x="4203700" y="1701800"/>
          <p14:tracePt t="13261" x="4203700" y="1708150"/>
          <p14:tracePt t="13278" x="4305300" y="1733550"/>
          <p14:tracePt t="13294" x="4533900" y="1758950"/>
          <p14:tracePt t="13308" x="4819650" y="1758950"/>
          <p14:tracePt t="13318" x="4946650" y="1758950"/>
          <p14:tracePt t="13330" x="5137150" y="1758950"/>
          <p14:tracePt t="13346" x="5200650" y="1758950"/>
          <p14:tracePt t="13363" x="5213350" y="1758950"/>
          <p14:tracePt t="13602" x="0" y="0"/>
        </p14:tracePtLst>
        <p14:tracePtLst>
          <p14:tracePt t="14180" x="4330700" y="1733550"/>
          <p14:tracePt t="14203" x="4343400" y="1733550"/>
          <p14:tracePt t="14215" x="4394200" y="1739900"/>
          <p14:tracePt t="14229" x="4533900" y="1752600"/>
          <p14:tracePt t="14246" x="4705350" y="1752600"/>
          <p14:tracePt t="14250" x="4819650" y="1765300"/>
          <p14:tracePt t="14263" x="4921250" y="1765300"/>
          <p14:tracePt t="14279" x="5130800" y="1765300"/>
          <p14:tracePt t="14282" x="5207000" y="1765300"/>
          <p14:tracePt t="14296" x="5264150" y="1765300"/>
          <p14:tracePt t="14313" x="5295900" y="1765300"/>
          <p14:tracePt t="14329" x="5302250" y="1765300"/>
          <p14:tracePt t="14402" x="0" y="0"/>
        </p14:tracePtLst>
        <p14:tracePtLst>
          <p14:tracePt t="15044" x="5321300" y="2559050"/>
          <p14:tracePt t="15108" x="5340350" y="2559050"/>
          <p14:tracePt t="15120" x="5391150" y="2559050"/>
          <p14:tracePt t="15133" x="5581650" y="2559050"/>
          <p14:tracePt t="15146" x="5918200" y="2559050"/>
          <p14:tracePt t="15163" x="6350000" y="2559050"/>
          <p14:tracePt t="15179" x="6762750" y="2559050"/>
          <p14:tracePt t="15196" x="7029450" y="2559050"/>
          <p14:tracePt t="15212" x="7200900" y="2559050"/>
          <p14:tracePt t="15229" x="7283450" y="2559050"/>
          <p14:tracePt t="15246" x="7327900" y="2559050"/>
          <p14:tracePt t="15262" x="7346950" y="2559050"/>
          <p14:tracePt t="15279" x="7366000" y="2559050"/>
          <p14:tracePt t="15296" x="7385050" y="2565400"/>
          <p14:tracePt t="15312" x="7397750" y="2565400"/>
          <p14:tracePt t="16394" x="0" y="0"/>
        </p14:tracePtLst>
        <p14:tracePtLst>
          <p14:tracePt t="19589" x="2114550" y="2501900"/>
          <p14:tracePt t="19684" x="2152650" y="2501900"/>
          <p14:tracePt t="19700" x="2336800" y="2501900"/>
          <p14:tracePt t="19714" x="2635250" y="2501900"/>
          <p14:tracePt t="19728" x="2832100" y="2501900"/>
          <p14:tracePt t="19744" x="3263900" y="2501900"/>
          <p14:tracePt t="19761" x="3867150" y="2501900"/>
          <p14:tracePt t="19778" x="4152900" y="2501900"/>
          <p14:tracePt t="19794" x="4343400" y="2501900"/>
          <p14:tracePt t="19811" x="4470400" y="2501900"/>
          <p14:tracePt t="19827" x="4565650" y="2501900"/>
          <p14:tracePt t="19844" x="4654550" y="2501900"/>
          <p14:tracePt t="19861" x="4711700" y="2501900"/>
          <p14:tracePt t="19877" x="4743450" y="2501900"/>
          <p14:tracePt t="19882" x="4756150" y="2501900"/>
          <p14:tracePt t="19911" x="4762500" y="2501900"/>
          <p14:tracePt t="19939" x="4768850" y="2501900"/>
          <p14:tracePt t="19955" x="4775200" y="2501900"/>
          <p14:tracePt t="19964" x="4781550" y="2501900"/>
          <p14:tracePt t="19978" x="4800600" y="2501900"/>
          <p14:tracePt t="19994" x="4826000" y="2501900"/>
          <p14:tracePt t="20011" x="4851400" y="2501900"/>
          <p14:tracePt t="20027" x="4876800" y="2501900"/>
          <p14:tracePt t="20044" x="4883150" y="2501900"/>
          <p14:tracePt t="20066" x="4889500" y="2501900"/>
          <p14:tracePt t="20842" x="0" y="0"/>
        </p14:tracePtLst>
        <p14:tracePtLst>
          <p14:tracePt t="21436" x="5187950" y="2571750"/>
          <p14:tracePt t="21540" x="5207000" y="2571750"/>
          <p14:tracePt t="21554" x="5302250" y="2571750"/>
          <p14:tracePt t="21570" x="5492750" y="2571750"/>
          <p14:tracePt t="21579" x="5607050" y="2571750"/>
          <p14:tracePt t="21594" x="5867400" y="2571750"/>
          <p14:tracePt t="21610" x="6153150" y="2571750"/>
          <p14:tracePt t="21627" x="6388100" y="2571750"/>
          <p14:tracePt t="21644" x="6553200" y="2571750"/>
          <p14:tracePt t="21661" x="6673850" y="2571750"/>
          <p14:tracePt t="21677" x="6731000" y="2571750"/>
          <p14:tracePt t="21693" x="6762750" y="2571750"/>
          <p14:tracePt t="21710" x="6788150" y="2571750"/>
          <p14:tracePt t="21727" x="6813550" y="2571750"/>
          <p14:tracePt t="21743" x="6832600" y="2571750"/>
          <p14:tracePt t="21749" x="6838950" y="2571750"/>
          <p14:tracePt t="21760" x="6845300" y="2571750"/>
          <p14:tracePt t="21777" x="6851650" y="2571750"/>
          <p14:tracePt t="21793" x="6858000" y="2571750"/>
          <p14:tracePt t="21810" x="6870700" y="2571750"/>
          <p14:tracePt t="21827" x="6889750" y="2571750"/>
          <p14:tracePt t="21843" x="6915150" y="2571750"/>
          <p14:tracePt t="21860" x="6946900" y="2571750"/>
          <p14:tracePt t="21877" x="6997700" y="2571750"/>
          <p14:tracePt t="21893" x="7035800" y="2571750"/>
          <p14:tracePt t="21910" x="7086600" y="2571750"/>
          <p14:tracePt t="21927" x="7131050" y="2571750"/>
          <p14:tracePt t="21930" x="7156450" y="2571750"/>
          <p14:tracePt t="21943" x="7181850" y="2571750"/>
          <p14:tracePt t="21960" x="7226300" y="2571750"/>
          <p14:tracePt t="21963" x="7251700" y="2571750"/>
          <p14:tracePt t="21977" x="7270750" y="2571750"/>
          <p14:tracePt t="21994" x="7302500" y="2571750"/>
          <p14:tracePt t="22010" x="7327900" y="2571750"/>
          <p14:tracePt t="22027" x="7334250" y="2571750"/>
          <p14:tracePt t="22043" x="7346950" y="2571750"/>
          <p14:tracePt t="22060" x="7359650" y="2571750"/>
          <p14:tracePt t="22076" x="7366000" y="2571750"/>
          <p14:tracePt t="22093" x="7372350" y="2571750"/>
          <p14:tracePt t="22530" x="0" y="0"/>
        </p14:tracePtLst>
        <p14:tracePtLst>
          <p14:tracePt t="23948" x="1168400" y="2946400"/>
          <p14:tracePt t="24076" x="1174750" y="2946400"/>
          <p14:tracePt t="24095" x="1200150" y="2940050"/>
          <p14:tracePt t="24114" x="1314450" y="2940050"/>
          <p14:tracePt t="24133" x="1454150" y="2940050"/>
          <p14:tracePt t="24143" x="1530350" y="2940050"/>
          <p14:tracePt t="24159" x="1695450" y="2940050"/>
          <p14:tracePt t="24162" x="1790700" y="2940050"/>
          <p14:tracePt t="24176" x="1873250" y="2940050"/>
          <p14:tracePt t="24192" x="2044700" y="2940050"/>
          <p14:tracePt t="24209" x="2222500" y="2940050"/>
          <p14:tracePt t="24226" x="2298700" y="2940050"/>
          <p14:tracePt t="24243" x="2349500" y="2940050"/>
          <p14:tracePt t="24259" x="2393950" y="2940050"/>
          <p14:tracePt t="24276" x="2438400" y="2940050"/>
          <p14:tracePt t="24293" x="2482850" y="2940050"/>
          <p14:tracePt t="24309" x="2527300" y="2940050"/>
          <p14:tracePt t="24326" x="2565400" y="2940050"/>
          <p14:tracePt t="24342" x="2590800" y="2940050"/>
          <p14:tracePt t="24359" x="2616200" y="2940050"/>
          <p14:tracePt t="24376" x="2635250" y="2940050"/>
          <p14:tracePt t="24379" x="2641600" y="2940050"/>
          <p14:tracePt t="24392" x="2654300" y="2940050"/>
          <p14:tracePt t="24409" x="2705100" y="2940050"/>
          <p14:tracePt t="24426" x="2730500" y="2940050"/>
          <p14:tracePt t="24442" x="2755900" y="2940050"/>
          <p14:tracePt t="24459" x="2781300" y="2940050"/>
          <p14:tracePt t="24476" x="2806700" y="2940050"/>
          <p14:tracePt t="24492" x="2825750" y="2940050"/>
          <p14:tracePt t="24509" x="2851150" y="2940050"/>
          <p14:tracePt t="24526" x="2876550" y="2940050"/>
          <p14:tracePt t="24542" x="2895600" y="2940050"/>
          <p14:tracePt t="24559" x="2914650" y="2940050"/>
          <p14:tracePt t="24576" x="2946400" y="2940050"/>
          <p14:tracePt t="24579" x="2965450" y="2940050"/>
          <p14:tracePt t="24592" x="2984500" y="2940050"/>
          <p14:tracePt t="24610" x="3041650" y="2940050"/>
          <p14:tracePt t="24626" x="3067050" y="2940050"/>
          <p14:tracePt t="24642" x="3086100" y="2940050"/>
          <p14:tracePt t="24659" x="3098800" y="2940050"/>
          <p14:tracePt t="24675" x="3105150" y="2940050"/>
          <p14:tracePt t="24692" x="3117850" y="2940050"/>
          <p14:tracePt t="24709" x="3124200" y="2940050"/>
          <p14:tracePt t="24725" x="3136900" y="2940050"/>
          <p14:tracePt t="24742" x="3149600" y="2940050"/>
          <p14:tracePt t="24826" x="3155950" y="2940050"/>
          <p14:tracePt t="25073" x="0" y="0"/>
        </p14:tracePtLst>
        <p14:tracePtLst>
          <p14:tracePt t="26460" x="2495550" y="2895600"/>
          <p14:tracePt t="26533" x="2508250" y="2901950"/>
          <p14:tracePt t="26549" x="2527300" y="2901950"/>
          <p14:tracePt t="26567" x="2559050" y="2901950"/>
          <p14:tracePt t="26582" x="2616200" y="2901950"/>
          <p14:tracePt t="26591" x="2660650" y="2901950"/>
          <p14:tracePt t="26608" x="2755900" y="2901950"/>
          <p14:tracePt t="26625" x="2914650" y="2901950"/>
          <p14:tracePt t="26641" x="3003550" y="2901950"/>
          <p14:tracePt t="26658" x="3079750" y="2901950"/>
          <p14:tracePt t="26675" x="3124200" y="2889250"/>
          <p14:tracePt t="26691" x="3143250" y="2882900"/>
          <p14:tracePt t="26708" x="3149600" y="2870200"/>
          <p14:tracePt t="26725" x="3168650" y="2857500"/>
          <p14:tracePt t="26741" x="3175000" y="2838450"/>
          <p14:tracePt t="26758" x="3181350" y="2825750"/>
          <p14:tracePt t="26775" x="3194050" y="2794000"/>
          <p14:tracePt t="26791" x="3194050" y="2781300"/>
          <p14:tracePt t="26808" x="3194050" y="2762250"/>
          <p14:tracePt t="26811" x="3194050" y="2749550"/>
          <p14:tracePt t="26825" x="3194050" y="2736850"/>
          <p14:tracePt t="26842" x="3194050" y="2730500"/>
          <p14:tracePt t="26858" x="3187700" y="2705100"/>
          <p14:tracePt t="26875" x="3181350" y="2698750"/>
          <p14:tracePt t="26892" x="3162300" y="2686050"/>
          <p14:tracePt t="26909" x="3130550" y="2660650"/>
          <p14:tracePt t="26925" x="3067050" y="2641600"/>
          <p14:tracePt t="26942" x="2990850" y="2622550"/>
          <p14:tracePt t="26958" x="2901950" y="2603500"/>
          <p14:tracePt t="26975" x="2819400" y="2597150"/>
          <p14:tracePt t="26979" x="2787650" y="2597150"/>
          <p14:tracePt t="26992" x="2755900" y="2597150"/>
          <p14:tracePt t="27008" x="2692400" y="2597150"/>
          <p14:tracePt t="27011" x="2667000" y="2597150"/>
          <p14:tracePt t="27026" x="2616200" y="2603500"/>
          <p14:tracePt t="27042" x="2584450" y="2609850"/>
          <p14:tracePt t="27058" x="2552700" y="2635250"/>
          <p14:tracePt t="27075" x="2533650" y="2660650"/>
          <p14:tracePt t="27092" x="2508250" y="2679700"/>
          <p14:tracePt t="27108" x="2495550" y="2705100"/>
          <p14:tracePt t="27125" x="2489200" y="2724150"/>
          <p14:tracePt t="27142" x="2482850" y="2743200"/>
          <p14:tracePt t="27158" x="2482850" y="2781300"/>
          <p14:tracePt t="27175" x="2482850" y="2819400"/>
          <p14:tracePt t="27192" x="2489200" y="2863850"/>
          <p14:tracePt t="27195" x="2501900" y="2889250"/>
          <p14:tracePt t="27208" x="2508250" y="2901950"/>
          <p14:tracePt t="27225" x="2559050" y="2946400"/>
          <p14:tracePt t="27241" x="2667000" y="3009900"/>
          <p14:tracePt t="27258" x="2781300" y="3060700"/>
          <p14:tracePt t="27275" x="2914650" y="3092450"/>
          <p14:tracePt t="27291" x="3028950" y="3098800"/>
          <p14:tracePt t="27308" x="3117850" y="3098800"/>
          <p14:tracePt t="27325" x="3194050" y="3092450"/>
          <p14:tracePt t="27341" x="3238500" y="3079750"/>
          <p14:tracePt t="27358" x="3263900" y="3060700"/>
          <p14:tracePt t="27375" x="3276600" y="3048000"/>
          <p14:tracePt t="27391" x="3289300" y="3035300"/>
          <p14:tracePt t="27408" x="3289300" y="3028950"/>
          <p14:tracePt t="27425" x="3289300" y="3016250"/>
          <p14:tracePt t="27610" x="0" y="0"/>
        </p14:tracePtLst>
        <p14:tracePtLst>
          <p14:tracePt t="28925" x="222250" y="3879850"/>
          <p14:tracePt t="28941" x="215900" y="3879850"/>
          <p14:tracePt t="28958" x="203200" y="3892550"/>
          <p14:tracePt t="28974" x="203200" y="3930650"/>
          <p14:tracePt t="28978" x="203200" y="3962400"/>
          <p14:tracePt t="28991" x="203200" y="3994150"/>
          <p14:tracePt t="29008" x="203200" y="4102100"/>
          <p14:tracePt t="29011" x="209550" y="4178300"/>
          <p14:tracePt t="29024" x="228600" y="4235450"/>
          <p14:tracePt t="29042" x="368300" y="4400550"/>
          <p14:tracePt t="29057" x="482600" y="4470400"/>
          <p14:tracePt t="29074" x="590550" y="4514850"/>
          <p14:tracePt t="29091" x="692150" y="4527550"/>
          <p14:tracePt t="29107" x="755650" y="4527550"/>
          <p14:tracePt t="29124" x="838200" y="4514850"/>
          <p14:tracePt t="29141" x="895350" y="4457700"/>
          <p14:tracePt t="29157" x="933450" y="4349750"/>
          <p14:tracePt t="29174" x="965200" y="4241800"/>
          <p14:tracePt t="29191" x="984250" y="4152900"/>
          <p14:tracePt t="29208" x="984250" y="4102100"/>
          <p14:tracePt t="29210" x="984250" y="4089400"/>
          <p14:tracePt t="29224" x="984250" y="4064000"/>
          <p14:tracePt t="29241" x="977900" y="4051300"/>
          <p14:tracePt t="29331" x="0" y="0"/>
        </p14:tracePtLst>
        <p14:tracePtLst>
          <p14:tracePt t="29804" x="1879600" y="3854450"/>
          <p14:tracePt t="29820" x="1866900" y="3854450"/>
          <p14:tracePt t="29831" x="1860550" y="3854450"/>
          <p14:tracePt t="29841" x="1854200" y="3892550"/>
          <p14:tracePt t="29857" x="1822450" y="3962400"/>
          <p14:tracePt t="29874" x="1803400" y="4064000"/>
          <p14:tracePt t="29891" x="1778000" y="4197350"/>
          <p14:tracePt t="29907" x="1765300" y="4311650"/>
          <p14:tracePt t="29924" x="1765300" y="4432300"/>
          <p14:tracePt t="29941" x="1778000" y="4546600"/>
          <p14:tracePt t="29957" x="1803400" y="4648200"/>
          <p14:tracePt t="29974" x="1828800" y="4730750"/>
          <p14:tracePt t="29991" x="1860550" y="4800600"/>
          <p14:tracePt t="30007" x="1892300" y="4857750"/>
          <p14:tracePt t="30010" x="1905000" y="4883150"/>
          <p14:tracePt t="30024" x="1924050" y="4908550"/>
          <p14:tracePt t="30040" x="1968500" y="4965700"/>
          <p14:tracePt t="30045" x="1987550" y="4984750"/>
          <p14:tracePt t="30057" x="2019300" y="5010150"/>
          <p14:tracePt t="30074" x="2051050" y="5016500"/>
          <p14:tracePt t="30090" x="2076450" y="5016500"/>
          <p14:tracePt t="30107" x="2127250" y="5016500"/>
          <p14:tracePt t="30124" x="2222500" y="4997450"/>
          <p14:tracePt t="30140" x="2336800" y="4940300"/>
          <p14:tracePt t="30157" x="2432050" y="4845050"/>
          <p14:tracePt t="30174" x="2501900" y="4730750"/>
          <p14:tracePt t="30191" x="2546350" y="4616450"/>
          <p14:tracePt t="30195" x="2565400" y="4565650"/>
          <p14:tracePt t="30207" x="2578100" y="4508500"/>
          <p14:tracePt t="30224" x="2597150" y="4406900"/>
          <p14:tracePt t="30228" x="2597150" y="4362450"/>
          <p14:tracePt t="30240" x="2597150" y="4298950"/>
          <p14:tracePt t="30257" x="2597150" y="4152900"/>
          <p14:tracePt t="30274" x="2590800" y="4070350"/>
          <p14:tracePt t="30291" x="2565400" y="4019550"/>
          <p14:tracePt t="30307" x="2552700" y="3981450"/>
          <p14:tracePt t="30324" x="2527300" y="3937000"/>
          <p14:tracePt t="30340" x="2501900" y="3898900"/>
          <p14:tracePt t="30357" x="2476500" y="3867150"/>
          <p14:tracePt t="30374" x="2444750" y="3835400"/>
          <p14:tracePt t="30390" x="2400300" y="3810000"/>
          <p14:tracePt t="30407" x="2349500" y="3790950"/>
          <p14:tracePt t="30411" x="2311400" y="3784600"/>
          <p14:tracePt t="30424" x="2279650" y="3778250"/>
          <p14:tracePt t="30440" x="2190750" y="3765550"/>
          <p14:tracePt t="30458" x="2076450" y="3740150"/>
          <p14:tracePt t="30474" x="2032000" y="3740150"/>
          <p14:tracePt t="30490" x="2000250" y="3740150"/>
          <p14:tracePt t="30507" x="1968500" y="3746500"/>
          <p14:tracePt t="30524" x="1936750" y="3790950"/>
          <p14:tracePt t="30540" x="1892300" y="3873500"/>
          <p14:tracePt t="30557" x="1841500" y="3975100"/>
          <p14:tracePt t="30574" x="1797050" y="4089400"/>
          <p14:tracePt t="30590" x="1771650" y="4184650"/>
          <p14:tracePt t="30607" x="1765300" y="4260850"/>
          <p14:tracePt t="30624" x="1765300" y="4343400"/>
          <p14:tracePt t="30626" x="1765300" y="4387850"/>
          <p14:tracePt t="30640" x="1771650" y="4432300"/>
          <p14:tracePt t="30657" x="1803400" y="4572000"/>
          <p14:tracePt t="30674" x="1822450" y="4648200"/>
          <p14:tracePt t="30690" x="1854200" y="4718050"/>
          <p14:tracePt t="30707" x="1879600" y="4794250"/>
          <p14:tracePt t="30724" x="1917700" y="4857750"/>
          <p14:tracePt t="30740" x="1949450" y="4908550"/>
          <p14:tracePt t="30757" x="2000250" y="4965700"/>
          <p14:tracePt t="30774" x="2070100" y="5022850"/>
          <p14:tracePt t="30790" x="2152650" y="5060950"/>
          <p14:tracePt t="30807" x="2228850" y="5086350"/>
          <p14:tracePt t="30824" x="2298700" y="5092700"/>
          <p14:tracePt t="30828" x="2336800" y="5092700"/>
          <p14:tracePt t="30840" x="2368550" y="5080000"/>
          <p14:tracePt t="30857" x="2476500" y="4933950"/>
          <p14:tracePt t="30874" x="2559050" y="4768850"/>
          <p14:tracePt t="30890" x="2628900" y="4591050"/>
          <p14:tracePt t="30907" x="2686050" y="4425950"/>
          <p14:tracePt t="30924" x="2717800" y="4298950"/>
          <p14:tracePt t="30940" x="2730500" y="4210050"/>
          <p14:tracePt t="30957" x="2730500" y="4146550"/>
          <p14:tracePt t="30974" x="2730500" y="4089400"/>
          <p14:tracePt t="30991" x="2724150" y="4038600"/>
          <p14:tracePt t="30995" x="2717800" y="4025900"/>
          <p14:tracePt t="31007" x="2711450" y="4006850"/>
          <p14:tracePt t="31024" x="2698750" y="3987800"/>
          <p14:tracePt t="31027" x="2692400" y="3975100"/>
          <p14:tracePt t="31040" x="2692400" y="3962400"/>
          <p14:tracePt t="31057" x="2679700" y="3956050"/>
          <p14:tracePt t="31370" x="0" y="0"/>
        </p14:tracePtLst>
        <p14:tracePtLst>
          <p14:tracePt t="32750" x="971550" y="3308350"/>
          <p14:tracePt t="32869" x="990600" y="3308350"/>
          <p14:tracePt t="32889" x="1111250" y="3308350"/>
          <p14:tracePt t="32905" x="1428750" y="3308350"/>
          <p14:tracePt t="32915" x="1574800" y="3321050"/>
          <p14:tracePt t="32923" x="1733550" y="3333750"/>
          <p14:tracePt t="32940" x="1987550" y="3352800"/>
          <p14:tracePt t="32956" x="2159000" y="3378200"/>
          <p14:tracePt t="32973" x="2286000" y="3390900"/>
          <p14:tracePt t="32990" x="2374900" y="3390900"/>
          <p14:tracePt t="33006" x="2451100" y="3390900"/>
          <p14:tracePt t="33023" x="2495550" y="3390900"/>
          <p14:tracePt t="33040" x="2527300" y="3390900"/>
          <p14:tracePt t="33042" x="2540000" y="3390900"/>
          <p14:tracePt t="33056" x="2546350" y="3390900"/>
          <p14:tracePt t="33082" x="2552700" y="3390900"/>
          <p14:tracePt t="33314" x="0" y="0"/>
        </p14:tracePtLst>
        <p14:tracePtLst>
          <p14:tracePt t="33764" x="1085850" y="3409950"/>
          <p14:tracePt t="33819" x="1111250" y="3409950"/>
          <p14:tracePt t="33832" x="1168400" y="3409950"/>
          <p14:tracePt t="33845" x="1352550" y="3409950"/>
          <p14:tracePt t="33861" x="1638300" y="3409950"/>
          <p14:tracePt t="33874" x="1962150" y="3409950"/>
          <p14:tracePt t="33889" x="2247900" y="3409950"/>
          <p14:tracePt t="33906" x="2432050" y="3409950"/>
          <p14:tracePt t="33923" x="2540000" y="3409950"/>
          <p14:tracePt t="33939" x="2616200" y="3409950"/>
          <p14:tracePt t="33956" x="2667000" y="3409950"/>
          <p14:tracePt t="33973" x="2692400" y="3409950"/>
          <p14:tracePt t="33989" x="2705100" y="3409950"/>
          <p14:tracePt t="34006" x="2711450" y="3409950"/>
          <p14:tracePt t="34114" x="0" y="0"/>
        </p14:tracePtLst>
        <p14:tracePtLst>
          <p14:tracePt t="34676" x="1073150" y="3359150"/>
          <p14:tracePt t="34724" x="1079500" y="3359150"/>
          <p14:tracePt t="34737" x="1111250" y="3359150"/>
          <p14:tracePt t="34751" x="1238250" y="3359150"/>
          <p14:tracePt t="34766" x="1441450" y="3359150"/>
          <p14:tracePt t="34771" x="1555750" y="3359150"/>
          <p14:tracePt t="34788" x="1803400" y="3371850"/>
          <p14:tracePt t="34800" x="1924050" y="3390900"/>
          <p14:tracePt t="34802" x="2044700" y="3409950"/>
          <p14:tracePt t="34813" x="2146300" y="3422650"/>
          <p14:tracePt t="34822" x="2235200" y="3435350"/>
          <p14:tracePt t="34839" x="2374900" y="3448050"/>
          <p14:tracePt t="34841" x="2419350" y="3448050"/>
          <p14:tracePt t="34855" x="2470150" y="3448050"/>
          <p14:tracePt t="34872" x="2578100" y="3448050"/>
          <p14:tracePt t="34875" x="2641600" y="3448050"/>
          <p14:tracePt t="34889" x="2736850" y="3448050"/>
          <p14:tracePt t="34906" x="2800350" y="3448050"/>
          <p14:tracePt t="34922" x="2832100" y="3448050"/>
          <p14:tracePt t="34939" x="2844800" y="3454400"/>
          <p14:tracePt t="35034" x="0" y="0"/>
        </p14:tracePtLst>
        <p14:tracePtLst>
          <p14:tracePt t="35652" x="996950" y="3409950"/>
          <p14:tracePt t="35732" x="1009650" y="3409950"/>
          <p14:tracePt t="35746" x="1104900" y="3409950"/>
          <p14:tracePt t="35759" x="1187450" y="3409950"/>
          <p14:tracePt t="35772" x="1422400" y="3409950"/>
          <p14:tracePt t="35789" x="1746250" y="3409950"/>
          <p14:tracePt t="35806" x="2051050" y="3409950"/>
          <p14:tracePt t="35822" x="2298700" y="3409950"/>
          <p14:tracePt t="35839" x="2489200" y="3435350"/>
          <p14:tracePt t="35855" x="2660650" y="3473450"/>
          <p14:tracePt t="35872" x="2800350" y="3486150"/>
          <p14:tracePt t="35875" x="2870200" y="3492500"/>
          <p14:tracePt t="35890" x="2933700" y="3492500"/>
          <p14:tracePt t="35905" x="2971800" y="3492500"/>
          <p14:tracePt t="35922" x="2997200" y="3492500"/>
          <p14:tracePt t="35939" x="3003550" y="3492500"/>
          <p14:tracePt t="36226" x="0" y="0"/>
        </p14:tracePtLst>
        <p14:tracePtLst>
          <p14:tracePt t="36714" x="3308350" y="4019550"/>
          <p14:tracePt t="36745" x="3295650" y="4025900"/>
          <p14:tracePt t="36753" x="3289300" y="4044950"/>
          <p14:tracePt t="36761" x="3282950" y="4064000"/>
          <p14:tracePt t="36772" x="3276600" y="4083050"/>
          <p14:tracePt t="36788" x="3263900" y="4146550"/>
          <p14:tracePt t="36805" x="3257550" y="4191000"/>
          <p14:tracePt t="36821" x="3257550" y="4241800"/>
          <p14:tracePt t="36838" x="3263900" y="4298950"/>
          <p14:tracePt t="36855" x="3276600" y="4343400"/>
          <p14:tracePt t="36871" x="3302000" y="4375150"/>
          <p14:tracePt t="36888" x="3314700" y="4394200"/>
          <p14:tracePt t="36905" x="3340100" y="4400550"/>
          <p14:tracePt t="36905" x="3352800" y="4413250"/>
          <p14:tracePt t="36921" x="3390900" y="4432300"/>
          <p14:tracePt t="36938" x="3441700" y="4451350"/>
          <p14:tracePt t="36954" x="3498850" y="4464050"/>
          <p14:tracePt t="36971" x="3536950" y="4464050"/>
          <p14:tracePt t="36988" x="3556000" y="4464050"/>
          <p14:tracePt t="37005" x="3568700" y="4451350"/>
          <p14:tracePt t="37021" x="3575050" y="4419600"/>
          <p14:tracePt t="37038" x="3581400" y="4387850"/>
          <p14:tracePt t="37054" x="3587750" y="4356100"/>
          <p14:tracePt t="37071" x="3587750" y="4324350"/>
          <p14:tracePt t="37088" x="3587750" y="4286250"/>
          <p14:tracePt t="37104" x="3587750" y="4254500"/>
          <p14:tracePt t="37121" x="3587750" y="4216400"/>
          <p14:tracePt t="37138" x="3587750" y="4197350"/>
          <p14:tracePt t="37154" x="3587750" y="4191000"/>
          <p14:tracePt t="37171" x="3587750" y="4171950"/>
          <p14:tracePt t="37188" x="3587750" y="4159250"/>
          <p14:tracePt t="37289" x="0" y="0"/>
        </p14:tracePtLst>
        <p14:tracePtLst>
          <p14:tracePt t="38212" x="4756150" y="5194300"/>
          <p14:tracePt t="38223" x="4756150" y="5207000"/>
          <p14:tracePt t="38238" x="4756150" y="5232400"/>
          <p14:tracePt t="38254" x="4756150" y="5257800"/>
          <p14:tracePt t="38271" x="4756150" y="5295900"/>
          <p14:tracePt t="38288" x="4762500" y="5340350"/>
          <p14:tracePt t="38304" x="4775200" y="5378450"/>
          <p14:tracePt t="38307" x="4781550" y="5403850"/>
          <p14:tracePt t="38321" x="4806950" y="5448300"/>
          <p14:tracePt t="38338" x="4851400" y="5492750"/>
          <p14:tracePt t="38354" x="4921250" y="5543550"/>
          <p14:tracePt t="38371" x="5003800" y="5588000"/>
          <p14:tracePt t="38388" x="5118100" y="5638800"/>
          <p14:tracePt t="38405" x="5226050" y="5664200"/>
          <p14:tracePt t="38421" x="5302250" y="5670550"/>
          <p14:tracePt t="38438" x="5378450" y="5670550"/>
          <p14:tracePt t="38455" x="5435600" y="5645150"/>
          <p14:tracePt t="38471" x="5461000" y="5607050"/>
          <p14:tracePt t="38488" x="5486400" y="5562600"/>
          <p14:tracePt t="38491" x="5499100" y="5537200"/>
          <p14:tracePt t="38504" x="5505450" y="5511800"/>
          <p14:tracePt t="38521" x="5530850" y="5441950"/>
          <p14:tracePt t="38538" x="5530850" y="5410200"/>
          <p14:tracePt t="38554" x="5537200" y="5378450"/>
          <p14:tracePt t="38571" x="5537200" y="5353050"/>
          <p14:tracePt t="38588" x="5537200" y="5327650"/>
          <p14:tracePt t="38604" x="5530850" y="5302250"/>
          <p14:tracePt t="38621" x="5518150" y="5276850"/>
          <p14:tracePt t="38638" x="5473700" y="5238750"/>
          <p14:tracePt t="38654" x="5365750" y="5181600"/>
          <p14:tracePt t="38671" x="5245100" y="5130800"/>
          <p14:tracePt t="38688" x="5130800" y="5086350"/>
          <p14:tracePt t="38705" x="5029200" y="5060950"/>
          <p14:tracePt t="38707" x="5003800" y="5054600"/>
          <p14:tracePt t="38721" x="4978400" y="5041900"/>
          <p14:tracePt t="38738" x="4972050" y="5041900"/>
          <p14:tracePt t="38754" x="4965700" y="5041900"/>
          <p14:tracePt t="38771" x="4946650" y="5041900"/>
          <p14:tracePt t="38788" x="4914900" y="5054600"/>
          <p14:tracePt t="38804" x="4876800" y="5080000"/>
          <p14:tracePt t="38821" x="4845050" y="5118100"/>
          <p14:tracePt t="38837" x="4826000" y="5143500"/>
          <p14:tracePt t="38854" x="4813300" y="5168900"/>
          <p14:tracePt t="38871" x="4800600" y="5194300"/>
          <p14:tracePt t="38887" x="4794250" y="5213350"/>
          <p14:tracePt t="38904" x="4794250" y="5251450"/>
          <p14:tracePt t="38908" x="4794250" y="5264150"/>
          <p14:tracePt t="38921" x="4794250" y="5308600"/>
          <p14:tracePt t="38938" x="4819650" y="5365750"/>
          <p14:tracePt t="38954" x="4838700" y="5416550"/>
          <p14:tracePt t="38971" x="4864100" y="5461000"/>
          <p14:tracePt t="38988" x="4889500" y="5492750"/>
          <p14:tracePt t="39004" x="4927600" y="5518150"/>
          <p14:tracePt t="39021" x="4959350" y="5537200"/>
          <p14:tracePt t="39037" x="5022850" y="5568950"/>
          <p14:tracePt t="39054" x="5111750" y="5594350"/>
          <p14:tracePt t="39071" x="5213350" y="5607050"/>
          <p14:tracePt t="39087" x="5340350" y="5607050"/>
          <p14:tracePt t="39104" x="5461000" y="5588000"/>
          <p14:tracePt t="39106" x="5505450" y="5568950"/>
          <p14:tracePt t="39122" x="5568950" y="5543550"/>
          <p14:tracePt t="39138" x="5600700" y="5511800"/>
          <p14:tracePt t="39154" x="5607050" y="5486400"/>
          <p14:tracePt t="39171" x="5607050" y="5454650"/>
          <p14:tracePt t="39188" x="5607050" y="5410200"/>
          <p14:tracePt t="39204" x="5607050" y="5359400"/>
          <p14:tracePt t="39221" x="5581650" y="5308600"/>
          <p14:tracePt t="39238" x="5556250" y="5257800"/>
          <p14:tracePt t="39254" x="5518150" y="5200650"/>
          <p14:tracePt t="39271" x="5461000" y="5162550"/>
          <p14:tracePt t="39274" x="5435600" y="5137150"/>
          <p14:tracePt t="39287" x="5403850" y="5124450"/>
          <p14:tracePt t="39304" x="5365750" y="5105400"/>
          <p14:tracePt t="39308" x="5346700" y="5099050"/>
          <p14:tracePt t="39322" x="5302250" y="5099050"/>
          <p14:tracePt t="39338" x="5264150" y="5099050"/>
          <p14:tracePt t="39354" x="5213350" y="5099050"/>
          <p14:tracePt t="39371" x="5156200" y="5105400"/>
          <p14:tracePt t="39387" x="5124450" y="5124450"/>
          <p14:tracePt t="39404" x="5086350" y="5143500"/>
          <p14:tracePt t="39421" x="5060950" y="5168900"/>
          <p14:tracePt t="39438" x="5035550" y="5187950"/>
          <p14:tracePt t="39454" x="5029200" y="5207000"/>
          <p14:tracePt t="39459" x="5022850" y="5207000"/>
          <p14:tracePt t="39471" x="5016500" y="5219700"/>
          <p14:tracePt t="39487" x="5010150" y="5232400"/>
          <p14:tracePt t="39491" x="5010150" y="5238750"/>
          <p14:tracePt t="39504" x="5010150" y="5245100"/>
          <p14:tracePt t="39522" x="5003800" y="5283200"/>
          <p14:tracePt t="39538" x="5003800" y="5308600"/>
          <p14:tracePt t="39554" x="5003800" y="5346700"/>
          <p14:tracePt t="39571" x="5010150" y="5365750"/>
          <p14:tracePt t="39587" x="5035550" y="5391150"/>
          <p14:tracePt t="39604" x="5060950" y="5410200"/>
          <p14:tracePt t="39621" x="5099050" y="5435600"/>
          <p14:tracePt t="39637" x="5162550" y="5467350"/>
          <p14:tracePt t="39654" x="5264150" y="5492750"/>
          <p14:tracePt t="39659" x="5340350" y="5505450"/>
          <p14:tracePt t="39671" x="5416550" y="5511800"/>
          <p14:tracePt t="39687" x="5556250" y="5518150"/>
          <p14:tracePt t="39690" x="5607050" y="5518150"/>
          <p14:tracePt t="39704" x="5638800" y="5518150"/>
          <p14:tracePt t="39721" x="5695950" y="5499100"/>
          <p14:tracePt t="39738" x="5708650" y="5454650"/>
          <p14:tracePt t="39754" x="5715000" y="5397500"/>
          <p14:tracePt t="39771" x="5721350" y="5327650"/>
          <p14:tracePt t="39787" x="5715000" y="5251450"/>
          <p14:tracePt t="39804" x="5683250" y="5187950"/>
          <p14:tracePt t="39821" x="5626100" y="5118100"/>
          <p14:tracePt t="39837" x="5549900" y="5060950"/>
          <p14:tracePt t="39854" x="5467350" y="5022850"/>
          <p14:tracePt t="39871" x="5391150" y="4997450"/>
          <p14:tracePt t="39874" x="5365750" y="4991100"/>
          <p14:tracePt t="39887" x="5340350" y="4984750"/>
          <p14:tracePt t="39904" x="5314950" y="4984750"/>
          <p14:tracePt t="39908" x="5295900" y="4984750"/>
          <p14:tracePt t="39921" x="5257800" y="4984750"/>
          <p14:tracePt t="39937" x="5200650" y="4991100"/>
          <p14:tracePt t="39954" x="5137150" y="5022850"/>
          <p14:tracePt t="39971" x="5086350" y="5048250"/>
          <p14:tracePt t="39987" x="5041900" y="5073650"/>
          <p14:tracePt t="40004" x="5003800" y="5092700"/>
          <p14:tracePt t="40021" x="4984750" y="5118100"/>
          <p14:tracePt t="40037" x="4959350" y="5143500"/>
          <p14:tracePt t="40054" x="4940300" y="5175250"/>
          <p14:tracePt t="40059" x="4933950" y="5187950"/>
          <p14:tracePt t="40071" x="4933950" y="5207000"/>
          <p14:tracePt t="40087" x="4933950" y="5219700"/>
          <p14:tracePt t="40104" x="4927600" y="5238750"/>
          <p14:tracePt t="40120" x="4927600" y="5257800"/>
          <p14:tracePt t="40122" x="4927600" y="5270500"/>
          <p14:tracePt t="40137" x="4927600" y="5289550"/>
          <p14:tracePt t="40154" x="4927600" y="5314950"/>
          <p14:tracePt t="40170" x="4933950" y="5340350"/>
          <p14:tracePt t="40187" x="4953000" y="5359400"/>
          <p14:tracePt t="40204" x="4972050" y="5384800"/>
          <p14:tracePt t="40220" x="5016500" y="5416550"/>
          <p14:tracePt t="40237" x="5060950" y="5435600"/>
          <p14:tracePt t="40254" x="5111750" y="5454650"/>
          <p14:tracePt t="40270" x="5168900" y="5467350"/>
          <p14:tracePt t="40287" x="5226050" y="5473700"/>
          <p14:tracePt t="40304" x="5302250" y="5473700"/>
          <p14:tracePt t="40307" x="5334000" y="5473700"/>
          <p14:tracePt t="40320" x="5365750" y="5473700"/>
          <p14:tracePt t="40337" x="5422900" y="5454650"/>
          <p14:tracePt t="40354" x="5441950" y="5435600"/>
          <p14:tracePt t="40370" x="5441950" y="5410200"/>
          <p14:tracePt t="40387" x="5441950" y="5384800"/>
          <p14:tracePt t="40404" x="5435600" y="5346700"/>
          <p14:tracePt t="40420" x="5422900" y="5308600"/>
          <p14:tracePt t="40437" x="5410200" y="5270500"/>
          <p14:tracePt t="40454" x="5378450" y="5226050"/>
          <p14:tracePt t="40470" x="5334000" y="5181600"/>
          <p14:tracePt t="40487" x="5283200" y="5149850"/>
          <p14:tracePt t="40504" x="5219700" y="5130800"/>
          <p14:tracePt t="40506" x="5200650" y="5124450"/>
          <p14:tracePt t="40520" x="5194300" y="5118100"/>
          <p14:tracePt t="40537" x="5175250" y="5118100"/>
          <p14:tracePt t="40553" x="5168900" y="5118100"/>
          <p14:tracePt t="40570" x="5143500" y="5130800"/>
          <p14:tracePt t="40587" x="5111750" y="5156200"/>
          <p14:tracePt t="40604" x="5080000" y="5194300"/>
          <p14:tracePt t="40620" x="5067300" y="5226050"/>
          <p14:tracePt t="40637" x="5054600" y="5257800"/>
          <p14:tracePt t="40653" x="5054600" y="5302250"/>
          <p14:tracePt t="40670" x="5054600" y="5346700"/>
          <p14:tracePt t="40687" x="5067300" y="5403850"/>
          <p14:tracePt t="40690" x="5080000" y="5422900"/>
          <p14:tracePt t="40704" x="5092700" y="5435600"/>
          <p14:tracePt t="40720" x="5099050" y="5448300"/>
          <p14:tracePt t="40805" x="5105400" y="5448300"/>
          <p14:tracePt t="41211" x="0" y="0"/>
        </p14:tracePtLst>
        <p14:tracePtLst>
          <p14:tracePt t="48499" x="10788650" y="2603500"/>
          <p14:tracePt t="48510" x="10782300" y="2609850"/>
          <p14:tracePt t="48547" x="10782300" y="2616200"/>
          <p14:tracePt t="48559" x="10782300" y="2628900"/>
          <p14:tracePt t="48579" x="10782300" y="2641600"/>
          <p14:tracePt t="48591" x="10782300" y="2654300"/>
          <p14:tracePt t="48604" x="10782300" y="2667000"/>
          <p14:tracePt t="48618" x="10782300" y="2686050"/>
          <p14:tracePt t="48634" x="10782300" y="2705100"/>
          <p14:tracePt t="48651" x="10782300" y="2736850"/>
          <p14:tracePt t="48668" x="10782300" y="2743200"/>
          <p14:tracePt t="48684" x="10795000" y="2768600"/>
          <p14:tracePt t="48701" x="10801350" y="2774950"/>
          <p14:tracePt t="48718" x="10814050" y="2787650"/>
          <p14:tracePt t="48722" x="10820400" y="2787650"/>
          <p14:tracePt t="48735" x="10833100" y="2794000"/>
          <p14:tracePt t="48751" x="10871200" y="2806700"/>
          <p14:tracePt t="48755" x="10883900" y="2813050"/>
          <p14:tracePt t="48768" x="10902950" y="2813050"/>
          <p14:tracePt t="48784" x="10966450" y="2819400"/>
          <p14:tracePt t="48802" x="11068050" y="2819400"/>
          <p14:tracePt t="48818" x="11112500" y="2819400"/>
          <p14:tracePt t="48834" x="11125200" y="2813050"/>
          <p14:tracePt t="48851" x="11137900" y="2806700"/>
          <p14:tracePt t="48868" x="11150600" y="2800350"/>
          <p14:tracePt t="48884" x="11150600" y="2787650"/>
          <p14:tracePt t="48901" x="11150600" y="2768600"/>
          <p14:tracePt t="48918" x="11150600" y="2736850"/>
          <p14:tracePt t="48934" x="11144250" y="2692400"/>
          <p14:tracePt t="48939" x="11137900" y="2679700"/>
          <p14:tracePt t="48951" x="11125200" y="2660650"/>
          <p14:tracePt t="48967" x="11093450" y="2622550"/>
          <p14:tracePt t="48970" x="11080750" y="2603500"/>
          <p14:tracePt t="48984" x="11061700" y="2584450"/>
          <p14:tracePt t="49001" x="11004550" y="2552700"/>
          <p14:tracePt t="49017" x="10972800" y="2540000"/>
          <p14:tracePt t="49051" x="10960100" y="2540000"/>
          <p14:tracePt t="49067" x="10953750" y="2540000"/>
          <p14:tracePt t="49084" x="10941050" y="2540000"/>
          <p14:tracePt t="49101" x="10915650" y="2552700"/>
          <p14:tracePt t="49117" x="10896600" y="2578100"/>
          <p14:tracePt t="49134" x="10877550" y="2609850"/>
          <p14:tracePt t="49151" x="10858500" y="2647950"/>
          <p14:tracePt t="49167" x="10845800" y="2686050"/>
          <p14:tracePt t="49170" x="10839450" y="2705100"/>
          <p14:tracePt t="49184" x="10839450" y="2717800"/>
          <p14:tracePt t="49201" x="10839450" y="2749550"/>
          <p14:tracePt t="49218" x="10839450" y="2774950"/>
          <p14:tracePt t="49235" x="10852150" y="2787650"/>
          <p14:tracePt t="49251" x="10858500" y="2800350"/>
          <p14:tracePt t="49267" x="10877550" y="2806700"/>
          <p14:tracePt t="49284" x="10902950" y="2813050"/>
          <p14:tracePt t="49301" x="10941050" y="2813050"/>
          <p14:tracePt t="49317" x="10985500" y="2813050"/>
          <p14:tracePt t="49334" x="11023600" y="2806700"/>
          <p14:tracePt t="49351" x="11049000" y="2800350"/>
          <p14:tracePt t="49367" x="11055350" y="2774950"/>
          <p14:tracePt t="49371" x="11055350" y="2768600"/>
          <p14:tracePt t="49384" x="11055350" y="2762250"/>
          <p14:tracePt t="49401" x="11055350" y="2743200"/>
          <p14:tracePt t="49403" x="11055350" y="2736850"/>
          <p14:tracePt t="49417" x="11055350" y="2724150"/>
          <p14:tracePt t="49434" x="11055350" y="2711450"/>
          <p14:tracePt t="49451" x="11049000" y="2692400"/>
          <p14:tracePt t="49467" x="11036300" y="2673350"/>
          <p14:tracePt t="49484" x="11023600" y="2667000"/>
          <p14:tracePt t="49501" x="11017250" y="2660650"/>
          <p14:tracePt t="49563" x="11004550" y="2660650"/>
          <p14:tracePt t="49573" x="10998200" y="2667000"/>
          <p14:tracePt t="49584" x="10991850" y="2673350"/>
          <p14:tracePt t="49601" x="10985500" y="2698750"/>
          <p14:tracePt t="49617" x="10979150" y="2724150"/>
          <p14:tracePt t="49634" x="10979150" y="2730500"/>
          <p14:tracePt t="49651" x="10979150" y="2736850"/>
          <p14:tracePt t="49811" x="0" y="0"/>
        </p14:tracePtLst>
        <p14:tracePtLst>
          <p14:tracePt t="51230" x="9137650" y="2597150"/>
          <p14:tracePt t="51244" x="9137650" y="2609850"/>
          <p14:tracePt t="51255" x="9137650" y="2616200"/>
          <p14:tracePt t="51267" x="9137650" y="2635250"/>
          <p14:tracePt t="51283" x="9144000" y="2667000"/>
          <p14:tracePt t="51300" x="9150350" y="2692400"/>
          <p14:tracePt t="51317" x="9175750" y="2724150"/>
          <p14:tracePt t="51334" x="9207500" y="2749550"/>
          <p14:tracePt t="51350" x="9232900" y="2755900"/>
          <p14:tracePt t="51367" x="9264650" y="2768600"/>
          <p14:tracePt t="51383" x="9277350" y="2774950"/>
          <p14:tracePt t="51400" x="9321800" y="2787650"/>
          <p14:tracePt t="51402" x="9359900" y="2794000"/>
          <p14:tracePt t="51417" x="9455150" y="2806700"/>
          <p14:tracePt t="51434" x="9613900" y="2819400"/>
          <p14:tracePt t="51450" x="9874250" y="2819400"/>
          <p14:tracePt t="51467" x="10223500" y="2819400"/>
          <p14:tracePt t="51483" x="10610850" y="2819400"/>
          <p14:tracePt t="51500" x="10915650" y="2819400"/>
          <p14:tracePt t="51517" x="11106150" y="2819400"/>
          <p14:tracePt t="51533" x="11214100" y="2819400"/>
          <p14:tracePt t="51550" x="11245850" y="2819400"/>
          <p14:tracePt t="51567" x="11258550" y="2819400"/>
          <p14:tracePt t="51583" x="11264900" y="2819400"/>
          <p14:tracePt t="51600" x="11277600" y="2819400"/>
          <p14:tracePt t="51634" x="11283950" y="2819400"/>
          <p14:tracePt t="51690" x="11290300" y="2819400"/>
          <p14:tracePt t="51883" x="11296650" y="2819400"/>
          <p14:tracePt t="51900" x="11303000" y="2819400"/>
          <p14:tracePt t="51915" x="11315700" y="2813050"/>
          <p14:tracePt t="51939" x="11322050" y="2800350"/>
          <p14:tracePt t="51954" x="11328400" y="2787650"/>
          <p14:tracePt t="51971" x="11328400" y="2781300"/>
          <p14:tracePt t="51987" x="11328400" y="2774950"/>
          <p14:tracePt t="52000" x="11328400" y="2768600"/>
          <p14:tracePt t="52016" x="11328400" y="2755900"/>
          <p14:tracePt t="52033" x="11328400" y="2743200"/>
          <p14:tracePt t="52050" x="11328400" y="2730500"/>
          <p14:tracePt t="52066" x="11328400" y="2717800"/>
          <p14:tracePt t="52083" x="11322050" y="2686050"/>
          <p14:tracePt t="52100" x="11315700" y="2673350"/>
          <p14:tracePt t="52116" x="11303000" y="2647950"/>
          <p14:tracePt t="52133" x="11296650" y="2635250"/>
          <p14:tracePt t="52150" x="11277600" y="2622550"/>
          <p14:tracePt t="52166" x="11252200" y="2597150"/>
          <p14:tracePt t="52183" x="11220450" y="2578100"/>
          <p14:tracePt t="52200" x="11195050" y="2565400"/>
          <p14:tracePt t="52202" x="11176000" y="2565400"/>
          <p14:tracePt t="52216" x="11169650" y="2559050"/>
          <p14:tracePt t="52233" x="11112500" y="2540000"/>
          <p14:tracePt t="52249" x="11061700" y="2520950"/>
          <p14:tracePt t="52266" x="11004550" y="2501900"/>
          <p14:tracePt t="52283" x="10934700" y="2489200"/>
          <p14:tracePt t="52300" x="10864850" y="2476500"/>
          <p14:tracePt t="52316" x="10795000" y="2457450"/>
          <p14:tracePt t="52333" x="10756900" y="2451100"/>
          <p14:tracePt t="52350" x="10693400" y="2451100"/>
          <p14:tracePt t="52366" x="10604500" y="2451100"/>
          <p14:tracePt t="52383" x="10521950" y="2451100"/>
          <p14:tracePt t="52400" x="10414000" y="2451100"/>
          <p14:tracePt t="52402" x="10350500" y="2451100"/>
          <p14:tracePt t="52416" x="10287000" y="2451100"/>
          <p14:tracePt t="52433" x="10102850" y="2451100"/>
          <p14:tracePt t="52450" x="10007600" y="2451100"/>
          <p14:tracePt t="52466" x="9969500" y="2451100"/>
          <p14:tracePt t="52483" x="9937750" y="2451100"/>
          <p14:tracePt t="52500" x="9918700" y="2451100"/>
          <p14:tracePt t="52516" x="9899650" y="2451100"/>
          <p14:tracePt t="52533" x="9867900" y="2451100"/>
          <p14:tracePt t="52550" x="9817100" y="2457450"/>
          <p14:tracePt t="52566" x="9766300" y="2470150"/>
          <p14:tracePt t="52583" x="9715500" y="2482850"/>
          <p14:tracePt t="52600" x="9658350" y="2489200"/>
          <p14:tracePt t="52602" x="9639300" y="2495550"/>
          <p14:tracePt t="52616" x="9613900" y="2501900"/>
          <p14:tracePt t="52633" x="9544050" y="2514600"/>
          <p14:tracePt t="52649" x="9486900" y="2527300"/>
          <p14:tracePt t="52666" x="9442450" y="2540000"/>
          <p14:tracePt t="52683" x="9372600" y="2552700"/>
          <p14:tracePt t="52700" x="9309100" y="2565400"/>
          <p14:tracePt t="52716" x="9245600" y="2578100"/>
          <p14:tracePt t="52733" x="9194800" y="2590800"/>
          <p14:tracePt t="52749" x="9156700" y="2597150"/>
          <p14:tracePt t="52766" x="9137650" y="2603500"/>
          <p14:tracePt t="52783" x="9124950" y="2609850"/>
          <p14:tracePt t="52799" x="9112250" y="2616200"/>
          <p14:tracePt t="52816" x="9099550" y="2622550"/>
          <p14:tracePt t="52835" x="9093200" y="2628900"/>
          <p14:tracePt t="52851" x="9080500" y="2635250"/>
          <p14:tracePt t="52866" x="9074150" y="2647950"/>
          <p14:tracePt t="52883" x="9061450" y="2673350"/>
          <p14:tracePt t="52899" x="9048750" y="2692400"/>
          <p14:tracePt t="52916" x="9048750" y="2705100"/>
          <p14:tracePt t="52933" x="9048750" y="2724150"/>
          <p14:tracePt t="52950" x="9048750" y="2730500"/>
          <p14:tracePt t="52966" x="9048750" y="2736850"/>
          <p14:tracePt t="52983" x="9048750" y="2755900"/>
          <p14:tracePt t="53016" x="9055100" y="2762250"/>
          <p14:tracePt t="53033" x="9086850" y="2774950"/>
          <p14:tracePt t="53050" x="9220200" y="2787650"/>
          <p14:tracePt t="53066" x="9385300" y="2787650"/>
          <p14:tracePt t="53083" x="9594850" y="2787650"/>
          <p14:tracePt t="53099" x="9817100" y="2787650"/>
          <p14:tracePt t="53116" x="10026650" y="2787650"/>
          <p14:tracePt t="53133" x="10217150" y="2787650"/>
          <p14:tracePt t="53149" x="10388600" y="2787650"/>
          <p14:tracePt t="53166" x="10534650" y="2787650"/>
          <p14:tracePt t="53183" x="10648950" y="2787650"/>
          <p14:tracePt t="53199" x="10750550" y="2787650"/>
          <p14:tracePt t="53202" x="10788650" y="2787650"/>
          <p14:tracePt t="53216" x="10833100" y="2787650"/>
          <p14:tracePt t="53233" x="10922000" y="2787650"/>
          <p14:tracePt t="53235" x="10960100" y="2787650"/>
          <p14:tracePt t="53249" x="11029950" y="2787650"/>
          <p14:tracePt t="53266" x="11080750" y="2787650"/>
          <p14:tracePt t="53283" x="11099800" y="2787650"/>
          <p14:tracePt t="53299" x="11106150" y="2787650"/>
          <p14:tracePt t="53316" x="11118850" y="2787650"/>
          <p14:tracePt t="53333" x="11131550" y="2787650"/>
          <p14:tracePt t="53349" x="11156950" y="2787650"/>
          <p14:tracePt t="53366" x="11182350" y="2781300"/>
          <p14:tracePt t="53399" x="11201400" y="2774950"/>
          <p14:tracePt t="53416" x="11214100" y="2768600"/>
          <p14:tracePt t="53433" x="11226800" y="2762250"/>
          <p14:tracePt t="53449" x="11233150" y="2762250"/>
          <p14:tracePt t="53466" x="11245850" y="2755900"/>
          <p14:tracePt t="53499" x="11252200" y="2755900"/>
          <p14:tracePt t="53539" x="11258550" y="2755900"/>
          <p14:tracePt t="53588" x="11264900" y="2749550"/>
          <p14:tracePt t="53893" x="11271250" y="2743200"/>
          <p14:tracePt t="53909" x="11277600" y="2736850"/>
          <p14:tracePt t="53924" x="11290300" y="2724150"/>
          <p14:tracePt t="53937" x="11296650" y="2705100"/>
          <p14:tracePt t="53949" x="11296650" y="2698750"/>
          <p14:tracePt t="53966" x="11296650" y="2692400"/>
          <p14:tracePt t="53982" x="11303000" y="2679700"/>
          <p14:tracePt t="53999" x="11303000" y="2673350"/>
          <p14:tracePt t="54016" x="11303000" y="2667000"/>
          <p14:tracePt t="54032" x="11303000" y="2660650"/>
          <p14:tracePt t="54100" x="11303000" y="2654300"/>
          <p14:tracePt t="54114" x="11303000" y="2647950"/>
          <p14:tracePt t="54128" x="11290300" y="2647950"/>
          <p14:tracePt t="54140" x="11264900" y="2635250"/>
          <p14:tracePt t="54149" x="11239500" y="2622550"/>
          <p14:tracePt t="54166" x="11156950" y="2590800"/>
          <p14:tracePt t="54182" x="11036300" y="2565400"/>
          <p14:tracePt t="54199" x="10896600" y="2533650"/>
          <p14:tracePt t="54216" x="10750550" y="2508250"/>
          <p14:tracePt t="54218" x="10687050" y="2501900"/>
          <p14:tracePt t="54232" x="10655300" y="2501900"/>
          <p14:tracePt t="54249" x="10528300" y="2501900"/>
          <p14:tracePt t="54266" x="10433050" y="2501900"/>
          <p14:tracePt t="54282" x="10312400" y="2501900"/>
          <p14:tracePt t="54299" x="10185400" y="2501900"/>
          <p14:tracePt t="54316" x="10045700" y="2501900"/>
          <p14:tracePt t="54332" x="9918700" y="2501900"/>
          <p14:tracePt t="54349" x="9823450" y="2501900"/>
          <p14:tracePt t="54365" x="9766300" y="2501900"/>
          <p14:tracePt t="54382" x="9728200" y="2501900"/>
          <p14:tracePt t="54399" x="9696450" y="2508250"/>
          <p14:tracePt t="54416" x="9683750" y="2508250"/>
          <p14:tracePt t="54432" x="9664700" y="2514600"/>
          <p14:tracePt t="54449" x="9645650" y="2514600"/>
          <p14:tracePt t="54466" x="9626600" y="2520950"/>
          <p14:tracePt t="54482" x="9620250" y="2527300"/>
          <p14:tracePt t="54499" x="9607550" y="2540000"/>
          <p14:tracePt t="54516" x="9601200" y="2540000"/>
          <p14:tracePt t="54532" x="9594850" y="2546350"/>
          <p14:tracePt t="54602" x="0" y="0"/>
        </p14:tracePtLst>
        <p14:tracePtLst>
          <p14:tracePt t="55436" x="1727200" y="1619250"/>
          <p14:tracePt t="55532" x="1765300" y="1619250"/>
          <p14:tracePt t="55546" x="1955800" y="1619250"/>
          <p14:tracePt t="55564" x="2374900" y="1619250"/>
          <p14:tracePt t="55580" x="3028950" y="1644650"/>
          <p14:tracePt t="55592" x="3352800" y="1657350"/>
          <p14:tracePt t="55602" x="3854450" y="1676400"/>
          <p14:tracePt t="55615" x="4032250" y="1676400"/>
          <p14:tracePt t="55632" x="4216400" y="1676400"/>
          <p14:tracePt t="55635" x="4273550" y="1676400"/>
          <p14:tracePt t="55649" x="4298950" y="1676400"/>
          <p14:tracePt t="55666" x="4330700" y="1676400"/>
          <p14:tracePt t="55682" x="4343400" y="1676400"/>
          <p14:tracePt t="55699" x="4349750" y="1676400"/>
          <p14:tracePt t="55715" x="4362450" y="1676400"/>
          <p14:tracePt t="55850" x="0" y="0"/>
        </p14:tracePtLst>
        <p14:tracePtLst>
          <p14:tracePt t="56618" x="1847850" y="1574800"/>
          <p14:tracePt t="56721" x="1860550" y="1581150"/>
          <p14:tracePt t="56729" x="1885950" y="1587500"/>
          <p14:tracePt t="56737" x="1930400" y="1593850"/>
          <p14:tracePt t="56748" x="1981200" y="1600200"/>
          <p14:tracePt t="56765" x="2108200" y="1600200"/>
          <p14:tracePt t="56781" x="2292350" y="1600200"/>
          <p14:tracePt t="56798" x="2508250" y="1600200"/>
          <p14:tracePt t="56815" x="2825750" y="1600200"/>
          <p14:tracePt t="56831" x="3238500" y="1600200"/>
          <p14:tracePt t="56848" x="3714750" y="1600200"/>
          <p14:tracePt t="56850" x="3911600" y="1600200"/>
          <p14:tracePt t="56865" x="4064000" y="1600200"/>
          <p14:tracePt t="56881" x="4273550" y="1600200"/>
          <p14:tracePt t="56898" x="4298950" y="1600200"/>
          <p14:tracePt t="56915" x="4305300" y="1600200"/>
          <p14:tracePt t="57066" x="0" y="0"/>
        </p14:tracePtLst>
        <p14:tracePtLst>
          <p14:tracePt t="57486" x="4044950" y="1625600"/>
          <p14:tracePt t="57572" x="4064000" y="1625600"/>
          <p14:tracePt t="57589" x="4133850" y="1631950"/>
          <p14:tracePt t="57606" x="4273550" y="1631950"/>
          <p14:tracePt t="57612" x="4381500" y="1631950"/>
          <p14:tracePt t="57627" x="4641850" y="1631950"/>
          <p14:tracePt t="57639" x="4794250" y="1631950"/>
          <p14:tracePt t="57648" x="4965700" y="1631950"/>
          <p14:tracePt t="57664" x="5245100" y="1631950"/>
          <p14:tracePt t="57681" x="5562600" y="1631950"/>
          <p14:tracePt t="57697" x="5702300" y="1631950"/>
          <p14:tracePt t="57714" x="5778500" y="1631950"/>
          <p14:tracePt t="57731" x="5816600" y="1631950"/>
          <p14:tracePt t="57748" x="5835650" y="1631950"/>
          <p14:tracePt t="57764" x="5861050" y="1631950"/>
          <p14:tracePt t="57781" x="5873750" y="1631950"/>
          <p14:tracePt t="57797" x="5892800" y="1631950"/>
          <p14:tracePt t="57814" x="5911850" y="1631950"/>
          <p14:tracePt t="57831" x="5924550" y="1631950"/>
          <p14:tracePt t="57913" x="5930900" y="1631950"/>
          <p14:tracePt t="57921" x="5937250" y="1631950"/>
          <p14:tracePt t="57937" x="5943600" y="1631950"/>
          <p14:tracePt t="57947" x="5949950" y="1631950"/>
          <p14:tracePt t="57964" x="5956300" y="1631950"/>
          <p14:tracePt t="57981" x="5969000" y="1631950"/>
          <p14:tracePt t="58137" x="0" y="0"/>
        </p14:tracePtLst>
        <p14:tracePtLst>
          <p14:tracePt t="58484" x="4476750" y="1644650"/>
          <p14:tracePt t="58524" x="4495800" y="1651000"/>
          <p14:tracePt t="58540" x="4635500" y="1670050"/>
          <p14:tracePt t="58555" x="4978400" y="1708150"/>
          <p14:tracePt t="58568" x="5200650" y="1733550"/>
          <p14:tracePt t="58581" x="5734050" y="1778000"/>
          <p14:tracePt t="58598" x="6191250" y="1790700"/>
          <p14:tracePt t="58615" x="6407150" y="1790700"/>
          <p14:tracePt t="58618" x="6445250" y="1790700"/>
          <p14:tracePt t="58631" x="6464300" y="1790700"/>
          <p14:tracePt t="58648" x="6477000" y="1790700"/>
          <p14:tracePt t="58754" x="0" y="0"/>
        </p14:tracePtLst>
        <p14:tracePtLst>
          <p14:tracePt t="59645" x="10807700" y="2578100"/>
          <p14:tracePt t="59660" x="10807700" y="2616200"/>
          <p14:tracePt t="59676" x="10807700" y="2667000"/>
          <p14:tracePt t="59695" x="10820400" y="2705100"/>
          <p14:tracePt t="59704" x="10833100" y="2724150"/>
          <p14:tracePt t="59714" x="10864850" y="2749550"/>
          <p14:tracePt t="59730" x="10883900" y="2755900"/>
          <p14:tracePt t="59747" x="10890250" y="2762250"/>
          <p14:tracePt t="59764" x="10896600" y="2762250"/>
          <p14:tracePt t="59780" x="10909300" y="2762250"/>
          <p14:tracePt t="59797" x="10915650" y="2762250"/>
          <p14:tracePt t="59814" x="10941050" y="2762250"/>
          <p14:tracePt t="59831" x="10966450" y="2755900"/>
          <p14:tracePt t="59847" x="10979150" y="2743200"/>
          <p14:tracePt t="59850" x="10985500" y="2736850"/>
          <p14:tracePt t="59867" x="10985500" y="2730500"/>
          <p14:tracePt t="59880" x="10985500" y="2724150"/>
          <p14:tracePt t="59962" x="0" y="0"/>
        </p14:tracePtLst>
        <p14:tracePtLst>
          <p14:tracePt t="62972" x="10096500" y="4610100"/>
          <p14:tracePt t="62987" x="10090150" y="4610100"/>
          <p14:tracePt t="63012" x="10090150" y="4622800"/>
          <p14:tracePt t="63019" x="10090150" y="4629150"/>
          <p14:tracePt t="63030" x="10090150" y="4648200"/>
          <p14:tracePt t="63046" x="10090150" y="4692650"/>
          <p14:tracePt t="63063" x="10096500" y="4768850"/>
          <p14:tracePt t="63079" x="10128250" y="4845050"/>
          <p14:tracePt t="63082" x="10160000" y="4883150"/>
          <p14:tracePt t="63096" x="10198100" y="4914900"/>
          <p14:tracePt t="63113" x="10293350" y="4965700"/>
          <p14:tracePt t="63114" x="10337800" y="4991100"/>
          <p14:tracePt t="63129" x="10439400" y="5022850"/>
          <p14:tracePt t="63146" x="10521950" y="5035550"/>
          <p14:tracePt t="63163" x="10560050" y="5035550"/>
          <p14:tracePt t="63179" x="10610850" y="5035550"/>
          <p14:tracePt t="63196" x="10642600" y="5010150"/>
          <p14:tracePt t="63212" x="10661650" y="4959350"/>
          <p14:tracePt t="63229" x="10680700" y="4889500"/>
          <p14:tracePt t="63246" x="10680700" y="4851400"/>
          <p14:tracePt t="63263" x="10680700" y="4819650"/>
          <p14:tracePt t="63279" x="10674350" y="4813300"/>
          <p14:tracePt t="63296" x="10668000" y="4806950"/>
          <p14:tracePt t="63316" x="10655300" y="4800600"/>
          <p14:tracePt t="63329" x="10648950" y="4794250"/>
          <p14:tracePt t="63346" x="10642600" y="4787900"/>
          <p14:tracePt t="63346" x="0" y="0"/>
        </p14:tracePtLst>
        <p14:tracePtLst>
          <p14:tracePt t="64044" x="10128250" y="5556250"/>
          <p14:tracePt t="64131" x="10128250" y="5568950"/>
          <p14:tracePt t="64144" x="10128250" y="5594350"/>
          <p14:tracePt t="64160" x="10147300" y="5619750"/>
          <p14:tracePt t="64176" x="10179050" y="5645150"/>
          <p14:tracePt t="64179" x="10198100" y="5657850"/>
          <p14:tracePt t="64191" x="10217150" y="5670550"/>
          <p14:tracePt t="64199" x="10242550" y="5676900"/>
          <p14:tracePt t="64212" x="10274300" y="5683250"/>
          <p14:tracePt t="64229" x="10287000" y="5683250"/>
          <p14:tracePt t="64246" x="10293350" y="5683250"/>
          <p14:tracePt t="64262" x="10299700" y="5683250"/>
          <p14:tracePt t="64279" x="10299700" y="5670550"/>
          <p14:tracePt t="64295" x="10299700" y="5651500"/>
          <p14:tracePt t="64296" x="0" y="0"/>
        </p14:tracePtLst>
        <p14:tracePtLst>
          <p14:tracePt t="66780" x="8909050" y="5803900"/>
          <p14:tracePt t="66791" x="8902700" y="5803900"/>
          <p14:tracePt t="66802" x="8890000" y="5803900"/>
          <p14:tracePt t="66931" x="8890000" y="5810250"/>
          <p14:tracePt t="66942" x="8890000" y="5816600"/>
          <p14:tracePt t="66955" x="8902700" y="5829300"/>
          <p14:tracePt t="66964" x="8909050" y="5842000"/>
          <p14:tracePt t="66978" x="8940800" y="5854700"/>
          <p14:tracePt t="66995" x="8959850" y="5861050"/>
          <p14:tracePt t="67011" x="8972550" y="5873750"/>
          <p14:tracePt t="67267" x="8966200" y="5873750"/>
          <p14:tracePt t="67315" x="8959850" y="5873750"/>
          <p14:tracePt t="67326" x="8953500" y="5873750"/>
          <p14:tracePt t="67347" x="8947150" y="5873750"/>
          <p14:tracePt t="67386" x="0" y="0"/>
        </p14:tracePtLst>
        <p14:tracePtLst>
          <p14:tracePt t="68388" x="9023350" y="5892800"/>
          <p14:tracePt t="68522" x="0" y="0"/>
        </p14:tracePtLst>
        <p14:tracePtLst>
          <p14:tracePt t="68908" x="9290050" y="5899150"/>
          <p14:tracePt t="68972" x="9296400" y="5899150"/>
          <p14:tracePt t="68996" x="9309100" y="5899150"/>
          <p14:tracePt t="69007" x="9321800" y="5899150"/>
          <p14:tracePt t="69019" x="9366250" y="5899150"/>
          <p14:tracePt t="69030" x="9385300" y="5899150"/>
          <p14:tracePt t="69045" x="9404350" y="5899150"/>
          <p14:tracePt t="69061" x="9410700" y="5899150"/>
          <p14:tracePt t="69077" x="9423400" y="5899150"/>
          <p14:tracePt t="69111" x="9436100" y="5899150"/>
          <p14:tracePt t="69128" x="9448800" y="5899150"/>
          <p14:tracePt t="69144" x="9455150" y="5886450"/>
          <p14:tracePt t="69147" x="9461500" y="5886450"/>
          <p14:tracePt t="69161" x="9474200" y="5873750"/>
          <p14:tracePt t="69177" x="9480550" y="5867400"/>
          <p14:tracePt t="69194" x="9486900" y="5854700"/>
          <p14:tracePt t="69211" x="9499600" y="5848350"/>
          <p14:tracePt t="69227" x="9505950" y="5842000"/>
          <p14:tracePt t="69244" x="9518650" y="5842000"/>
          <p14:tracePt t="69260" x="9525000" y="5842000"/>
          <p14:tracePt t="69347" x="9531350" y="5835650"/>
          <p14:tracePt t="69363" x="9531350" y="5829300"/>
          <p14:tracePt t="69373" x="9531350" y="5822950"/>
          <p14:tracePt t="69382" x="9531350" y="5810250"/>
          <p14:tracePt t="69394" x="9531350" y="5791200"/>
          <p14:tracePt t="69411" x="9531350" y="5772150"/>
          <p14:tracePt t="69427" x="9531350" y="5753100"/>
          <p14:tracePt t="69444" x="9525000" y="5740400"/>
          <p14:tracePt t="69460" x="9493250" y="5721350"/>
          <p14:tracePt t="69477" x="9461500" y="5708650"/>
          <p14:tracePt t="69494" x="9417050" y="5708650"/>
          <p14:tracePt t="69510" x="9372600" y="5708650"/>
          <p14:tracePt t="69527" x="9321800" y="5708650"/>
          <p14:tracePt t="69544" x="9290050" y="5708650"/>
          <p14:tracePt t="69546" x="9277350" y="5708650"/>
          <p14:tracePt t="69560" x="9271000" y="5708650"/>
          <p14:tracePt t="69577" x="9251950" y="5708650"/>
          <p14:tracePt t="69594" x="9245600" y="5708650"/>
          <p14:tracePt t="69610" x="9232900" y="5708650"/>
          <p14:tracePt t="69627" x="9226550" y="5715000"/>
          <p14:tracePt t="69644" x="9220200" y="5727700"/>
          <p14:tracePt t="69660" x="9213850" y="5740400"/>
          <p14:tracePt t="69677" x="9207500" y="5746750"/>
          <p14:tracePt t="69694" x="9207500" y="5759450"/>
          <p14:tracePt t="69710" x="9207500" y="5784850"/>
          <p14:tracePt t="69727" x="9207500" y="5803900"/>
          <p14:tracePt t="69730" x="9207500" y="5810250"/>
          <p14:tracePt t="69744" x="9207500" y="5822950"/>
          <p14:tracePt t="69760" x="9207500" y="5835650"/>
          <p14:tracePt t="69763" x="9213850" y="5848350"/>
          <p14:tracePt t="69777" x="9220200" y="5854700"/>
          <p14:tracePt t="69793" x="9239250" y="5873750"/>
          <p14:tracePt t="69810" x="9283700" y="5892800"/>
          <p14:tracePt t="69827" x="9334500" y="5905500"/>
          <p14:tracePt t="69844" x="9359900" y="5911850"/>
          <p14:tracePt t="69860" x="9391650" y="5911850"/>
          <p14:tracePt t="69877" x="9423400" y="5911850"/>
          <p14:tracePt t="69894" x="9448800" y="5911850"/>
          <p14:tracePt t="69910" x="9474200" y="5905500"/>
          <p14:tracePt t="69927" x="9493250" y="5892800"/>
          <p14:tracePt t="69944" x="9499600" y="5892800"/>
          <p14:tracePt t="69977" x="9505950" y="5886450"/>
          <p14:tracePt t="69994" x="9505950" y="5873750"/>
          <p14:tracePt t="70010" x="9512300" y="5867400"/>
          <p14:tracePt t="70027" x="9518650" y="5848350"/>
          <p14:tracePt t="70044" x="9518650" y="5842000"/>
          <p14:tracePt t="70060" x="9518650" y="5829300"/>
          <p14:tracePt t="70082" x="9518650" y="5816600"/>
          <p14:tracePt t="70093" x="9512300" y="5810250"/>
          <p14:tracePt t="70110" x="9505950" y="5803900"/>
          <p14:tracePt t="70127" x="9499600" y="5803900"/>
          <p14:tracePt t="70143" x="9486900" y="5803900"/>
          <p14:tracePt t="70160" x="9467850" y="5803900"/>
          <p14:tracePt t="70164" x="9455150" y="5803900"/>
          <p14:tracePt t="70177" x="9448800" y="5803900"/>
          <p14:tracePt t="70193" x="9436100" y="5803900"/>
          <p14:tracePt t="70210" x="9429750" y="5803900"/>
          <p14:tracePt t="70227" x="9417050" y="5803900"/>
          <p14:tracePt t="70243" x="9410700" y="5803900"/>
          <p14:tracePt t="70260" x="9404350" y="5810250"/>
          <p14:tracePt t="70277" x="9404350" y="5822950"/>
          <p14:tracePt t="70294" x="9404350" y="5829300"/>
          <p14:tracePt t="70310" x="9404350" y="5848350"/>
          <p14:tracePt t="70327" x="9404350" y="5873750"/>
          <p14:tracePt t="70344" x="9410700" y="5892800"/>
          <p14:tracePt t="70347" x="9423400" y="5905500"/>
          <p14:tracePt t="70360" x="9436100" y="5905500"/>
          <p14:tracePt t="70377" x="9455150" y="5924550"/>
          <p14:tracePt t="70394" x="9474200" y="5924550"/>
          <p14:tracePt t="70410" x="9486900" y="5924550"/>
          <p14:tracePt t="70427" x="9505950" y="5924550"/>
          <p14:tracePt t="70444" x="9525000" y="5924550"/>
          <p14:tracePt t="70460" x="9544050" y="5924550"/>
          <p14:tracePt t="70477" x="9563100" y="5918200"/>
          <p14:tracePt t="70494" x="9563100" y="5911850"/>
          <p14:tracePt t="70510" x="9563100" y="5899150"/>
          <p14:tracePt t="70527" x="9563100" y="5892800"/>
          <p14:tracePt t="70543" x="9563100" y="5867400"/>
          <p14:tracePt t="70560" x="9550400" y="5848350"/>
          <p14:tracePt t="70564" x="9531350" y="5835650"/>
          <p14:tracePt t="70577" x="9480550" y="5803900"/>
          <p14:tracePt t="70593" x="9410700" y="5791200"/>
          <p14:tracePt t="70610" x="9378950" y="5784850"/>
          <p14:tracePt t="70627" x="9347200" y="5784850"/>
          <p14:tracePt t="70643" x="9328150" y="5784850"/>
          <p14:tracePt t="70660" x="9315450" y="5791200"/>
          <p14:tracePt t="70677" x="9296400" y="5816600"/>
          <p14:tracePt t="70694" x="9283700" y="5835650"/>
          <p14:tracePt t="70710" x="9283700" y="5848350"/>
          <p14:tracePt t="70727" x="9283700" y="5867400"/>
          <p14:tracePt t="70743" x="9283700" y="5873750"/>
          <p14:tracePt t="70779" x="9283700" y="5886450"/>
          <p14:tracePt t="70795" x="9290050" y="5886450"/>
          <p14:tracePt t="70810" x="9334500" y="5886450"/>
          <p14:tracePt t="70827" x="9404350" y="5886450"/>
          <p14:tracePt t="70843" x="9436100" y="5873750"/>
          <p14:tracePt t="70860" x="9455150" y="5861050"/>
          <p14:tracePt t="71218" x="0" y="0"/>
        </p14:tracePtLst>
        <p14:tracePtLst>
          <p14:tracePt t="74211" x="11353800" y="5581650"/>
          <p14:tracePt t="74224" x="11347450" y="5594350"/>
          <p14:tracePt t="74235" x="11347450" y="5600700"/>
          <p14:tracePt t="74243" x="11347450" y="5607050"/>
          <p14:tracePt t="74259" x="11341100" y="5619750"/>
          <p14:tracePt t="74275" x="11341100" y="5638800"/>
          <p14:tracePt t="74292" x="11341100" y="5657850"/>
          <p14:tracePt t="74309" x="11341100" y="5676900"/>
          <p14:tracePt t="74326" x="11341100" y="5689600"/>
          <p14:tracePt t="74342" x="11341100" y="5708650"/>
          <p14:tracePt t="74359" x="11353800" y="5721350"/>
          <p14:tracePt t="74362" x="11360150" y="5727700"/>
          <p14:tracePt t="74375" x="11372850" y="5734050"/>
          <p14:tracePt t="74392" x="11391900" y="5740400"/>
          <p14:tracePt t="74394" x="11398250" y="5740400"/>
          <p14:tracePt t="74409" x="11417300" y="5740400"/>
          <p14:tracePt t="74426" x="11436350" y="5740400"/>
          <p14:tracePt t="74442" x="11455400" y="5740400"/>
          <p14:tracePt t="74459" x="11480800" y="5740400"/>
          <p14:tracePt t="74475" x="11499850" y="5715000"/>
          <p14:tracePt t="74492" x="11512550" y="5695950"/>
          <p14:tracePt t="74509" x="11512550" y="5676900"/>
          <p14:tracePt t="74525" x="11512550" y="5657850"/>
          <p14:tracePt t="74542" x="11512550" y="5645150"/>
          <p14:tracePt t="74559" x="11512550" y="5638800"/>
          <p14:tracePt t="74578" x="11512550" y="5626100"/>
          <p14:tracePt t="74611" x="11499850" y="5619750"/>
          <p14:tracePt t="74698" x="0" y="0"/>
        </p14:tracePtLst>
        <p14:tracePtLst>
          <p14:tracePt t="75316" x="8851900" y="5803900"/>
          <p14:tracePt t="75340" x="8851900" y="5810250"/>
          <p14:tracePt t="75354" x="8851900" y="5829300"/>
          <p14:tracePt t="75368" x="8851900" y="5835650"/>
          <p14:tracePt t="75380" x="8851900" y="5848350"/>
          <p14:tracePt t="75392" x="8858250" y="5861050"/>
          <p14:tracePt t="75409" x="8896350" y="5873750"/>
          <p14:tracePt t="75425" x="8947150" y="5886450"/>
          <p14:tracePt t="75442" x="9036050" y="5892800"/>
          <p14:tracePt t="75458" x="9182100" y="5892800"/>
          <p14:tracePt t="75475" x="9378950" y="5892800"/>
          <p14:tracePt t="75492" x="9582150" y="5892800"/>
          <p14:tracePt t="75508" x="9728200" y="5892800"/>
          <p14:tracePt t="75525" x="9798050" y="5892800"/>
          <p14:tracePt t="75542" x="9810750" y="5892800"/>
          <p14:tracePt t="75558" x="9817100" y="5892800"/>
          <p14:tracePt t="75675" x="9817100" y="5880100"/>
          <p14:tracePt t="75685" x="9804400" y="5861050"/>
          <p14:tracePt t="75696" x="9785350" y="5848350"/>
          <p14:tracePt t="75709" x="9740900" y="5816600"/>
          <p14:tracePt t="75725" x="9696450" y="5803900"/>
          <p14:tracePt t="75742" x="9658350" y="5791200"/>
          <p14:tracePt t="75758" x="9613900" y="5791200"/>
          <p14:tracePt t="75775" x="9575800" y="5791200"/>
          <p14:tracePt t="75780" x="9556750" y="5791200"/>
          <p14:tracePt t="75792" x="9537700" y="5791200"/>
          <p14:tracePt t="75808" x="9499600" y="5797550"/>
          <p14:tracePt t="75825" x="9486900" y="5797550"/>
          <p14:tracePt t="75842" x="9467850" y="5810250"/>
          <p14:tracePt t="75858" x="9461500" y="5816600"/>
          <p14:tracePt t="75875" x="9455150" y="5842000"/>
          <p14:tracePt t="75892" x="9455150" y="5854700"/>
          <p14:tracePt t="75909" x="9455150" y="5867400"/>
          <p14:tracePt t="75925" x="9455150" y="5873750"/>
          <p14:tracePt t="75942" x="9455150" y="5892800"/>
          <p14:tracePt t="75958" x="9467850" y="5899150"/>
          <p14:tracePt t="75975" x="9512300" y="5911850"/>
          <p14:tracePt t="75978" x="9544050" y="5918200"/>
          <p14:tracePt t="75991" x="9582150" y="5924550"/>
          <p14:tracePt t="76008" x="9645650" y="5930900"/>
          <p14:tracePt t="76011" x="9677400" y="5930900"/>
          <p14:tracePt t="76025" x="9715500" y="5930900"/>
          <p14:tracePt t="76042" x="9734550" y="5930900"/>
          <p14:tracePt t="76075" x="9734550" y="5918200"/>
          <p14:tracePt t="76091" x="9734550" y="5911850"/>
          <p14:tracePt t="76108" x="9734550" y="5899150"/>
          <p14:tracePt t="76125" x="9728200" y="5873750"/>
          <p14:tracePt t="76142" x="9696450" y="5854700"/>
          <p14:tracePt t="76158" x="9658350" y="5842000"/>
          <p14:tracePt t="76175" x="9632950" y="5835650"/>
          <p14:tracePt t="76191" x="9613900" y="5835650"/>
          <p14:tracePt t="76195" x="9607550" y="5835650"/>
          <p14:tracePt t="76211" x="9601200" y="5835650"/>
          <p14:tracePt t="76331" x="9607550" y="5835650"/>
          <p14:tracePt t="76341" x="9613900" y="5835650"/>
          <p14:tracePt t="76363" x="9620250" y="5835650"/>
          <p14:tracePt t="76746" x="0" y="0"/>
        </p14:tracePtLst>
        <p14:tracePtLst>
          <p14:tracePt t="77823" x="8801100" y="5765800"/>
          <p14:tracePt t="77839" x="8794750" y="5772150"/>
          <p14:tracePt t="77855" x="8794750" y="5778500"/>
          <p14:tracePt t="77872" x="8788400" y="5791200"/>
          <p14:tracePt t="77883" x="8788400" y="5797550"/>
          <p14:tracePt t="77894" x="8788400" y="5810250"/>
          <p14:tracePt t="77908" x="8788400" y="5822950"/>
          <p14:tracePt t="77924" x="8794750" y="5848350"/>
          <p14:tracePt t="77941" x="8807450" y="5873750"/>
          <p14:tracePt t="77958" x="8832850" y="5886450"/>
          <p14:tracePt t="77974" x="8851900" y="5899150"/>
          <p14:tracePt t="77991" x="8870950" y="5905500"/>
          <p14:tracePt t="78007" x="8890000" y="5905500"/>
          <p14:tracePt t="78024" x="8902700" y="5905500"/>
          <p14:tracePt t="78041" x="8940800" y="5899150"/>
          <p14:tracePt t="78058" x="8947150" y="5892800"/>
          <p14:tracePt t="78074" x="8966200" y="5886450"/>
          <p14:tracePt t="78091" x="8972550" y="5873750"/>
          <p14:tracePt t="78107" x="8985250" y="5867400"/>
          <p14:tracePt t="78124" x="8997950" y="5854700"/>
          <p14:tracePt t="78141" x="9004300" y="5848350"/>
          <p14:tracePt t="78157" x="9010650" y="5842000"/>
          <p14:tracePt t="78174" x="9017000" y="5842000"/>
          <p14:tracePt t="78191" x="9023350" y="5835650"/>
          <p14:tracePt t="78340" x="9010650" y="5829300"/>
          <p14:tracePt t="78356" x="8991600" y="5822950"/>
          <p14:tracePt t="78372" x="8959850" y="5810250"/>
          <p14:tracePt t="78382" x="8940800" y="5803900"/>
          <p14:tracePt t="78391" x="8921750" y="5803900"/>
          <p14:tracePt t="78407" x="8909050" y="5791200"/>
          <p14:tracePt t="78424" x="8902700" y="5791200"/>
          <p14:tracePt t="78427" x="8896350" y="5791200"/>
          <p14:tracePt t="78442" x="8890000" y="5791200"/>
          <p14:tracePt t="78474" x="8883650" y="5791200"/>
          <p14:tracePt t="78490" x="8877300" y="5791200"/>
          <p14:tracePt t="78515" x="8864600" y="5791200"/>
          <p14:tracePt t="78539" x="8858250" y="5791200"/>
          <p14:tracePt t="78579" x="8858250" y="5797550"/>
          <p14:tracePt t="78595" x="8858250" y="5803900"/>
          <p14:tracePt t="78604" x="8858250" y="5810250"/>
          <p14:tracePt t="78613" x="8858250" y="5822950"/>
          <p14:tracePt t="78624" x="8864600" y="5835650"/>
          <p14:tracePt t="78641" x="8877300" y="5861050"/>
          <p14:tracePt t="78658" x="8909050" y="5880100"/>
          <p14:tracePt t="78674" x="8947150" y="5892800"/>
          <p14:tracePt t="78691" x="8985250" y="5911850"/>
          <p14:tracePt t="78708" x="9017000" y="5924550"/>
          <p14:tracePt t="78724" x="9023350" y="5924550"/>
          <p14:tracePt t="78741" x="9029700" y="5924550"/>
          <p14:tracePt t="78898" x="0" y="0"/>
        </p14:tracePtLst>
        <p14:tracePtLst>
          <p14:tracePt t="79782" x="9391650" y="3905250"/>
          <p14:tracePt t="79802" x="9372600" y="3943350"/>
          <p14:tracePt t="79816" x="9366250" y="3962400"/>
          <p14:tracePt t="79824" x="9359900" y="3975100"/>
          <p14:tracePt t="79826" x="9359900" y="3987800"/>
          <p14:tracePt t="79841" x="9359900" y="4000500"/>
          <p14:tracePt t="79842" x="9359900" y="4006850"/>
          <p14:tracePt t="79857" x="9359900" y="4019550"/>
          <p14:tracePt t="79874" x="9359900" y="4032250"/>
          <p14:tracePt t="79890" x="9359900" y="4038600"/>
          <p14:tracePt t="79907" x="9366250" y="4064000"/>
          <p14:tracePt t="79924" x="9372600" y="4070350"/>
          <p14:tracePt t="79940" x="9391650" y="4076700"/>
          <p14:tracePt t="79957" x="9404350" y="4083050"/>
          <p14:tracePt t="79974" x="9429750" y="4083050"/>
          <p14:tracePt t="79991" x="9474200" y="4083050"/>
          <p14:tracePt t="80007" x="9505950" y="4083050"/>
          <p14:tracePt t="80011" x="9518650" y="4083050"/>
          <p14:tracePt t="80024" x="9537700" y="4083050"/>
          <p14:tracePt t="80040" x="9544050" y="4070350"/>
          <p14:tracePt t="80057" x="9556750" y="4044950"/>
          <p14:tracePt t="80073" x="9556750" y="4025900"/>
          <p14:tracePt t="80090" x="9556750" y="4006850"/>
          <p14:tracePt t="80107" x="9556750" y="3987800"/>
          <p14:tracePt t="80123" x="9544050" y="3975100"/>
          <p14:tracePt t="80140" x="9544050" y="3968750"/>
          <p14:tracePt t="80157" x="9537700" y="3956050"/>
          <p14:tracePt t="80173" x="9531350" y="3943350"/>
          <p14:tracePt t="80190" x="9525000" y="3937000"/>
          <p14:tracePt t="80207" x="9512300" y="3924300"/>
          <p14:tracePt t="80223" x="9493250" y="3911600"/>
          <p14:tracePt t="80240" x="9467850" y="3905250"/>
          <p14:tracePt t="80257" x="9442450" y="3905250"/>
          <p14:tracePt t="80273" x="9417050" y="3905250"/>
          <p14:tracePt t="80290" x="9404350" y="3905250"/>
          <p14:tracePt t="80307" x="9398000" y="3905250"/>
          <p14:tracePt t="80324" x="9391650" y="3905250"/>
          <p14:tracePt t="80340" x="9378950" y="3905250"/>
          <p14:tracePt t="80357" x="9372600" y="3917950"/>
          <p14:tracePt t="80374" x="9366250" y="3943350"/>
          <p14:tracePt t="80390" x="9366250" y="3975100"/>
          <p14:tracePt t="80394" x="9366250" y="4000500"/>
          <p14:tracePt t="80407" x="9366250" y="4032250"/>
          <p14:tracePt t="80423" x="9391650" y="4076700"/>
          <p14:tracePt t="80440" x="9429750" y="4114800"/>
          <p14:tracePt t="80443" x="9442450" y="4127500"/>
          <p14:tracePt t="80457" x="9461500" y="4146550"/>
          <p14:tracePt t="80474" x="9480550" y="4152900"/>
          <p14:tracePt t="80490" x="9493250" y="4159250"/>
          <p14:tracePt t="80507" x="9505950" y="4159250"/>
          <p14:tracePt t="80524" x="9531350" y="4159250"/>
          <p14:tracePt t="80540" x="9550400" y="4140200"/>
          <p14:tracePt t="80557" x="9563100" y="4114800"/>
          <p14:tracePt t="80573" x="9575800" y="4083050"/>
          <p14:tracePt t="80590" x="9582150" y="4057650"/>
          <p14:tracePt t="80607" x="9582150" y="4019550"/>
          <p14:tracePt t="80623" x="9575800" y="3981450"/>
          <p14:tracePt t="80627" x="9569450" y="3962400"/>
          <p14:tracePt t="80640" x="9563100" y="3956050"/>
          <p14:tracePt t="80657" x="9556750" y="3943350"/>
          <p14:tracePt t="80844" x="9550400" y="3937000"/>
          <p14:tracePt t="80917" x="9544050" y="3937000"/>
          <p14:tracePt t="80935" x="9531350" y="3937000"/>
          <p14:tracePt t="80955" x="9518650" y="3937000"/>
          <p14:tracePt t="80978" x="9512300" y="3937000"/>
          <p14:tracePt t="80990" x="9505950" y="3937000"/>
          <p14:tracePt t="81007" x="9499600" y="3937000"/>
          <p14:tracePt t="81023" x="9480550" y="3937000"/>
          <p14:tracePt t="81040" x="9461500" y="3937000"/>
          <p14:tracePt t="81056" x="9455150" y="3937000"/>
          <p14:tracePt t="81164" x="9448800" y="3937000"/>
          <p14:tracePt t="81202" x="9448800" y="3943350"/>
          <p14:tracePt t="81229" x="9448800" y="3949700"/>
          <p14:tracePt t="81238" x="9448800" y="3962400"/>
          <p14:tracePt t="81247" x="9448800" y="3968750"/>
          <p14:tracePt t="81256" x="9448800" y="3981450"/>
          <p14:tracePt t="81273" x="9448800" y="4013200"/>
          <p14:tracePt t="81290" x="9448800" y="4038600"/>
          <p14:tracePt t="81306" x="9455150" y="4051300"/>
          <p14:tracePt t="81323" x="9461500" y="4064000"/>
          <p14:tracePt t="81340" x="9461500" y="4070350"/>
          <p14:tracePt t="81356" x="9467850" y="4076700"/>
          <p14:tracePt t="81547" x="9474200" y="4076700"/>
          <p14:tracePt t="81556" x="9486900" y="4076700"/>
          <p14:tracePt t="81573" x="9493250" y="4057650"/>
          <p14:tracePt t="81590" x="9499600" y="4038600"/>
          <p14:tracePt t="81606" x="9505950" y="4000500"/>
          <p14:tracePt t="81623" x="9505950" y="3968750"/>
          <p14:tracePt t="81627" x="9505950" y="3949700"/>
          <p14:tracePt t="81640" x="9505950" y="3937000"/>
          <p14:tracePt t="81657" x="9505950" y="3911600"/>
          <p14:tracePt t="81673" x="9505950" y="3892550"/>
          <p14:tracePt t="81690" x="9499600" y="3879850"/>
          <p14:tracePt t="81707" x="9493250" y="3873500"/>
          <p14:tracePt t="81724" x="9486900" y="3867150"/>
          <p14:tracePt t="81796" x="9480550" y="3867150"/>
          <p14:tracePt t="81876" x="9474200" y="3867150"/>
          <p14:tracePt t="81892" x="9467850" y="3867150"/>
          <p14:tracePt t="81909" x="9455150" y="3892550"/>
          <p14:tracePt t="81923" x="9442450" y="3911600"/>
          <p14:tracePt t="81940" x="9442450" y="3924300"/>
          <p14:tracePt t="81956" x="9436100" y="3956050"/>
          <p14:tracePt t="81973" x="9429750" y="3981450"/>
          <p14:tracePt t="81990" x="9429750" y="4000500"/>
          <p14:tracePt t="82006" x="9429750" y="4019550"/>
          <p14:tracePt t="82023" x="9429750" y="4032250"/>
          <p14:tracePt t="82026" x="9429750" y="4038600"/>
          <p14:tracePt t="82043" x="9429750" y="4051300"/>
          <p14:tracePt t="82068" x="9436100" y="4057650"/>
          <p14:tracePt t="82100" x="9442450" y="4057650"/>
          <p14:tracePt t="82109" x="9448800" y="4057650"/>
          <p14:tracePt t="82131" x="9455150" y="4057650"/>
          <p14:tracePt t="82163" x="9461500" y="4057650"/>
          <p14:tracePt t="82187" x="9467850" y="4057650"/>
          <p14:tracePt t="82203" x="9474200" y="4057650"/>
          <p14:tracePt t="82218" x="9480550" y="4057650"/>
          <p14:tracePt t="82228" x="9486900" y="4057650"/>
          <p14:tracePt t="82240" x="9493250" y="4057650"/>
          <p14:tracePt t="82256" x="9499600" y="4057650"/>
          <p14:tracePt t="82273" x="9512300" y="4044950"/>
          <p14:tracePt t="82289" x="9518650" y="4032250"/>
          <p14:tracePt t="82306" x="9518650" y="4000500"/>
          <p14:tracePt t="82323" x="9518650" y="3975100"/>
          <p14:tracePt t="82339" x="9518650" y="3956050"/>
          <p14:tracePt t="82356" x="9518650" y="3943350"/>
          <p14:tracePt t="82389" x="9518650" y="3924300"/>
          <p14:tracePt t="82406" x="9512300" y="3917950"/>
          <p14:tracePt t="82423" x="9499600" y="3905250"/>
          <p14:tracePt t="82427" x="9493250" y="3905250"/>
          <p14:tracePt t="82439" x="9486900" y="3898900"/>
          <p14:tracePt t="82456" x="9467850" y="3879850"/>
          <p14:tracePt t="82474" x="9442450" y="3873500"/>
          <p14:tracePt t="82491" x="9436100" y="3873500"/>
          <p14:tracePt t="82506" x="9429750" y="3867150"/>
          <p14:tracePt t="82523" x="9423400" y="3867150"/>
          <p14:tracePt t="82547" x="9417050" y="3867150"/>
          <p14:tracePt t="82563" x="9410700" y="3867150"/>
          <p14:tracePt t="82579" x="9404350" y="3867150"/>
          <p14:tracePt t="82589" x="9398000" y="3879850"/>
          <p14:tracePt t="82606" x="9385300" y="3905250"/>
          <p14:tracePt t="82623" x="9372600" y="3943350"/>
          <p14:tracePt t="82639" x="9366250" y="3968750"/>
          <p14:tracePt t="82642" x="9366250" y="3987800"/>
          <p14:tracePt t="82656" x="9359900" y="4019550"/>
          <p14:tracePt t="82673" x="9359900" y="4038600"/>
          <p14:tracePt t="82675" x="9359900" y="4051300"/>
          <p14:tracePt t="82689" x="9359900" y="4057650"/>
          <p14:tracePt t="82741" x="9359900" y="4064000"/>
          <p14:tracePt t="82757" x="9366250" y="4064000"/>
          <p14:tracePt t="82773" x="9372600" y="4070350"/>
          <p14:tracePt t="82789" x="9398000" y="4076700"/>
          <p14:tracePt t="82806" x="9410700" y="4076700"/>
          <p14:tracePt t="82823" x="9423400" y="4076700"/>
          <p14:tracePt t="82827" x="9436100" y="4076700"/>
          <p14:tracePt t="82843" x="9442450" y="4076700"/>
          <p14:tracePt t="82856" x="9455150" y="4076700"/>
          <p14:tracePt t="82873" x="9467850" y="4076700"/>
          <p14:tracePt t="82890" x="9480550" y="4051300"/>
          <p14:tracePt t="82906" x="9493250" y="4032250"/>
          <p14:tracePt t="82923" x="9499600" y="4019550"/>
          <p14:tracePt t="82939" x="9505950" y="3994150"/>
          <p14:tracePt t="82956" x="9518650" y="3968750"/>
          <p14:tracePt t="82973" x="9531350" y="3943350"/>
          <p14:tracePt t="82989" x="9531350" y="3930650"/>
          <p14:tracePt t="83006" x="9537700" y="3917950"/>
          <p14:tracePt t="83023" x="9537700" y="3911600"/>
          <p14:tracePt t="83039" x="9537700" y="3898900"/>
          <p14:tracePt t="83108" x="9537700" y="3892550"/>
          <p14:tracePt t="83122" x="9537700" y="3886200"/>
          <p14:tracePt t="83194" x="9531350" y="3886200"/>
          <p14:tracePt t="83466" x="0" y="0"/>
        </p14:tracePtLst>
        <p14:tracePtLst>
          <p14:tracePt t="84148" x="9855200" y="4064000"/>
          <p14:tracePt t="84261" x="9874250" y="4064000"/>
          <p14:tracePt t="84278" x="9975850" y="4064000"/>
          <p14:tracePt t="84298" x="10229850" y="4064000"/>
          <p14:tracePt t="84319" x="10344150" y="4064000"/>
          <p14:tracePt t="84330" x="10382250" y="4064000"/>
          <p14:tracePt t="84331" x="10394950" y="4064000"/>
          <p14:tracePt t="84342" x="10401300" y="4064000"/>
          <p14:tracePt t="84356" x="10407650" y="4064000"/>
          <p14:tracePt t="84754" x="0" y="0"/>
        </p14:tracePtLst>
        <p14:tracePtLst>
          <p14:tracePt t="85164" x="9912350" y="4121150"/>
          <p14:tracePt t="85244" x="9918700" y="4121150"/>
          <p14:tracePt t="85262" x="9975850" y="4121150"/>
          <p14:tracePt t="85277" x="10058400" y="4127500"/>
          <p14:tracePt t="85289" x="10128250" y="4133850"/>
          <p14:tracePt t="85305" x="10318750" y="4159250"/>
          <p14:tracePt t="85322" x="10407650" y="4171950"/>
          <p14:tracePt t="85339" x="10426700" y="4171950"/>
          <p14:tracePt t="85355" x="10439400" y="4171950"/>
          <p14:tracePt t="85737" x="0" y="0"/>
        </p14:tracePtLst>
        <p14:tracePtLst>
          <p14:tracePt t="86771" x="9410700" y="5791200"/>
          <p14:tracePt t="86874" x="0" y="0"/>
        </p14:tracePtLst>
        <p14:tracePtLst>
          <p14:tracePt t="87716" x="8890000" y="5022850"/>
          <p14:tracePt t="87731" x="8890000" y="5029200"/>
          <p14:tracePt t="87762" x="8890000" y="5041900"/>
          <p14:tracePt t="87779" x="8890000" y="5048250"/>
          <p14:tracePt t="87795" x="8896350" y="5048250"/>
          <p14:tracePt t="87802" x="8902700" y="5054600"/>
          <p14:tracePt t="87810" x="8909050" y="5054600"/>
          <p14:tracePt t="87821" x="8928100" y="5060950"/>
          <p14:tracePt t="87838" x="8966200" y="5067300"/>
          <p14:tracePt t="87854" x="9023350" y="5067300"/>
          <p14:tracePt t="87871" x="9093200" y="5067300"/>
          <p14:tracePt t="87888" x="9169400" y="5067300"/>
          <p14:tracePt t="87904" x="9251950" y="5067300"/>
          <p14:tracePt t="87908" x="9264650" y="5067300"/>
          <p14:tracePt t="87921" x="9309100" y="5054600"/>
          <p14:tracePt t="87938" x="9334500" y="5035550"/>
          <p14:tracePt t="87954" x="9359900" y="5022850"/>
          <p14:tracePt t="87971" x="9366250" y="5016500"/>
          <p14:tracePt t="87988" x="9378950" y="5010150"/>
          <p14:tracePt t="88021" x="9378950" y="5003800"/>
          <p14:tracePt t="88037" x="9378950" y="4991100"/>
          <p14:tracePt t="88068" x="9385300" y="4978400"/>
          <p14:tracePt t="88100" x="9385300" y="4972050"/>
          <p14:tracePt t="88315" x="0" y="0"/>
        </p14:tracePtLst>
        <p14:tracePtLst>
          <p14:tracePt t="91620" x="9067800" y="5041900"/>
          <p14:tracePt t="91692" x="9074150" y="5041900"/>
          <p14:tracePt t="91703" x="9093200" y="5041900"/>
          <p14:tracePt t="91720" x="9131300" y="5041900"/>
          <p14:tracePt t="91738" x="9175750" y="5041900"/>
          <p14:tracePt t="91754" x="9194800" y="5041900"/>
          <p14:tracePt t="91770" x="9201150" y="5041900"/>
          <p14:tracePt t="91787" x="9207500" y="5041900"/>
          <p14:tracePt t="92090" x="0" y="0"/>
        </p14:tracePtLst>
        <p14:tracePtLst>
          <p14:tracePt t="92988" x="11506200" y="4724400"/>
          <p14:tracePt t="93052" x="11506200" y="4737100"/>
          <p14:tracePt t="93064" x="11506200" y="4756150"/>
          <p14:tracePt t="93080" x="11506200" y="4800600"/>
          <p14:tracePt t="93088" x="11512550" y="4826000"/>
          <p14:tracePt t="93103" x="11531600" y="4870450"/>
          <p14:tracePt t="93119" x="11550650" y="4895850"/>
          <p14:tracePt t="93123" x="11563350" y="4908550"/>
          <p14:tracePt t="93136" x="11569700" y="4914900"/>
          <p14:tracePt t="93153" x="11582400" y="4921250"/>
          <p14:tracePt t="93169" x="11588750" y="4927600"/>
          <p14:tracePt t="93195" x="11595100" y="4927600"/>
          <p14:tracePt t="93234" x="11601450" y="4927600"/>
          <p14:tracePt t="93243" x="11607800" y="4927600"/>
          <p14:tracePt t="93252" x="11607800" y="4921250"/>
          <p14:tracePt t="93269" x="11607800" y="4908550"/>
          <p14:tracePt t="93286" x="11607800" y="4883150"/>
          <p14:tracePt t="93302" x="11607800" y="4864100"/>
          <p14:tracePt t="93319" x="11607800" y="4832350"/>
          <p14:tracePt t="93336" x="11607800" y="4806950"/>
          <p14:tracePt t="93352" x="11607800" y="4787900"/>
          <p14:tracePt t="93354" x="11607800" y="4775200"/>
          <p14:tracePt t="93369" x="11607800" y="4756150"/>
          <p14:tracePt t="93386" x="11607800" y="4730750"/>
          <p14:tracePt t="93402" x="11601450" y="4699000"/>
          <p14:tracePt t="93419" x="11582400" y="4679950"/>
          <p14:tracePt t="93436" x="11569700" y="4660900"/>
          <p14:tracePt t="93531" x="11563350" y="4660900"/>
          <p14:tracePt t="93547" x="11557000" y="4660900"/>
          <p14:tracePt t="93563" x="11550650" y="4660900"/>
          <p14:tracePt t="93576" x="11544300" y="4660900"/>
          <p14:tracePt t="93586" x="11531600" y="4686300"/>
          <p14:tracePt t="93602" x="11518900" y="4718050"/>
          <p14:tracePt t="93619" x="11499850" y="4768850"/>
          <p14:tracePt t="93636" x="11493500" y="4794250"/>
          <p14:tracePt t="93653" x="11493500" y="4832350"/>
          <p14:tracePt t="93669" x="11493500" y="4870450"/>
          <p14:tracePt t="93686" x="11506200" y="4908550"/>
          <p14:tracePt t="93702" x="11537950" y="4933950"/>
          <p14:tracePt t="93719" x="11576050" y="4959350"/>
          <p14:tracePt t="93721" x="11595100" y="4965700"/>
          <p14:tracePt t="93736" x="11601450" y="4965700"/>
          <p14:tracePt t="93752" x="11620500" y="4965700"/>
          <p14:tracePt t="93755" x="11626850" y="4965700"/>
          <p14:tracePt t="93769" x="11639550" y="4965700"/>
          <p14:tracePt t="93786" x="11671300" y="4953000"/>
          <p14:tracePt t="93802" x="11690350" y="4927600"/>
          <p14:tracePt t="93819" x="11709400" y="4889500"/>
          <p14:tracePt t="93836" x="11722100" y="4857750"/>
          <p14:tracePt t="93852" x="11728450" y="4826000"/>
          <p14:tracePt t="93869" x="11728450" y="4794250"/>
          <p14:tracePt t="93885" x="11722100" y="4749800"/>
          <p14:tracePt t="93902" x="11703050" y="4718050"/>
          <p14:tracePt t="93919" x="11677650" y="4686300"/>
          <p14:tracePt t="93922" x="11664950" y="4673600"/>
          <p14:tracePt t="93935" x="11645900" y="4667250"/>
          <p14:tracePt t="93952" x="11595100" y="4648200"/>
          <p14:tracePt t="93955" x="11569700" y="4641850"/>
          <p14:tracePt t="93969" x="11557000" y="4635500"/>
          <p14:tracePt t="93986" x="11518900" y="4629150"/>
          <p14:tracePt t="94002" x="11499850" y="4629150"/>
          <p14:tracePt t="94019" x="11493500" y="4629150"/>
          <p14:tracePt t="94036" x="11474450" y="4635500"/>
          <p14:tracePt t="94052" x="11455400" y="4660900"/>
          <p14:tracePt t="94069" x="11442700" y="4699000"/>
          <p14:tracePt t="94085" x="11436350" y="4743450"/>
          <p14:tracePt t="94102" x="11436350" y="4787900"/>
          <p14:tracePt t="94119" x="11442700" y="4832350"/>
          <p14:tracePt t="94135" x="11474450" y="4883150"/>
          <p14:tracePt t="94152" x="11506200" y="4921250"/>
          <p14:tracePt t="94155" x="11525250" y="4933950"/>
          <p14:tracePt t="94169" x="11576050" y="4959350"/>
          <p14:tracePt t="94186" x="11626850" y="4978400"/>
          <p14:tracePt t="94202" x="11652250" y="4984750"/>
          <p14:tracePt t="94219" x="11671300" y="4984750"/>
          <p14:tracePt t="94235" x="11703050" y="4972050"/>
          <p14:tracePt t="94252" x="11722100" y="4953000"/>
          <p14:tracePt t="94270" x="11728450" y="4921250"/>
          <p14:tracePt t="94286" x="11734800" y="4883150"/>
          <p14:tracePt t="94302" x="11741150" y="4838700"/>
          <p14:tracePt t="94319" x="11741150" y="4800600"/>
          <p14:tracePt t="94322" x="11741150" y="4781550"/>
          <p14:tracePt t="94336" x="11741150" y="4768850"/>
          <p14:tracePt t="94352" x="11741150" y="4743450"/>
          <p14:tracePt t="94355" x="11741150" y="4737100"/>
          <p14:tracePt t="94371" x="11741150" y="4724400"/>
          <p14:tracePt t="94386" x="11728450" y="4711700"/>
          <p14:tracePt t="94402" x="11709400" y="4705350"/>
          <p14:tracePt t="94419" x="11671300" y="4692650"/>
          <p14:tracePt t="94435" x="11652250" y="4692650"/>
          <p14:tracePt t="94452" x="11626850" y="4692650"/>
          <p14:tracePt t="94469" x="11601450" y="4692650"/>
          <p14:tracePt t="94485" x="11582400" y="4705350"/>
          <p14:tracePt t="94502" x="11563350" y="4737100"/>
          <p14:tracePt t="94519" x="11557000" y="4781550"/>
          <p14:tracePt t="94523" x="11550650" y="4794250"/>
          <p14:tracePt t="94535" x="11544300" y="4813300"/>
          <p14:tracePt t="94552" x="11544300" y="4845050"/>
          <p14:tracePt t="94569" x="11544300" y="4876800"/>
          <p14:tracePt t="94585" x="11550650" y="4883150"/>
          <p14:tracePt t="94602" x="11550650" y="4889500"/>
          <p14:tracePt t="94619" x="11557000" y="4889500"/>
          <p14:tracePt t="94635" x="11576050" y="4889500"/>
          <p14:tracePt t="94652" x="11601450" y="4889500"/>
          <p14:tracePt t="94669" x="11645900" y="4883150"/>
          <p14:tracePt t="94685" x="11671300" y="4864100"/>
          <p14:tracePt t="94702" x="11696700" y="4826000"/>
          <p14:tracePt t="94719" x="11722100" y="4787900"/>
          <p14:tracePt t="94735" x="11722100" y="4781550"/>
          <p14:tracePt t="94752" x="11722100" y="4775200"/>
          <p14:tracePt t="94769" x="11722100" y="4762500"/>
          <p14:tracePt t="94786" x="11722100" y="4756150"/>
          <p14:tracePt t="94939" x="11715750" y="4756150"/>
          <p14:tracePt t="94963" x="11715750" y="4762500"/>
          <p14:tracePt t="94975" x="11715750" y="4768850"/>
          <p14:tracePt t="94996" x="11715750" y="4775200"/>
          <p14:tracePt t="95362" x="0" y="0"/>
        </p14:tracePtLst>
        <p14:tracePtLst>
          <p14:tracePt t="96349" x="8915400" y="4933950"/>
          <p14:tracePt t="96366" x="8915400" y="4946650"/>
          <p14:tracePt t="96382" x="8915400" y="4953000"/>
          <p14:tracePt t="96395" x="8915400" y="4965700"/>
          <p14:tracePt t="96406" x="8915400" y="4972050"/>
          <p14:tracePt t="96435" x="8915400" y="4991100"/>
          <p14:tracePt t="96451" x="8921750" y="5003800"/>
          <p14:tracePt t="96468" x="8940800" y="5022850"/>
          <p14:tracePt t="96485" x="8978900" y="5048250"/>
          <p14:tracePt t="96501" x="9036050" y="5073650"/>
          <p14:tracePt t="96518" x="9105900" y="5099050"/>
          <p14:tracePt t="96535" x="9156700" y="5105400"/>
          <p14:tracePt t="96539" x="9175750" y="5105400"/>
          <p14:tracePt t="96551" x="9194800" y="5105400"/>
          <p14:tracePt t="96568" x="9201150" y="5105400"/>
          <p14:tracePt t="96584" x="9213850" y="5105400"/>
          <p14:tracePt t="96602" x="9220200" y="5105400"/>
          <p14:tracePt t="96618" x="9220200" y="5099050"/>
          <p14:tracePt t="96634" x="9226550" y="5067300"/>
          <p14:tracePt t="96651" x="9232900" y="5054600"/>
          <p14:tracePt t="96668" x="9232900" y="5035550"/>
          <p14:tracePt t="96685" x="9232900" y="5029200"/>
          <p14:tracePt t="96701" x="9245600" y="5010150"/>
          <p14:tracePt t="96718" x="9245600" y="5003800"/>
          <p14:tracePt t="96735" x="9245600" y="4991100"/>
          <p14:tracePt t="96751" x="9245600" y="4984750"/>
          <p14:tracePt t="96768" x="9245600" y="4972050"/>
          <p14:tracePt t="96801" x="9245600" y="4965700"/>
          <p14:tracePt t="96827" x="9245600" y="4953000"/>
          <p14:tracePt t="96835" x="9239250" y="4946650"/>
          <p14:tracePt t="96851" x="9201150" y="4933950"/>
          <p14:tracePt t="96868" x="9182100" y="4933950"/>
          <p14:tracePt t="96885" x="9169400" y="4933950"/>
          <p14:tracePt t="96918" x="9163050" y="4933950"/>
          <p14:tracePt t="96934" x="9156700" y="4933950"/>
          <p14:tracePt t="96955" x="9144000" y="4933950"/>
          <p14:tracePt t="96971" x="9144000" y="4940300"/>
          <p14:tracePt t="96984" x="9137650" y="4946650"/>
          <p14:tracePt t="97001" x="9137650" y="4972050"/>
          <p14:tracePt t="97018" x="9137650" y="4997450"/>
          <p14:tracePt t="97034" x="9137650" y="5010150"/>
          <p14:tracePt t="97051" x="9144000" y="5029200"/>
          <p14:tracePt t="97068" x="9156700" y="5041900"/>
          <p14:tracePt t="97084" x="9163050" y="5041900"/>
          <p14:tracePt t="97101" x="9175750" y="5048250"/>
          <p14:tracePt t="97118" x="9194800" y="5054600"/>
          <p14:tracePt t="97134" x="9226550" y="5060950"/>
          <p14:tracePt t="97151" x="9277350" y="5060950"/>
          <p14:tracePt t="97154" x="9302750" y="5060950"/>
          <p14:tracePt t="97168" x="9315450" y="5060950"/>
          <p14:tracePt t="97184" x="9334500" y="5060950"/>
          <p14:tracePt t="97187" x="9340850" y="5054600"/>
          <p14:tracePt t="97202" x="9353550" y="5048250"/>
          <p14:tracePt t="97226" x="9353550" y="5035550"/>
          <p14:tracePt t="97235" x="9353550" y="5029200"/>
          <p14:tracePt t="97251" x="9340850" y="5003800"/>
          <p14:tracePt t="97268" x="9321800" y="4984750"/>
          <p14:tracePt t="97284" x="9296400" y="4959350"/>
          <p14:tracePt t="97301" x="9290050" y="4946650"/>
          <p14:tracePt t="97318" x="9277350" y="4933950"/>
          <p14:tracePt t="97334" x="9271000" y="4933950"/>
          <p14:tracePt t="97351" x="9271000" y="4927600"/>
          <p14:tracePt t="97371" x="9264650" y="4927600"/>
          <p14:tracePt t="97384" x="9258300" y="4927600"/>
          <p14:tracePt t="97401" x="9213850" y="4940300"/>
          <p14:tracePt t="97418" x="9175750" y="4959350"/>
          <p14:tracePt t="97434" x="9131300" y="4984750"/>
          <p14:tracePt t="97451" x="9093200" y="5003800"/>
          <p14:tracePt t="97468" x="9074150" y="5022850"/>
          <p14:tracePt t="97484" x="9061450" y="5029200"/>
          <p14:tracePt t="97501" x="9055100" y="5041900"/>
          <p14:tracePt t="97534" x="9055100" y="5048250"/>
          <p14:tracePt t="97551" x="9055100" y="5054600"/>
          <p14:tracePt t="97568" x="9055100" y="5060950"/>
          <p14:tracePt t="97584" x="9055100" y="5073650"/>
          <p14:tracePt t="97601" x="9099550" y="5092700"/>
          <p14:tracePt t="97617" x="9131300" y="5092700"/>
          <p14:tracePt t="97634" x="9169400" y="5092700"/>
          <p14:tracePt t="97651" x="9201150" y="5092700"/>
          <p14:tracePt t="97668" x="9232900" y="5092700"/>
          <p14:tracePt t="97684" x="9239250" y="5086350"/>
          <p14:tracePt t="97701" x="9239250" y="5073650"/>
          <p14:tracePt t="97718" x="9239250" y="5060950"/>
          <p14:tracePt t="97734" x="9239250" y="5054600"/>
          <p14:tracePt t="97979" x="0" y="0"/>
        </p14:tracePtLst>
        <p14:tracePtLst>
          <p14:tracePt t="98855" x="9855200" y="3295650"/>
          <p14:tracePt t="98872" x="9848850" y="3302000"/>
          <p14:tracePt t="98895" x="9842500" y="3321050"/>
          <p14:tracePt t="98909" x="9842500" y="3340100"/>
          <p14:tracePt t="98923" x="9842500" y="3352800"/>
          <p14:tracePt t="98934" x="9842500" y="3359150"/>
          <p14:tracePt t="98951" x="9842500" y="3378200"/>
          <p14:tracePt t="98954" x="9842500" y="3384550"/>
          <p14:tracePt t="98968" x="9842500" y="3390900"/>
          <p14:tracePt t="98984" x="9861550" y="3416300"/>
          <p14:tracePt t="98986" x="9874250" y="3429000"/>
          <p14:tracePt t="99001" x="9893300" y="3448050"/>
          <p14:tracePt t="99017" x="9912350" y="3460750"/>
          <p14:tracePt t="99034" x="9925050" y="3460750"/>
          <p14:tracePt t="99051" x="9931400" y="3460750"/>
          <p14:tracePt t="99067" x="9944100" y="3460750"/>
          <p14:tracePt t="99084" x="9956800" y="3460750"/>
          <p14:tracePt t="99100" x="9963150" y="3448050"/>
          <p14:tracePt t="99117" x="9963150" y="3429000"/>
          <p14:tracePt t="99134" x="9963150" y="3409950"/>
          <p14:tracePt t="99150" x="9963150" y="3378200"/>
          <p14:tracePt t="99167" x="9963150" y="3359150"/>
          <p14:tracePt t="99170" x="9963150" y="3352800"/>
          <p14:tracePt t="99184" x="9963150" y="3340100"/>
          <p14:tracePt t="99200" x="9963150" y="3333750"/>
          <p14:tracePt t="99202" x="9963150" y="3327400"/>
          <p14:tracePt t="99217" x="9963150" y="3321050"/>
          <p14:tracePt t="99371" x="9956800" y="3321050"/>
          <p14:tracePt t="99428" x="9950450" y="3321050"/>
          <p14:tracePt t="99447" x="9944100" y="3321050"/>
          <p14:tracePt t="99467" x="9937750" y="3321050"/>
          <p14:tracePt t="99476" x="9931400" y="3321050"/>
          <p14:tracePt t="99485" x="9925050" y="3321050"/>
          <p14:tracePt t="99500" x="9918700" y="3321050"/>
          <p14:tracePt t="99517" x="9906000" y="3321050"/>
          <p14:tracePt t="99534" x="9893300" y="3321050"/>
          <p14:tracePt t="99550" x="9886950" y="3321050"/>
          <p14:tracePt t="99567" x="9874250" y="3321050"/>
          <p14:tracePt t="99600" x="9861550" y="3321050"/>
          <p14:tracePt t="99619" x="9855200" y="3321050"/>
          <p14:tracePt t="99634" x="9848850" y="3321050"/>
          <p14:tracePt t="99659" x="9842500" y="3321050"/>
          <p14:tracePt t="99683" x="9842500" y="3327400"/>
          <p14:tracePt t="99732" x="9842500" y="3333750"/>
          <p14:tracePt t="99749" x="9842500" y="3352800"/>
          <p14:tracePt t="99764" x="9842500" y="3384550"/>
          <p14:tracePt t="99779" x="9842500" y="3390900"/>
          <p14:tracePt t="99789" x="9848850" y="3403600"/>
          <p14:tracePt t="99800" x="9855200" y="3409950"/>
          <p14:tracePt t="99818" x="9867900" y="3422650"/>
          <p14:tracePt t="99834" x="9874250" y="3435350"/>
          <p14:tracePt t="99867" x="9886950" y="3435350"/>
          <p14:tracePt t="99884" x="9899650" y="3441700"/>
          <p14:tracePt t="99917" x="9906000" y="3441700"/>
          <p14:tracePt t="99934" x="9912350" y="3441700"/>
          <p14:tracePt t="99950" x="9925050" y="3441700"/>
          <p14:tracePt t="99967" x="9937750" y="3435350"/>
          <p14:tracePt t="99970" x="9937750" y="3429000"/>
          <p14:tracePt t="99984" x="9937750" y="3416300"/>
          <p14:tracePt t="100000" x="9944100" y="3384550"/>
          <p14:tracePt t="100017" x="9944100" y="3352800"/>
          <p14:tracePt t="100034" x="9937750" y="3340100"/>
          <p14:tracePt t="100050" x="9931400" y="3333750"/>
          <p14:tracePt t="100082" x="9931400" y="3321050"/>
          <p14:tracePt t="100122" x="9925050" y="3321050"/>
          <p14:tracePt t="100148" x="9918700" y="3321050"/>
          <p14:tracePt t="100189" x="9912350" y="3314700"/>
          <p14:tracePt t="100402" x="0" y="0"/>
        </p14:tracePtLst>
        <p14:tracePtLst>
          <p14:tracePt t="101229" x="9848850" y="3314700"/>
          <p14:tracePt t="101267" x="9848850" y="3321050"/>
          <p14:tracePt t="101279" x="9848850" y="3333750"/>
          <p14:tracePt t="101291" x="9848850" y="3359150"/>
          <p14:tracePt t="101302" x="9848850" y="3378200"/>
          <p14:tracePt t="101316" x="9861550" y="3397250"/>
          <p14:tracePt t="101333" x="9874250" y="3403600"/>
          <p14:tracePt t="101350" x="9880600" y="3403600"/>
          <p14:tracePt t="101366" x="9893300" y="3409950"/>
          <p14:tracePt t="101383" x="9899650" y="3409950"/>
          <p14:tracePt t="101400" x="9906000" y="3409950"/>
          <p14:tracePt t="101416" x="9918700" y="3409950"/>
          <p14:tracePt t="101434" x="9937750" y="3409950"/>
          <p14:tracePt t="101450" x="9944100" y="3397250"/>
          <p14:tracePt t="101466" x="9944100" y="3378200"/>
          <p14:tracePt t="101483" x="9944100" y="3352800"/>
          <p14:tracePt t="101500" x="9944100" y="3327400"/>
          <p14:tracePt t="101516" x="9944100" y="3308350"/>
          <p14:tracePt t="101642" x="0" y="0"/>
        </p14:tracePtLst>
        <p14:tracePtLst>
          <p14:tracePt t="102461" x="9239250" y="5054600"/>
          <p14:tracePt t="102562" x="0" y="0"/>
        </p14:tracePtLst>
        <p14:tracePtLst>
          <p14:tracePt t="103107" x="9601200" y="3441700"/>
          <p14:tracePt t="103211" x="0" y="0"/>
        </p14:tracePtLst>
        <p14:tracePtLst>
          <p14:tracePt t="103811" x="9296400" y="4959350"/>
          <p14:tracePt t="103898" x="0" y="0"/>
        </p14:tracePtLst>
        <p14:tracePtLst>
          <p14:tracePt t="104435" x="9658350" y="3390900"/>
          <p14:tracePt t="104522" x="0" y="0"/>
        </p14:tracePtLst>
        <p14:tracePtLst>
          <p14:tracePt t="105059" x="9404350" y="4953000"/>
          <p14:tracePt t="105154" x="0" y="0"/>
        </p14:tracePtLst>
        <p14:tracePtLst>
          <p14:tracePt t="105876" x="10909300" y="3587750"/>
          <p14:tracePt t="106011" x="0" y="0"/>
        </p14:tracePtLst>
        <p14:tracePtLst>
          <p14:tracePt t="106900" x="9556750" y="5162550"/>
          <p14:tracePt t="107011" x="0" y="0"/>
        </p14:tracePtLst>
        <p14:tracePtLst>
          <p14:tracePt t="109477" x="9728200" y="4146550"/>
          <p14:tracePt t="109508" x="9721850" y="4152900"/>
          <p14:tracePt t="109523" x="9721850" y="4159250"/>
          <p14:tracePt t="109535" x="9721850" y="4165600"/>
          <p14:tracePt t="109547" x="9721850" y="4171950"/>
          <p14:tracePt t="109564" x="9721850" y="4184650"/>
          <p14:tracePt t="109581" x="9728200" y="4191000"/>
          <p14:tracePt t="109597" x="9740900" y="4197350"/>
          <p14:tracePt t="109613" x="9747250" y="4203700"/>
          <p14:tracePt t="109630" x="9772650" y="4203700"/>
          <p14:tracePt t="109647" x="9810750" y="4203700"/>
          <p14:tracePt t="109650" x="9836150" y="4203700"/>
          <p14:tracePt t="109664" x="9855200" y="4203700"/>
          <p14:tracePt t="109680" x="9886950" y="4191000"/>
          <p14:tracePt t="109683" x="9893300" y="4184650"/>
          <p14:tracePt t="109698" x="9899650" y="4171950"/>
          <p14:tracePt t="109713" x="9906000" y="4165600"/>
          <p14:tracePt t="109730" x="9906000" y="4159250"/>
          <p14:tracePt t="109770" x="9906000" y="4152900"/>
          <p14:tracePt t="109787" x="9899650" y="4146550"/>
          <p14:tracePt t="109802" x="0" y="0"/>
        </p14:tracePtLst>
        <p14:tracePtLst>
          <p14:tracePt t="110742" x="8959850" y="5829300"/>
          <p14:tracePt t="110771" x="8953500" y="5835650"/>
          <p14:tracePt t="110828" x="8953500" y="5842000"/>
          <p14:tracePt t="110843" x="8953500" y="5848350"/>
          <p14:tracePt t="110859" x="8953500" y="5854700"/>
          <p14:tracePt t="110869" x="8953500" y="5861050"/>
          <p14:tracePt t="110880" x="8953500" y="5867400"/>
          <p14:tracePt t="110897" x="8959850" y="5880100"/>
          <p14:tracePt t="110914" x="8972550" y="5886450"/>
          <p14:tracePt t="111034" x="0" y="0"/>
        </p14:tracePtLst>
        <p14:tracePtLst>
          <p14:tracePt t="111588" x="10852150" y="6121400"/>
          <p14:tracePt t="111714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502" y="1860804"/>
            <a:ext cx="4842962" cy="4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0" y="3489960"/>
            <a:ext cx="2269851" cy="798575"/>
          </a:xfrm>
          <a:prstGeom prst="wedgeRoundRectCallout">
            <a:avLst>
              <a:gd name="adj1" fmla="val 59823"/>
              <a:gd name="adj2" fmla="val -1767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行设置二个断点，观察实参引用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和形参引用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61"/>
    </mc:Choice>
    <mc:Fallback xmlns="">
      <p:transition spd="slow" advTm="53161"/>
    </mc:Fallback>
  </mc:AlternateContent>
  <p:extLst>
    <p:ext uri="{3A86A75C-4F4B-4683-9AE1-C65F6400EC91}">
      <p14:laserTraceLst xmlns:p14="http://schemas.microsoft.com/office/powerpoint/2010/main">
        <p14:tracePtLst>
          <p14:tracePt t="2569" x="1504950" y="1676400"/>
          <p14:tracePt t="2633" x="1524000" y="1676400"/>
          <p14:tracePt t="2639" x="1574800" y="1676400"/>
          <p14:tracePt t="2649" x="1638300" y="1689100"/>
          <p14:tracePt t="2666" x="1854200" y="1733550"/>
          <p14:tracePt t="2683" x="2241550" y="1778000"/>
          <p14:tracePt t="2699" x="2692400" y="1828800"/>
          <p14:tracePt t="2716" x="3105150" y="1892300"/>
          <p14:tracePt t="2732" x="3352800" y="1930400"/>
          <p14:tracePt t="2749" x="3492500" y="1936750"/>
          <p14:tracePt t="2766" x="3587750" y="1936750"/>
          <p14:tracePt t="2783" x="3657600" y="1936750"/>
          <p14:tracePt t="2799" x="3771900" y="1955800"/>
          <p14:tracePt t="2816" x="3829050" y="1974850"/>
          <p14:tracePt t="2833" x="3848100" y="1974850"/>
          <p14:tracePt t="2849" x="3854450" y="1974850"/>
          <p14:tracePt t="2960" x="0" y="0"/>
        </p14:tracePtLst>
        <p14:tracePtLst>
          <p14:tracePt t="3499" x="2216150" y="1803400"/>
          <p14:tracePt t="3569" x="2209800" y="1803400"/>
          <p14:tracePt t="3581" x="2209800" y="1809750"/>
          <p14:tracePt t="3594" x="2209800" y="1860550"/>
          <p14:tracePt t="3606" x="2209800" y="1905000"/>
          <p14:tracePt t="3620" x="2222500" y="1993900"/>
          <p14:tracePt t="3632" x="2247900" y="2076450"/>
          <p14:tracePt t="3649" x="2266950" y="2114550"/>
          <p14:tracePt t="3666" x="2273300" y="2120900"/>
          <p14:tracePt t="3699" x="2305050" y="2114550"/>
          <p14:tracePt t="3716" x="2324100" y="2089150"/>
          <p14:tracePt t="3732" x="2374900" y="2032000"/>
          <p14:tracePt t="3736" x="2393950" y="1993900"/>
          <p14:tracePt t="3749" x="2406650" y="1968500"/>
          <p14:tracePt t="3766" x="2425700" y="1943100"/>
          <p14:tracePt t="3768" x="2432050" y="1936750"/>
          <p14:tracePt t="3782" x="2438400" y="1930400"/>
          <p14:tracePt t="3799" x="2438400" y="1924050"/>
          <p14:tracePt t="3817" x="2438400" y="1917700"/>
          <p14:tracePt t="3840" x="2444750" y="1911350"/>
          <p14:tracePt t="3849" x="2451100" y="1911350"/>
          <p14:tracePt t="3873" x="2463800" y="1905000"/>
          <p14:tracePt t="3883" x="2476500" y="1898650"/>
          <p14:tracePt t="3899" x="2533650" y="1898650"/>
          <p14:tracePt t="3916" x="2692400" y="1911350"/>
          <p14:tracePt t="3932" x="2978150" y="1962150"/>
          <p14:tracePt t="3949" x="3378200" y="2032000"/>
          <p14:tracePt t="3965" x="3778250" y="2120900"/>
          <p14:tracePt t="3982" x="4146550" y="2178050"/>
          <p14:tracePt t="3984" x="4305300" y="2184400"/>
          <p14:tracePt t="3999" x="4438650" y="2197100"/>
          <p14:tracePt t="4015" x="4724400" y="2197100"/>
          <p14:tracePt t="4032" x="4800600" y="2197100"/>
          <p14:tracePt t="4049" x="4819650" y="2197100"/>
          <p14:tracePt t="4082" x="4826000" y="2197100"/>
          <p14:tracePt t="4099" x="4806950" y="2171700"/>
          <p14:tracePt t="4116" x="4718050" y="2114550"/>
          <p14:tracePt t="4132" x="4565650" y="2019300"/>
          <p14:tracePt t="4149" x="4273550" y="1841500"/>
          <p14:tracePt t="4166" x="3867150" y="1593850"/>
          <p14:tracePt t="4168" x="3657600" y="1473200"/>
          <p14:tracePt t="4182" x="3467100" y="1358900"/>
          <p14:tracePt t="4199" x="3130550" y="1149350"/>
          <p14:tracePt t="4216" x="3022600" y="1066800"/>
          <p14:tracePt t="4232" x="2952750" y="1009650"/>
          <p14:tracePt t="4249" x="2895600" y="977900"/>
          <p14:tracePt t="4266" x="2844800" y="952500"/>
          <p14:tracePt t="4282" x="2774950" y="939800"/>
          <p14:tracePt t="4299" x="2673350" y="920750"/>
          <p14:tracePt t="4316" x="2559050" y="927100"/>
          <p14:tracePt t="4332" x="2438400" y="952500"/>
          <p14:tracePt t="4349" x="2305050" y="971550"/>
          <p14:tracePt t="4353" x="2247900" y="996950"/>
          <p14:tracePt t="4365" x="2190750" y="1022350"/>
          <p14:tracePt t="4382" x="2070100" y="1054100"/>
          <p14:tracePt t="4385" x="2012950" y="1073150"/>
          <p14:tracePt t="4400" x="1917700" y="1092200"/>
          <p14:tracePt t="4416" x="1822450" y="1123950"/>
          <p14:tracePt t="4432" x="1778000" y="1149350"/>
          <p14:tracePt t="4449" x="1758950" y="1181100"/>
          <p14:tracePt t="4465" x="1752600" y="1200150"/>
          <p14:tracePt t="4482" x="1752600" y="1238250"/>
          <p14:tracePt t="4499" x="1778000" y="1295400"/>
          <p14:tracePt t="4516" x="1816100" y="1339850"/>
          <p14:tracePt t="4532" x="1905000" y="1403350"/>
          <p14:tracePt t="4537" x="1968500" y="1435100"/>
          <p14:tracePt t="4549" x="2057400" y="1473200"/>
          <p14:tracePt t="4565" x="2362200" y="1574800"/>
          <p14:tracePt t="4568" x="2571750" y="1625600"/>
          <p14:tracePt t="4582" x="2825750" y="1682750"/>
          <p14:tracePt t="4599" x="3435350" y="1797050"/>
          <p14:tracePt t="4601" x="3727450" y="1835150"/>
          <p14:tracePt t="4616" x="4273550" y="1860550"/>
          <p14:tracePt t="4632" x="4667250" y="1860550"/>
          <p14:tracePt t="4649" x="5010150" y="1860550"/>
          <p14:tracePt t="4665" x="5283200" y="1860550"/>
          <p14:tracePt t="4682" x="5461000" y="1854200"/>
          <p14:tracePt t="4699" x="5549900" y="1828800"/>
          <p14:tracePt t="4716" x="5588000" y="1809750"/>
          <p14:tracePt t="4732" x="5594350" y="1797050"/>
          <p14:tracePt t="4749" x="5594350" y="1778000"/>
          <p14:tracePt t="4752" x="5594350" y="1752600"/>
          <p14:tracePt t="4765" x="5588000" y="1733550"/>
          <p14:tracePt t="4782" x="5537200" y="1670050"/>
          <p14:tracePt t="4785" x="5486400" y="1625600"/>
          <p14:tracePt t="4799" x="5416550" y="1568450"/>
          <p14:tracePt t="4816" x="5029200" y="1352550"/>
          <p14:tracePt t="4832" x="4521200" y="1162050"/>
          <p14:tracePt t="4849" x="3905250" y="1022350"/>
          <p14:tracePt t="4865" x="3333750" y="920750"/>
          <p14:tracePt t="4882" x="2889250" y="882650"/>
          <p14:tracePt t="4899" x="2641600" y="882650"/>
          <p14:tracePt t="4915" x="2482850" y="901700"/>
          <p14:tracePt t="4932" x="2381250" y="946150"/>
          <p14:tracePt t="4949" x="2305050" y="1003300"/>
          <p14:tracePt t="4952" x="2266950" y="1035050"/>
          <p14:tracePt t="4965" x="2241550" y="1073150"/>
          <p14:tracePt t="4982" x="2209800" y="1136650"/>
          <p14:tracePt t="4986" x="2197100" y="1168400"/>
          <p14:tracePt t="4999" x="2190750" y="1193800"/>
          <p14:tracePt t="5015" x="2171700" y="1289050"/>
          <p14:tracePt t="5032" x="2190750" y="1365250"/>
          <p14:tracePt t="5049" x="2273300" y="1460500"/>
          <p14:tracePt t="5065" x="2393950" y="1549400"/>
          <p14:tracePt t="5082" x="2597150" y="1638300"/>
          <p14:tracePt t="5099" x="2946400" y="1739900"/>
          <p14:tracePt t="5115" x="3390900" y="1828800"/>
          <p14:tracePt t="5132" x="3790950" y="1866900"/>
          <p14:tracePt t="5149" x="4095750" y="1866900"/>
          <p14:tracePt t="5165" x="4318000" y="1854200"/>
          <p14:tracePt t="5168" x="4381500" y="1835150"/>
          <p14:tracePt t="5182" x="4432300" y="1816100"/>
          <p14:tracePt t="5199" x="4470400" y="1758950"/>
          <p14:tracePt t="5216" x="4470400" y="1638300"/>
          <p14:tracePt t="5232" x="4413250" y="1536700"/>
          <p14:tracePt t="5249" x="4330700" y="1428750"/>
          <p14:tracePt t="5265" x="4184650" y="1333500"/>
          <p14:tracePt t="5282" x="3987800" y="1250950"/>
          <p14:tracePt t="5299" x="3714750" y="1193800"/>
          <p14:tracePt t="5315" x="3416300" y="1162050"/>
          <p14:tracePt t="5332" x="3194050" y="1174750"/>
          <p14:tracePt t="5349" x="3041650" y="1212850"/>
          <p14:tracePt t="5365" x="2978150" y="1250950"/>
          <p14:tracePt t="5369" x="2965450" y="1270000"/>
          <p14:tracePt t="5382" x="2959100" y="1276350"/>
          <p14:tracePt t="5398" x="2952750" y="1295400"/>
          <p14:tracePt t="5400" x="2952750" y="1308100"/>
          <p14:tracePt t="5416" x="2978150" y="1365250"/>
          <p14:tracePt t="5432" x="3067050" y="1422400"/>
          <p14:tracePt t="5448" x="3270250" y="1517650"/>
          <p14:tracePt t="5465" x="3714750" y="1619250"/>
          <p14:tracePt t="5482" x="4362450" y="1701800"/>
          <p14:tracePt t="5498" x="4997450" y="1733550"/>
          <p14:tracePt t="5515" x="5372100" y="1714500"/>
          <p14:tracePt t="5532" x="5524500" y="1682750"/>
          <p14:tracePt t="5548" x="5556250" y="1670050"/>
          <p14:tracePt t="5565" x="5556250" y="1663700"/>
          <p14:tracePt t="5582" x="5549900" y="1625600"/>
          <p14:tracePt t="5598" x="5511800" y="1581150"/>
          <p14:tracePt t="5600" x="5473700" y="1549400"/>
          <p14:tracePt t="5615" x="5346700" y="1485900"/>
          <p14:tracePt t="5632" x="5137150" y="1403350"/>
          <p14:tracePt t="5648" x="4794250" y="1314450"/>
          <p14:tracePt t="5665" x="4502150" y="1250950"/>
          <p14:tracePt t="5682" x="4362450" y="1231900"/>
          <p14:tracePt t="5698" x="4324350" y="1231900"/>
          <p14:tracePt t="5715" x="4311650" y="1238250"/>
          <p14:tracePt t="5732" x="4318000" y="1282700"/>
          <p14:tracePt t="5748" x="4362450" y="1352550"/>
          <p14:tracePt t="5765" x="4451350" y="1416050"/>
          <p14:tracePt t="5781" x="4572000" y="1466850"/>
          <p14:tracePt t="5784" x="4629150" y="1479550"/>
          <p14:tracePt t="5798" x="4673600" y="1498600"/>
          <p14:tracePt t="5815" x="4711700" y="1504950"/>
          <p14:tracePt t="5832" x="4718050" y="1504950"/>
          <p14:tracePt t="5865" x="4705350" y="1492250"/>
          <p14:tracePt t="5875" x="4667250" y="1473200"/>
          <p14:tracePt t="5885" x="4622800" y="1447800"/>
          <p14:tracePt t="5898" x="4489450" y="1409700"/>
          <p14:tracePt t="5915" x="4273550" y="1352550"/>
          <p14:tracePt t="5932" x="4032250" y="1320800"/>
          <p14:tracePt t="5948" x="3867150" y="1308100"/>
          <p14:tracePt t="5952" x="3803650" y="1308100"/>
          <p14:tracePt t="5965" x="3759200" y="1308100"/>
          <p14:tracePt t="5982" x="3714750" y="1314450"/>
          <p14:tracePt t="5985" x="3702050" y="1320800"/>
          <p14:tracePt t="6001" x="3695700" y="1327150"/>
          <p14:tracePt t="6033" x="3695700" y="1333500"/>
          <p14:tracePt t="6042" x="3689350" y="1352550"/>
          <p14:tracePt t="6057" x="3689350" y="1371600"/>
          <p14:tracePt t="6066" x="3689350" y="1384300"/>
          <p14:tracePt t="6082" x="3695700" y="1428750"/>
          <p14:tracePt t="6098" x="3714750" y="1466850"/>
          <p14:tracePt t="6115" x="3765550" y="1504950"/>
          <p14:tracePt t="6132" x="3848100" y="1549400"/>
          <p14:tracePt t="6148" x="3968750" y="1587500"/>
          <p14:tracePt t="6165" x="4133850" y="1625600"/>
          <p14:tracePt t="6169" x="4229100" y="1638300"/>
          <p14:tracePt t="6182" x="4349750" y="1657350"/>
          <p14:tracePt t="6198" x="4641850" y="1682750"/>
          <p14:tracePt t="6216" x="5143500" y="1682750"/>
          <p14:tracePt t="6232" x="5448300" y="1676400"/>
          <p14:tracePt t="6248" x="5651500" y="1638300"/>
          <p14:tracePt t="6265" x="5765800" y="1619250"/>
          <p14:tracePt t="6282" x="5822950" y="1593850"/>
          <p14:tracePt t="6298" x="5854700" y="1587500"/>
          <p14:tracePt t="6315" x="5873750" y="1574800"/>
          <p14:tracePt t="6332" x="5886450" y="1568450"/>
          <p14:tracePt t="6348" x="5886450" y="1562100"/>
          <p14:tracePt t="6365" x="5886450" y="1549400"/>
          <p14:tracePt t="6398" x="5886450" y="1530350"/>
          <p14:tracePt t="6416" x="5842000" y="1492250"/>
          <p14:tracePt t="6432" x="5727700" y="1441450"/>
          <p14:tracePt t="6448" x="5511800" y="1358900"/>
          <p14:tracePt t="6465" x="5149850" y="1263650"/>
          <p14:tracePt t="6482" x="4679950" y="1162050"/>
          <p14:tracePt t="6498" x="4318000" y="1130300"/>
          <p14:tracePt t="6515" x="4076700" y="1117600"/>
          <p14:tracePt t="6532" x="3905250" y="1143000"/>
          <p14:tracePt t="6536" x="3841750" y="1162050"/>
          <p14:tracePt t="6548" x="3784600" y="1181100"/>
          <p14:tracePt t="6565" x="3702050" y="1206500"/>
          <p14:tracePt t="6568" x="3670300" y="1219200"/>
          <p14:tracePt t="6581" x="3632200" y="1244600"/>
          <p14:tracePt t="6598" x="3575050" y="1270000"/>
          <p14:tracePt t="6600" x="3562350" y="1282700"/>
          <p14:tracePt t="6616" x="3536950" y="1320800"/>
          <p14:tracePt t="6631" x="3524250" y="1352550"/>
          <p14:tracePt t="6648" x="3524250" y="1377950"/>
          <p14:tracePt t="6665" x="3524250" y="1416050"/>
          <p14:tracePt t="6681" x="3530600" y="1441450"/>
          <p14:tracePt t="6698" x="3549650" y="1473200"/>
          <p14:tracePt t="6715" x="3568700" y="1498600"/>
          <p14:tracePt t="6731" x="3619500" y="1524000"/>
          <p14:tracePt t="6748" x="3733800" y="1568450"/>
          <p14:tracePt t="6765" x="3924300" y="1600200"/>
          <p14:tracePt t="6781" x="4197350" y="1631950"/>
          <p14:tracePt t="6798" x="4489450" y="1638300"/>
          <p14:tracePt t="6800" x="4660900" y="1638300"/>
          <p14:tracePt t="6815" x="4813300" y="1638300"/>
          <p14:tracePt t="6831" x="5156200" y="1638300"/>
          <p14:tracePt t="6848" x="5302250" y="1638300"/>
          <p14:tracePt t="6865" x="5397500" y="1638300"/>
          <p14:tracePt t="6881" x="5429250" y="1625600"/>
          <p14:tracePt t="6898" x="5441950" y="1619250"/>
          <p14:tracePt t="6915" x="5441950" y="1606550"/>
          <p14:tracePt t="6931" x="5441950" y="1593850"/>
          <p14:tracePt t="6948" x="5441950" y="1574800"/>
          <p14:tracePt t="6965" x="5435600" y="1543050"/>
          <p14:tracePt t="6968" x="5429250" y="1536700"/>
          <p14:tracePt t="6981" x="5410200" y="1524000"/>
          <p14:tracePt t="6998" x="5346700" y="1479550"/>
          <p14:tracePt t="7000" x="5276850" y="1454150"/>
          <p14:tracePt t="7015" x="5194300" y="1428750"/>
          <p14:tracePt t="7032" x="4787900" y="1346200"/>
          <p14:tracePt t="7048" x="4432300" y="1282700"/>
          <p14:tracePt t="7064" x="4171950" y="1238250"/>
          <p14:tracePt t="7081" x="4013200" y="1231900"/>
          <p14:tracePt t="7098" x="3905250" y="1231900"/>
          <p14:tracePt t="7115" x="3854450" y="1244600"/>
          <p14:tracePt t="7131" x="3816350" y="1263650"/>
          <p14:tracePt t="7148" x="3784600" y="1295400"/>
          <p14:tracePt t="7165" x="3759200" y="1352550"/>
          <p14:tracePt t="7169" x="3752850" y="1377950"/>
          <p14:tracePt t="7181" x="3746500" y="1390650"/>
          <p14:tracePt t="7198" x="3746500" y="1428750"/>
          <p14:tracePt t="7200" x="3746500" y="1460500"/>
          <p14:tracePt t="7215" x="3759200" y="1479550"/>
          <p14:tracePt t="7232" x="3860800" y="1555750"/>
          <p14:tracePt t="7248" x="4013200" y="1619250"/>
          <p14:tracePt t="7265" x="4235450" y="1663700"/>
          <p14:tracePt t="7281" x="4521200" y="1701800"/>
          <p14:tracePt t="7298" x="4794250" y="1714500"/>
          <p14:tracePt t="7315" x="5010150" y="1714500"/>
          <p14:tracePt t="7331" x="5175250" y="1701800"/>
          <p14:tracePt t="7348" x="5251450" y="1682750"/>
          <p14:tracePt t="7365" x="5289550" y="1657350"/>
          <p14:tracePt t="7370" x="5302250" y="1638300"/>
          <p14:tracePt t="7381" x="5314950" y="1625600"/>
          <p14:tracePt t="7398" x="5327650" y="1593850"/>
          <p14:tracePt t="7415" x="5327650" y="1568450"/>
          <p14:tracePt t="7417" x="5327650" y="1549400"/>
          <p14:tracePt t="7432" x="5327650" y="1504950"/>
          <p14:tracePt t="7448" x="5314950" y="1479550"/>
          <p14:tracePt t="7465" x="5276850" y="1441450"/>
          <p14:tracePt t="7481" x="5194300" y="1397000"/>
          <p14:tracePt t="7498" x="5067300" y="1352550"/>
          <p14:tracePt t="7514" x="4959350" y="1333500"/>
          <p14:tracePt t="7531" x="4889500" y="1314450"/>
          <p14:tracePt t="7548" x="4876800" y="1314450"/>
          <p14:tracePt t="7800" x="0" y="0"/>
        </p14:tracePtLst>
        <p14:tracePtLst>
          <p14:tracePt t="9091" x="2482850" y="1936750"/>
          <p14:tracePt t="9107" x="2482850" y="1943100"/>
          <p14:tracePt t="9117" x="2482850" y="1949450"/>
          <p14:tracePt t="9130" x="2482850" y="1987550"/>
          <p14:tracePt t="9147" x="2482850" y="2032000"/>
          <p14:tracePt t="9164" x="2482850" y="2152650"/>
          <p14:tracePt t="9181" x="2482850" y="2330450"/>
          <p14:tracePt t="9184" x="2482850" y="2432050"/>
          <p14:tracePt t="9197" x="2482850" y="2546350"/>
          <p14:tracePt t="9214" x="2482850" y="2794000"/>
          <p14:tracePt t="9216" x="2495550" y="2971800"/>
          <p14:tracePt t="9230" x="2495550" y="3124200"/>
          <p14:tracePt t="9247" x="2565400" y="3695700"/>
          <p14:tracePt t="9264" x="2609850" y="4019550"/>
          <p14:tracePt t="9281" x="2647950" y="4267200"/>
          <p14:tracePt t="9297" x="2679700" y="4464050"/>
          <p14:tracePt t="9314" x="2717800" y="4641850"/>
          <p14:tracePt t="9330" x="2768600" y="4832350"/>
          <p14:tracePt t="9347" x="2832100" y="5010150"/>
          <p14:tracePt t="9364" x="2889250" y="5168900"/>
          <p14:tracePt t="9380" x="2940050" y="5283200"/>
          <p14:tracePt t="9397" x="2959100" y="5346700"/>
          <p14:tracePt t="9414" x="2971800" y="5365750"/>
          <p14:tracePt t="9430" x="2978150" y="5384800"/>
          <p14:tracePt t="9433" x="2984500" y="5391150"/>
          <p14:tracePt t="9447" x="3003550" y="5422900"/>
          <p14:tracePt t="9464" x="3041650" y="5454650"/>
          <p14:tracePt t="9480" x="3086100" y="5499100"/>
          <p14:tracePt t="9497" x="3162300" y="5543550"/>
          <p14:tracePt t="9514" x="3282950" y="5588000"/>
          <p14:tracePt t="9530" x="3498850" y="5626100"/>
          <p14:tracePt t="9547" x="3917950" y="5715000"/>
          <p14:tracePt t="9563" x="4502150" y="5797550"/>
          <p14:tracePt t="9580" x="5276850" y="5886450"/>
          <p14:tracePt t="9597" x="6051550" y="5918200"/>
          <p14:tracePt t="9600" x="6375400" y="5918200"/>
          <p14:tracePt t="9614" x="6699250" y="5918200"/>
          <p14:tracePt t="9630" x="7131050" y="5918200"/>
          <p14:tracePt t="9648" x="7454900" y="5918200"/>
          <p14:tracePt t="9664" x="7581900" y="5918200"/>
          <p14:tracePt t="9680" x="7696200" y="5918200"/>
          <p14:tracePt t="9697" x="7823200" y="5918200"/>
          <p14:tracePt t="9714" x="7943850" y="5918200"/>
          <p14:tracePt t="9730" x="8020050" y="5905500"/>
          <p14:tracePt t="9747" x="8070850" y="5899150"/>
          <p14:tracePt t="9764" x="8128000" y="5880100"/>
          <p14:tracePt t="9780" x="8197850" y="5861050"/>
          <p14:tracePt t="9797" x="8274050" y="5835650"/>
          <p14:tracePt t="9813" x="8343900" y="5797550"/>
          <p14:tracePt t="9830" x="8420100" y="5734050"/>
          <p14:tracePt t="9833" x="8458200" y="5689600"/>
          <p14:tracePt t="9847" x="8521700" y="5562600"/>
          <p14:tracePt t="9863" x="8559800" y="5372100"/>
          <p14:tracePt t="9880" x="8591550" y="5149850"/>
          <p14:tracePt t="9897" x="8572500" y="4864100"/>
          <p14:tracePt t="9913" x="8496300" y="4508500"/>
          <p14:tracePt t="9930" x="8388350" y="4178300"/>
          <p14:tracePt t="9947" x="8286750" y="3905250"/>
          <p14:tracePt t="9963" x="8223250" y="3721100"/>
          <p14:tracePt t="9980" x="8166100" y="3568700"/>
          <p14:tracePt t="9997" x="8121650" y="3454400"/>
          <p14:tracePt t="10014" x="8096250" y="3359150"/>
          <p14:tracePt t="10016" x="8070850" y="3314700"/>
          <p14:tracePt t="10030" x="8058150" y="3276600"/>
          <p14:tracePt t="10047" x="8013700" y="3206750"/>
          <p14:tracePt t="10050" x="8001000" y="3181350"/>
          <p14:tracePt t="10063" x="7969250" y="3124200"/>
          <p14:tracePt t="10080" x="7950200" y="3092450"/>
          <p14:tracePt t="10097" x="7924800" y="3054350"/>
          <p14:tracePt t="10113" x="7899400" y="3022600"/>
          <p14:tracePt t="10130" x="7874000" y="2965450"/>
          <p14:tracePt t="10147" x="7842250" y="2901950"/>
          <p14:tracePt t="10163" x="7797800" y="2838450"/>
          <p14:tracePt t="10180" x="7753350" y="2787650"/>
          <p14:tracePt t="10197" x="7734300" y="2755900"/>
          <p14:tracePt t="10214" x="7715250" y="2743200"/>
          <p14:tracePt t="10217" x="7715250" y="2736850"/>
          <p14:tracePt t="10230" x="7708900" y="2730500"/>
          <p14:tracePt t="10247" x="7702550" y="2724150"/>
          <p14:tracePt t="10265" x="7696200" y="2724150"/>
          <p14:tracePt t="10440" x="0" y="0"/>
        </p14:tracePtLst>
        <p14:tracePtLst>
          <p14:tracePt t="11553" x="2559050" y="2051050"/>
          <p14:tracePt t="11674" x="2584450" y="2051050"/>
          <p14:tracePt t="11686" x="2616200" y="2051050"/>
          <p14:tracePt t="11699" x="2794000" y="2051050"/>
          <p14:tracePt t="11713" x="3175000" y="2108200"/>
          <p14:tracePt t="11730" x="3765550" y="2222500"/>
          <p14:tracePt t="11746" x="4438650" y="2355850"/>
          <p14:tracePt t="11763" x="5010150" y="2463800"/>
          <p14:tracePt t="11780" x="5372100" y="2546350"/>
          <p14:tracePt t="11797" x="5518150" y="2571750"/>
          <p14:tracePt t="11813" x="5607050" y="2584450"/>
          <p14:tracePt t="11816" x="5632450" y="2590800"/>
          <p14:tracePt t="11830" x="5651500" y="2590800"/>
          <p14:tracePt t="11846" x="5695950" y="2590800"/>
          <p14:tracePt t="11864" x="5803900" y="2590800"/>
          <p14:tracePt t="11880" x="5892800" y="2590800"/>
          <p14:tracePt t="11896" x="5969000" y="2590800"/>
          <p14:tracePt t="11913" x="6007100" y="2590800"/>
          <p14:tracePt t="11929" x="6026150" y="2590800"/>
          <p14:tracePt t="11946" x="6051550" y="2590800"/>
          <p14:tracePt t="11963" x="6064250" y="2590800"/>
          <p14:tracePt t="11979" x="6070600" y="2590800"/>
          <p14:tracePt t="11996" x="6076950" y="2590800"/>
          <p14:tracePt t="13040" x="0" y="0"/>
        </p14:tracePtLst>
        <p14:tracePtLst>
          <p14:tracePt t="15993" x="2755900" y="2133600"/>
          <p14:tracePt t="16073" x="2762250" y="2139950"/>
          <p14:tracePt t="16084" x="2781300" y="2146300"/>
          <p14:tracePt t="16098" x="2838450" y="2159000"/>
          <p14:tracePt t="16112" x="2946400" y="2178050"/>
          <p14:tracePt t="16128" x="3086100" y="2178050"/>
          <p14:tracePt t="16145" x="3244850" y="2178050"/>
          <p14:tracePt t="16162" x="3384550" y="2178050"/>
          <p14:tracePt t="16178" x="3498850" y="2178050"/>
          <p14:tracePt t="16195" x="3600450" y="2165350"/>
          <p14:tracePt t="16212" x="3702050" y="2146300"/>
          <p14:tracePt t="16228" x="3752850" y="2133600"/>
          <p14:tracePt t="16245" x="3765550" y="2127250"/>
          <p14:tracePt t="16473" x="3771900" y="2127250"/>
          <p14:tracePt t="16484" x="3778250" y="2127250"/>
          <p14:tracePt t="16496" x="3797300" y="2139950"/>
          <p14:tracePt t="16512" x="3841750" y="2159000"/>
          <p14:tracePt t="16528" x="3905250" y="2197100"/>
          <p14:tracePt t="16545" x="4006850" y="2266950"/>
          <p14:tracePt t="16562" x="4121150" y="2330450"/>
          <p14:tracePt t="16578" x="4248150" y="2393950"/>
          <p14:tracePt t="16595" x="4330700" y="2432050"/>
          <p14:tracePt t="16611" x="4362450" y="2444750"/>
          <p14:tracePt t="16689" x="4368800" y="2444750"/>
          <p14:tracePt t="16700" x="4375150" y="2451100"/>
          <p14:tracePt t="16714" x="4381500" y="2457450"/>
          <p14:tracePt t="16737" x="4387850" y="2457450"/>
          <p14:tracePt t="16753" x="4394200" y="2463800"/>
          <p14:tracePt t="16768" x="4406900" y="2470150"/>
          <p14:tracePt t="16785" x="4413250" y="2476500"/>
          <p14:tracePt t="16800" x="4419600" y="2476500"/>
          <p14:tracePt t="16811" x="4425950" y="2476500"/>
          <p14:tracePt t="16828" x="4438650" y="2476500"/>
          <p14:tracePt t="16845" x="4464050" y="2482850"/>
          <p14:tracePt t="16861" x="4502150" y="2489200"/>
          <p14:tracePt t="16878" x="4546600" y="2495550"/>
          <p14:tracePt t="16895" x="4584700" y="2495550"/>
          <p14:tracePt t="16897" x="4597400" y="2495550"/>
          <p14:tracePt t="16911" x="4641850" y="2501900"/>
          <p14:tracePt t="16928" x="4667250" y="2508250"/>
          <p14:tracePt t="16945" x="4705350" y="2514600"/>
          <p14:tracePt t="16961" x="4718050" y="2520950"/>
          <p14:tracePt t="16978" x="4724400" y="2520950"/>
          <p14:tracePt t="19000" x="0" y="0"/>
        </p14:tracePtLst>
        <p14:tracePtLst>
          <p14:tracePt t="20274" x="2724150" y="2127250"/>
          <p14:tracePt t="20338" x="2724150" y="2146300"/>
          <p14:tracePt t="20348" x="2724150" y="2184400"/>
          <p14:tracePt t="20360" x="2743200" y="2343150"/>
          <p14:tracePt t="20377" x="2781300" y="2565400"/>
          <p14:tracePt t="20394" x="2844800" y="2876550"/>
          <p14:tracePt t="20410" x="2901950" y="3232150"/>
          <p14:tracePt t="20427" x="2933700" y="3632200"/>
          <p14:tracePt t="20444" x="2959100" y="4032250"/>
          <p14:tracePt t="20448" x="2959100" y="4184650"/>
          <p14:tracePt t="20460" x="2959100" y="4356100"/>
          <p14:tracePt t="20477" x="2952750" y="4692650"/>
          <p14:tracePt t="20480" x="2946400" y="4826000"/>
          <p14:tracePt t="20493" x="2927350" y="4946650"/>
          <p14:tracePt t="20510" x="2908300" y="5162550"/>
          <p14:tracePt t="20513" x="2908300" y="5232400"/>
          <p14:tracePt t="20527" x="2908300" y="5314950"/>
          <p14:tracePt t="20544" x="2908300" y="5480050"/>
          <p14:tracePt t="20560" x="2908300" y="5537200"/>
          <p14:tracePt t="20577" x="2908300" y="5581650"/>
          <p14:tracePt t="20593" x="2914650" y="5626100"/>
          <p14:tracePt t="20610" x="2921000" y="5664200"/>
          <p14:tracePt t="20626" x="2940050" y="5740400"/>
          <p14:tracePt t="20643" x="2971800" y="5816600"/>
          <p14:tracePt t="20660" x="2997200" y="5886450"/>
          <p14:tracePt t="20677" x="3009900" y="5924550"/>
          <p14:tracePt t="20693" x="3016250" y="5949950"/>
          <p14:tracePt t="20696" x="3016250" y="5956300"/>
          <p14:tracePt t="20710" x="3016250" y="5969000"/>
          <p14:tracePt t="20727" x="3022600" y="5988050"/>
          <p14:tracePt t="20728" x="3022600" y="5994400"/>
          <p14:tracePt t="20743" x="3028950" y="6019800"/>
          <p14:tracePt t="20760" x="3035300" y="6057900"/>
          <p14:tracePt t="20777" x="3041650" y="6083300"/>
          <p14:tracePt t="20793" x="3048000" y="6115050"/>
          <p14:tracePt t="20810" x="3048000" y="6165850"/>
          <p14:tracePt t="20826" x="3054350" y="6203950"/>
          <p14:tracePt t="20843" x="3060700" y="6254750"/>
          <p14:tracePt t="20860" x="3060700" y="6286500"/>
          <p14:tracePt t="20876" x="3060700" y="6324600"/>
          <p14:tracePt t="20893" x="3060700" y="6343650"/>
          <p14:tracePt t="20910" x="3060700" y="6350000"/>
          <p14:tracePt t="20926" x="3067050" y="6362700"/>
          <p14:tracePt t="20943" x="3067050" y="6369050"/>
          <p14:tracePt t="20960" x="3079750" y="6388100"/>
          <p14:tracePt t="20976" x="3086100" y="6394450"/>
          <p14:tracePt t="20993" x="3105150" y="6407150"/>
          <p14:tracePt t="21010" x="3149600" y="6419850"/>
          <p14:tracePt t="21026" x="3251200" y="6438900"/>
          <p14:tracePt t="21043" x="3409950" y="6477000"/>
          <p14:tracePt t="21060" x="3638550" y="6521450"/>
          <p14:tracePt t="21076" x="4038600" y="6604000"/>
          <p14:tracePt t="21079" x="4273550" y="6642100"/>
          <p14:tracePt t="21093" x="4521200" y="6699250"/>
          <p14:tracePt t="21110" x="4991100" y="6737350"/>
          <p14:tracePt t="21112" x="5232400" y="6750050"/>
          <p14:tracePt t="21126" x="5448300" y="6750050"/>
          <p14:tracePt t="21129" x="5645150" y="6750050"/>
          <p14:tracePt t="21143" x="5969000" y="6750050"/>
          <p14:tracePt t="21160" x="6216650" y="6750050"/>
          <p14:tracePt t="21176" x="6438900" y="6750050"/>
          <p14:tracePt t="21193" x="6623050" y="6750050"/>
          <p14:tracePt t="21210" x="6756400" y="6750050"/>
          <p14:tracePt t="21226" x="6838950" y="6750050"/>
          <p14:tracePt t="21243" x="6908800" y="6737350"/>
          <p14:tracePt t="21260" x="6965950" y="6724650"/>
          <p14:tracePt t="21276" x="7029450" y="6705600"/>
          <p14:tracePt t="21293" x="7112000" y="6680200"/>
          <p14:tracePt t="21310" x="7207250" y="6623050"/>
          <p14:tracePt t="21312" x="7251700" y="6597650"/>
          <p14:tracePt t="21326" x="7289800" y="6565900"/>
          <p14:tracePt t="21343" x="7378700" y="6464300"/>
          <p14:tracePt t="21359" x="7416800" y="6362700"/>
          <p14:tracePt t="21376" x="7480300" y="6216650"/>
          <p14:tracePt t="21393" x="7518400" y="6032500"/>
          <p14:tracePt t="21409" x="7537450" y="5797550"/>
          <p14:tracePt t="21426" x="7531100" y="5435600"/>
          <p14:tracePt t="21443" x="7473950" y="5048250"/>
          <p14:tracePt t="21460" x="7346950" y="4635500"/>
          <p14:tracePt t="21476" x="7232650" y="4298950"/>
          <p14:tracePt t="21493" x="7131050" y="4044950"/>
          <p14:tracePt t="21509" x="7061200" y="3860800"/>
          <p14:tracePt t="21526" x="7010400" y="3708400"/>
          <p14:tracePt t="21543" x="6934200" y="3505200"/>
          <p14:tracePt t="21559" x="6896100" y="3397250"/>
          <p14:tracePt t="21576" x="6864350" y="3314700"/>
          <p14:tracePt t="21593" x="6832600" y="3257550"/>
          <p14:tracePt t="21609" x="6807200" y="3225800"/>
          <p14:tracePt t="21626" x="6794500" y="3194050"/>
          <p14:tracePt t="21643" x="6775450" y="3162300"/>
          <p14:tracePt t="21659" x="6737350" y="3105150"/>
          <p14:tracePt t="21676" x="6718300" y="3060700"/>
          <p14:tracePt t="21693" x="6680200" y="3009900"/>
          <p14:tracePt t="21709" x="6661150" y="2978150"/>
          <p14:tracePt t="21714" x="6654800" y="2965450"/>
          <p14:tracePt t="21726" x="6648450" y="2952750"/>
          <p14:tracePt t="21743" x="6629400" y="2933700"/>
          <p14:tracePt t="21759" x="6597650" y="2882900"/>
          <p14:tracePt t="21776" x="6572250" y="2870200"/>
          <p14:tracePt t="21793" x="6553200" y="2851150"/>
          <p14:tracePt t="21809" x="6527800" y="2838450"/>
          <p14:tracePt t="21826" x="6508750" y="2832100"/>
          <p14:tracePt t="21843" x="6470650" y="2813050"/>
          <p14:tracePt t="21859" x="6432550" y="2794000"/>
          <p14:tracePt t="21876" x="6356350" y="2762250"/>
          <p14:tracePt t="21893" x="6235700" y="2724150"/>
          <p14:tracePt t="21909" x="6070600" y="2673350"/>
          <p14:tracePt t="21912" x="5969000" y="2654300"/>
          <p14:tracePt t="21926" x="5842000" y="2628900"/>
          <p14:tracePt t="21943" x="5530850" y="2559050"/>
          <p14:tracePt t="21945" x="5340350" y="2527300"/>
          <p14:tracePt t="21959" x="4946650" y="2457450"/>
          <p14:tracePt t="21976" x="4502150" y="2368550"/>
          <p14:tracePt t="21993" x="4140200" y="2330450"/>
          <p14:tracePt t="22009" x="3854450" y="2324100"/>
          <p14:tracePt t="22026" x="3587750" y="2324100"/>
          <p14:tracePt t="22043" x="3359150" y="2324100"/>
          <p14:tracePt t="22059" x="3194050" y="2324100"/>
          <p14:tracePt t="22076" x="3060700" y="2330450"/>
          <p14:tracePt t="22080" x="3028950" y="2330450"/>
          <p14:tracePt t="22093" x="2984500" y="2330450"/>
          <p14:tracePt t="22109" x="2921000" y="2336800"/>
          <p14:tracePt t="22113" x="2889250" y="2336800"/>
          <p14:tracePt t="22126" x="2870200" y="2336800"/>
          <p14:tracePt t="22143" x="2806700" y="2336800"/>
          <p14:tracePt t="22145" x="2768600" y="2336800"/>
          <p14:tracePt t="22159" x="2705100" y="2336800"/>
          <p14:tracePt t="22176" x="2622550" y="2336800"/>
          <p14:tracePt t="22193" x="2533650" y="2336800"/>
          <p14:tracePt t="22209" x="2457450" y="2336800"/>
          <p14:tracePt t="22226" x="2387600" y="2343150"/>
          <p14:tracePt t="22243" x="2368550" y="2343150"/>
          <p14:tracePt t="22259" x="2362200" y="2349500"/>
          <p14:tracePt t="22293" x="2355850" y="2355850"/>
          <p14:tracePt t="22309" x="2349500" y="2387600"/>
          <p14:tracePt t="22326" x="2343150" y="2425700"/>
          <p14:tracePt t="22329" x="2343150" y="2444750"/>
          <p14:tracePt t="22343" x="2343150" y="2470150"/>
          <p14:tracePt t="22360" x="2343150" y="2533650"/>
          <p14:tracePt t="22376" x="2343150" y="2590800"/>
          <p14:tracePt t="22393" x="2343150" y="2679700"/>
          <p14:tracePt t="22409" x="2343150" y="2794000"/>
          <p14:tracePt t="22426" x="2343150" y="2908300"/>
          <p14:tracePt t="22443" x="2355850" y="3079750"/>
          <p14:tracePt t="22459" x="2381250" y="3321050"/>
          <p14:tracePt t="22476" x="2438400" y="3695700"/>
          <p14:tracePt t="22493" x="2501900" y="4171950"/>
          <p14:tracePt t="22509" x="2597150" y="4711700"/>
          <p14:tracePt t="22526" x="2730500" y="5346700"/>
          <p14:tracePt t="22529" x="2787650" y="5645150"/>
          <p14:tracePt t="22543" x="2870200" y="5943600"/>
          <p14:tracePt t="22559" x="3079750" y="6616700"/>
          <p14:tracePt t="22576" x="3168650" y="6851650"/>
          <p14:tracePt t="22592" x="3213100" y="6851650"/>
          <p14:tracePt t="22609" x="3244850" y="6851650"/>
          <p14:tracePt t="22626" x="3251200" y="6851650"/>
          <p14:tracePt t="22713" x="3257550" y="6851650"/>
          <p14:tracePt t="22725" x="3276600" y="6851650"/>
          <p14:tracePt t="22738" x="3308350" y="6851650"/>
          <p14:tracePt t="22750" x="3333750" y="6851650"/>
          <p14:tracePt t="22759" x="3429000" y="6851650"/>
          <p14:tracePt t="22776" x="3568700" y="6851650"/>
          <p14:tracePt t="22793" x="3810000" y="6851650"/>
          <p14:tracePt t="22809" x="4260850" y="6851650"/>
          <p14:tracePt t="22826" x="4889500" y="6851650"/>
          <p14:tracePt t="22843" x="5727700" y="6851650"/>
          <p14:tracePt t="22859" x="6591300" y="6845300"/>
          <p14:tracePt t="22876" x="7258050" y="6756400"/>
          <p14:tracePt t="22892" x="7651750" y="6686550"/>
          <p14:tracePt t="22909" x="7835900" y="6635750"/>
          <p14:tracePt t="22913" x="7905750" y="6610350"/>
          <p14:tracePt t="22926" x="7950200" y="6578600"/>
          <p14:tracePt t="22942" x="8032750" y="6489700"/>
          <p14:tracePt t="22945" x="8083550" y="6426200"/>
          <p14:tracePt t="22959" x="8191500" y="6299200"/>
          <p14:tracePt t="22976" x="8280400" y="6153150"/>
          <p14:tracePt t="22992" x="8337550" y="6000750"/>
          <p14:tracePt t="23009" x="8375650" y="5816600"/>
          <p14:tracePt t="23026" x="8382000" y="5626100"/>
          <p14:tracePt t="23042" x="8362950" y="5372100"/>
          <p14:tracePt t="23059" x="8267700" y="5048250"/>
          <p14:tracePt t="23076" x="8089900" y="4641850"/>
          <p14:tracePt t="23092" x="7816850" y="4254500"/>
          <p14:tracePt t="23109" x="7499350" y="3924300"/>
          <p14:tracePt t="23126" x="7219950" y="3676650"/>
          <p14:tracePt t="23128" x="7105650" y="3581400"/>
          <p14:tracePt t="23142" x="7016750" y="3517900"/>
          <p14:tracePt t="23159" x="6819900" y="3365500"/>
          <p14:tracePt t="23176" x="6756400" y="3333750"/>
          <p14:tracePt t="23192" x="6724650" y="3314700"/>
          <p14:tracePt t="23209" x="6724650" y="3308350"/>
          <p14:tracePt t="23226" x="6705600" y="3302000"/>
          <p14:tracePt t="23259" x="6692900" y="3302000"/>
          <p14:tracePt t="23434" x="6680200" y="3295650"/>
          <p14:tracePt t="23474" x="6680200" y="3289300"/>
          <p14:tracePt t="23768" x="0" y="0"/>
        </p14:tracePtLst>
        <p14:tracePtLst>
          <p14:tracePt t="26522" x="2730500" y="3740150"/>
          <p14:tracePt t="26547" x="2736850" y="3740150"/>
          <p14:tracePt t="26556" x="2749550" y="3740150"/>
          <p14:tracePt t="26567" x="2774950" y="3740150"/>
          <p14:tracePt t="26579" x="2857500" y="3740150"/>
          <p14:tracePt t="26593" x="2997200" y="3740150"/>
          <p14:tracePt t="26608" x="3175000" y="3740150"/>
          <p14:tracePt t="26625" x="3378200" y="3740150"/>
          <p14:tracePt t="26641" x="3575050" y="3740150"/>
          <p14:tracePt t="26658" x="3746500" y="3740150"/>
          <p14:tracePt t="26675" x="3911600" y="3740150"/>
          <p14:tracePt t="26691" x="4070350" y="3740150"/>
          <p14:tracePt t="26708" x="4210050" y="3759200"/>
          <p14:tracePt t="26725" x="4311650" y="3771900"/>
          <p14:tracePt t="26741" x="4349750" y="3771900"/>
          <p14:tracePt t="26744" x="4368800" y="3771900"/>
          <p14:tracePt t="26758" x="4381500" y="3771900"/>
          <p14:tracePt t="26984" x="0" y="0"/>
        </p14:tracePtLst>
        <p14:tracePtLst>
          <p14:tracePt t="27513" x="2978150" y="3778250"/>
          <p14:tracePt t="27577" x="2984500" y="3778250"/>
          <p14:tracePt t="27587" x="3016250" y="3778250"/>
          <p14:tracePt t="27598" x="3060700" y="3778250"/>
          <p14:tracePt t="27610" x="3200400" y="3778250"/>
          <p14:tracePt t="27624" x="3397250" y="3778250"/>
          <p14:tracePt t="27641" x="3644900" y="3778250"/>
          <p14:tracePt t="27658" x="3905250" y="3778250"/>
          <p14:tracePt t="27674" x="4127500" y="3778250"/>
          <p14:tracePt t="27691" x="4305300" y="3778250"/>
          <p14:tracePt t="27708" x="4438650" y="3778250"/>
          <p14:tracePt t="27724" x="4546600" y="3778250"/>
          <p14:tracePt t="27741" x="4622800" y="3778250"/>
          <p14:tracePt t="27757" x="4673600" y="3778250"/>
          <p14:tracePt t="27760" x="4692650" y="3778250"/>
          <p14:tracePt t="27774" x="4705350" y="3778250"/>
          <p14:tracePt t="27791" x="4718050" y="3778250"/>
          <p14:tracePt t="28168" x="0" y="0"/>
        </p14:tracePtLst>
        <p14:tracePtLst>
          <p14:tracePt t="28530" x="3975100" y="3778250"/>
          <p14:tracePt t="28609" x="3994150" y="3778250"/>
          <p14:tracePt t="28619" x="4032250" y="3778250"/>
          <p14:tracePt t="28630" x="4095750" y="3778250"/>
          <p14:tracePt t="28642" x="4254500" y="3778250"/>
          <p14:tracePt t="28657" x="4445000" y="3778250"/>
          <p14:tracePt t="28674" x="4616450" y="3778250"/>
          <p14:tracePt t="28690" x="4743450" y="3778250"/>
          <p14:tracePt t="28707" x="4806950" y="3778250"/>
          <p14:tracePt t="28724" x="4845050" y="3778250"/>
          <p14:tracePt t="28740" x="4851400" y="3778250"/>
          <p14:tracePt t="28757" x="4857750" y="3778250"/>
          <p14:tracePt t="29001" x="0" y="0"/>
        </p14:tracePtLst>
        <p14:tracePtLst>
          <p14:tracePt t="30130" x="3543300" y="3822700"/>
          <p14:tracePt t="30186" x="3556000" y="3822700"/>
          <p14:tracePt t="30199" x="3581400" y="3822700"/>
          <p14:tracePt t="30211" x="3663950" y="3822700"/>
          <p14:tracePt t="30224" x="3803650" y="3822700"/>
          <p14:tracePt t="30240" x="3949700" y="3822700"/>
          <p14:tracePt t="30257" x="4076700" y="3822700"/>
          <p14:tracePt t="30273" x="4152900" y="3822700"/>
          <p14:tracePt t="30290" x="4178300" y="3822700"/>
          <p14:tracePt t="30307" x="4191000" y="3822700"/>
          <p14:tracePt t="30424" x="0" y="0"/>
        </p14:tracePtLst>
        <p14:tracePtLst>
          <p14:tracePt t="30944" x="3803650" y="3822700"/>
          <p14:tracePt t="31017" x="3829050" y="3822700"/>
          <p14:tracePt t="31028" x="3867150" y="3822700"/>
          <p14:tracePt t="31040" x="3987800" y="3822700"/>
          <p14:tracePt t="31057" x="4133850" y="3822700"/>
          <p14:tracePt t="31073" x="4260850" y="3822700"/>
          <p14:tracePt t="31090" x="4337050" y="3822700"/>
          <p14:tracePt t="31106" x="4362450" y="3822700"/>
          <p14:tracePt t="31123" x="4381500" y="3822700"/>
          <p14:tracePt t="31297" x="0" y="0"/>
        </p14:tracePtLst>
        <p14:tracePtLst>
          <p14:tracePt t="31651" x="4413250" y="3816350"/>
          <p14:tracePt t="31834" x="4419600" y="3816350"/>
          <p14:tracePt t="31853" x="4432300" y="3816350"/>
          <p14:tracePt t="31865" x="4464050" y="3816350"/>
          <p14:tracePt t="31877" x="4489450" y="3816350"/>
          <p14:tracePt t="31890" x="4572000" y="3816350"/>
          <p14:tracePt t="31907" x="4654550" y="3816350"/>
          <p14:tracePt t="31923" x="4724400" y="3816350"/>
          <p14:tracePt t="31940" x="4762500" y="3816350"/>
          <p14:tracePt t="31957" x="4787900" y="3816350"/>
          <p14:tracePt t="31973" x="4794250" y="3816350"/>
          <p14:tracePt t="31989" x="4800600" y="3816350"/>
          <p14:tracePt t="32328" x="0" y="0"/>
        </p14:tracePtLst>
        <p14:tracePtLst>
          <p14:tracePt t="32642" x="4318000" y="3816350"/>
          <p14:tracePt t="32714" x="4330700" y="3816350"/>
          <p14:tracePt t="32726" x="4362450" y="3816350"/>
          <p14:tracePt t="32740" x="4451350" y="3816350"/>
          <p14:tracePt t="32756" x="4578350" y="3816350"/>
          <p14:tracePt t="32761" x="4641850" y="3816350"/>
          <p14:tracePt t="32772" x="4705350" y="3816350"/>
          <p14:tracePt t="32789" x="4832350" y="3816350"/>
          <p14:tracePt t="32793" x="4889500" y="3816350"/>
          <p14:tracePt t="32806" x="4921250" y="3816350"/>
          <p14:tracePt t="32822" x="4959350" y="3816350"/>
          <p14:tracePt t="32825" x="4972050" y="3816350"/>
          <p14:tracePt t="32839" x="4978400" y="3816350"/>
          <p14:tracePt t="33200" x="0" y="0"/>
        </p14:tracePtLst>
        <p14:tracePtLst>
          <p14:tracePt t="34196" x="692150" y="3613150"/>
          <p14:tracePt t="34225" x="692150" y="3619500"/>
          <p14:tracePt t="34236" x="692150" y="3625850"/>
          <p14:tracePt t="34248" x="692150" y="3638550"/>
          <p14:tracePt t="34259" x="692150" y="3651250"/>
          <p14:tracePt t="34272" x="698500" y="3676650"/>
          <p14:tracePt t="34289" x="730250" y="3702050"/>
          <p14:tracePt t="34305" x="793750" y="3733800"/>
          <p14:tracePt t="34322" x="882650" y="3752850"/>
          <p14:tracePt t="34339" x="958850" y="3771900"/>
          <p14:tracePt t="34355" x="1009650" y="3771900"/>
          <p14:tracePt t="34372" x="1035050" y="3771900"/>
          <p14:tracePt t="34389" x="1054100" y="3771900"/>
          <p14:tracePt t="34405" x="1066800" y="3759200"/>
          <p14:tracePt t="34424" x="1066800" y="3752850"/>
          <p14:tracePt t="34439" x="1066800" y="3746500"/>
          <p14:tracePt t="34455" x="1066800" y="3721100"/>
          <p14:tracePt t="34472" x="1066800" y="3702050"/>
          <p14:tracePt t="34489" x="1054100" y="3695700"/>
          <p14:tracePt t="34505" x="1054100" y="3689350"/>
          <p14:tracePt t="34656" x="0" y="0"/>
        </p14:tracePtLst>
        <p14:tracePtLst>
          <p14:tracePt t="36915" x="4959350" y="5410200"/>
          <p14:tracePt t="36927" x="4946650" y="5441950"/>
          <p14:tracePt t="36938" x="4933950" y="5486400"/>
          <p14:tracePt t="36955" x="4933950" y="5505450"/>
          <p14:tracePt t="36971" x="4933950" y="5524500"/>
          <p14:tracePt t="36988" x="4940300" y="5556250"/>
          <p14:tracePt t="37005" x="4972050" y="5575300"/>
          <p14:tracePt t="37008" x="4997450" y="5588000"/>
          <p14:tracePt t="37021" x="5029200" y="5607050"/>
          <p14:tracePt t="37038" x="5118100" y="5619750"/>
          <p14:tracePt t="37040" x="5175250" y="5626100"/>
          <p14:tracePt t="37055" x="5226050" y="5632450"/>
          <p14:tracePt t="37071" x="5359400" y="5645150"/>
          <p14:tracePt t="37088" x="5410200" y="5645150"/>
          <p14:tracePt t="37105" x="5441950" y="5645150"/>
          <p14:tracePt t="37121" x="5454650" y="5632450"/>
          <p14:tracePt t="37138" x="5454650" y="5613400"/>
          <p14:tracePt t="37154" x="5448300" y="5575300"/>
          <p14:tracePt t="37171" x="5422900" y="5524500"/>
          <p14:tracePt t="37188" x="5397500" y="5486400"/>
          <p14:tracePt t="37204" x="5372100" y="5461000"/>
          <p14:tracePt t="37221" x="5365750" y="5454650"/>
          <p14:tracePt t="37254" x="5359400" y="5454650"/>
          <p14:tracePt t="37271" x="5340350" y="5454650"/>
          <p14:tracePt t="37288" x="5321300" y="5480050"/>
          <p14:tracePt t="37304" x="5302250" y="5524500"/>
          <p14:tracePt t="37321" x="5295900" y="5568950"/>
          <p14:tracePt t="37338" x="5295900" y="5594350"/>
          <p14:tracePt t="37354" x="5308600" y="5619750"/>
          <p14:tracePt t="37371" x="5327650" y="5632450"/>
          <p14:tracePt t="37388" x="5346700" y="5638800"/>
          <p14:tracePt t="37404" x="5397500" y="5638800"/>
          <p14:tracePt t="37421" x="5454650" y="5619750"/>
          <p14:tracePt t="37424" x="5473700" y="5600700"/>
          <p14:tracePt t="37438" x="5492750" y="5581650"/>
          <p14:tracePt t="37454" x="5505450" y="5543550"/>
          <p14:tracePt t="37471" x="5505450" y="5499100"/>
          <p14:tracePt t="37487" x="5492750" y="5454650"/>
          <p14:tracePt t="37504" x="5454650" y="5422900"/>
          <p14:tracePt t="37521" x="5435600" y="5416550"/>
          <p14:tracePt t="37538" x="5397500" y="5416550"/>
          <p14:tracePt t="37554" x="5353050" y="5416550"/>
          <p14:tracePt t="37571" x="5314950" y="5448300"/>
          <p14:tracePt t="37588" x="5289550" y="5480050"/>
          <p14:tracePt t="37604" x="5283200" y="5505450"/>
          <p14:tracePt t="37621" x="5283200" y="5511800"/>
          <p14:tracePt t="37680" x="5283200" y="5518150"/>
          <p14:tracePt t="37720" x="5283200" y="5511800"/>
          <p14:tracePt t="37737" x="5283200" y="5499100"/>
          <p14:tracePt t="37745" x="5270500" y="5492750"/>
          <p14:tracePt t="37754" x="5251450" y="5486400"/>
          <p14:tracePt t="37771" x="5226050" y="5486400"/>
          <p14:tracePt t="37788" x="5175250" y="5492750"/>
          <p14:tracePt t="37804" x="5137150" y="5524500"/>
          <p14:tracePt t="37821" x="5124450" y="5549900"/>
          <p14:tracePt t="37824" x="5118100" y="5549900"/>
          <p14:tracePt t="37872" x="5118100" y="5556250"/>
          <p14:tracePt t="37889" x="5124450" y="5556250"/>
          <p14:tracePt t="37897" x="5149850" y="5556250"/>
          <p14:tracePt t="37905" x="5175250" y="5556250"/>
          <p14:tracePt t="37921" x="5232400" y="5556250"/>
          <p14:tracePt t="37937" x="5270500" y="5556250"/>
          <p14:tracePt t="37954" x="5276850" y="5556250"/>
          <p14:tracePt t="38153" x="0" y="0"/>
        </p14:tracePtLst>
        <p14:tracePtLst>
          <p14:tracePt t="38897" x="2641600" y="5765800"/>
          <p14:tracePt t="38943" x="2654300" y="5765800"/>
          <p14:tracePt t="38952" x="2667000" y="5765800"/>
          <p14:tracePt t="38959" x="2686050" y="5765800"/>
          <p14:tracePt t="38970" x="2711450" y="5765800"/>
          <p14:tracePt t="38987" x="2800350" y="5765800"/>
          <p14:tracePt t="39004" x="2971800" y="5765800"/>
          <p14:tracePt t="39020" x="3219450" y="5765800"/>
          <p14:tracePt t="39037" x="3613150" y="5765800"/>
          <p14:tracePt t="39040" x="3829050" y="5765800"/>
          <p14:tracePt t="39054" x="4019550" y="5765800"/>
          <p14:tracePt t="39070" x="4286250" y="5765800"/>
          <p14:tracePt t="39072" x="4375150" y="5765800"/>
          <p14:tracePt t="39087" x="4451350" y="5765800"/>
          <p14:tracePt t="39104" x="4464050" y="5765800"/>
          <p14:tracePt t="39120" x="4470400" y="5765800"/>
          <p14:tracePt t="39264" x="0" y="0"/>
        </p14:tracePtLst>
        <p14:tracePtLst>
          <p14:tracePt t="40992" x="4057650" y="5638800"/>
          <p14:tracePt t="41009" x="4051300" y="5638800"/>
          <p14:tracePt t="41026" x="4044950" y="5645150"/>
          <p14:tracePt t="41042" x="4038600" y="5657850"/>
          <p14:tracePt t="41053" x="4038600" y="5664200"/>
          <p14:tracePt t="41069" x="4038600" y="5683250"/>
          <p14:tracePt t="41087" x="4038600" y="5702300"/>
          <p14:tracePt t="41089" x="4038600" y="5708650"/>
          <p14:tracePt t="41103" x="4038600" y="5734050"/>
          <p14:tracePt t="41120" x="4051300" y="5746750"/>
          <p14:tracePt t="41136" x="4057650" y="5759450"/>
          <p14:tracePt t="41153" x="4076700" y="5765800"/>
          <p14:tracePt t="41169" x="4095750" y="5772150"/>
          <p14:tracePt t="41186" x="4121150" y="5772150"/>
          <p14:tracePt t="41203" x="4146550" y="5772150"/>
          <p14:tracePt t="41220" x="4171950" y="5772150"/>
          <p14:tracePt t="41236" x="4210050" y="5765800"/>
          <p14:tracePt t="41253" x="4229100" y="5753100"/>
          <p14:tracePt t="41269" x="4229100" y="5740400"/>
          <p14:tracePt t="41286" x="4229100" y="5721350"/>
          <p14:tracePt t="41289" x="4229100" y="5715000"/>
          <p14:tracePt t="41303" x="4222750" y="5689600"/>
          <p14:tracePt t="41319" x="4203700" y="5676900"/>
          <p14:tracePt t="41336" x="4171950" y="5664200"/>
          <p14:tracePt t="41353" x="4146550" y="5651500"/>
          <p14:tracePt t="41369" x="4108450" y="5651500"/>
          <p14:tracePt t="41386" x="4070350" y="5651500"/>
          <p14:tracePt t="41403" x="4025900" y="5651500"/>
          <p14:tracePt t="41420" x="4000500" y="5670550"/>
          <p14:tracePt t="41436" x="3981450" y="5683250"/>
          <p14:tracePt t="41453" x="3968750" y="5695950"/>
          <p14:tracePt t="41469" x="3968750" y="5702300"/>
          <p14:tracePt t="41486" x="3968750" y="5715000"/>
          <p14:tracePt t="41488" x="3968750" y="5721350"/>
          <p14:tracePt t="41503" x="3968750" y="5734050"/>
          <p14:tracePt t="41536" x="3968750" y="5746750"/>
          <p14:tracePt t="41553" x="3981450" y="5753100"/>
          <p14:tracePt t="41569" x="4025900" y="5759450"/>
          <p14:tracePt t="41586" x="4076700" y="5772150"/>
          <p14:tracePt t="41603" x="4108450" y="5772150"/>
          <p14:tracePt t="41620" x="4121150" y="5772150"/>
          <p14:tracePt t="41636" x="4133850" y="5772150"/>
          <p14:tracePt t="41697" x="4133850" y="5765800"/>
          <p14:tracePt t="41707" x="4127500" y="5753100"/>
          <p14:tracePt t="41720" x="4089400" y="5721350"/>
          <p14:tracePt t="41736" x="4025900" y="5683250"/>
          <p14:tracePt t="41753" x="3962400" y="5657850"/>
          <p14:tracePt t="41770" x="3937000" y="5651500"/>
          <p14:tracePt t="41786" x="3924300" y="5651500"/>
          <p14:tracePt t="41841" x="3924300" y="5657850"/>
          <p14:tracePt t="41848" x="3924300" y="5676900"/>
          <p14:tracePt t="41857" x="3930650" y="5683250"/>
          <p14:tracePt t="41869" x="3937000" y="5695950"/>
          <p14:tracePt t="41886" x="3962400" y="5721350"/>
          <p14:tracePt t="41903" x="3987800" y="5734050"/>
          <p14:tracePt t="41907" x="4006850" y="5746750"/>
          <p14:tracePt t="41919" x="4044950" y="5759450"/>
          <p14:tracePt t="41936" x="4070350" y="5772150"/>
          <p14:tracePt t="41953" x="4083050" y="5772150"/>
          <p14:tracePt t="41969" x="4095750" y="5772150"/>
          <p14:tracePt t="41986" x="4108450" y="5772150"/>
          <p14:tracePt t="42003" x="4108450" y="5765800"/>
          <p14:tracePt t="42019" x="4108450" y="5746750"/>
          <p14:tracePt t="42036" x="4108450" y="5734050"/>
          <p14:tracePt t="42053" x="4108450" y="5721350"/>
          <p14:tracePt t="42069" x="4095750" y="5708650"/>
          <p14:tracePt t="42153" x="4089400" y="5708650"/>
          <p14:tracePt t="42169" x="4089400" y="5721350"/>
          <p14:tracePt t="42185" x="4095750" y="5727700"/>
          <p14:tracePt t="42257" x="4108450" y="5727700"/>
          <p14:tracePt t="42266" x="4114800" y="5721350"/>
          <p14:tracePt t="42277" x="4114800" y="5715000"/>
          <p14:tracePt t="42288" x="4114800" y="5702300"/>
          <p14:tracePt t="42303" x="4114800" y="5695950"/>
          <p14:tracePt t="42320" x="4114800" y="5683250"/>
          <p14:tracePt t="42336" x="4114800" y="5676900"/>
          <p14:tracePt t="42353" x="4108450" y="5676900"/>
          <p14:tracePt t="42369" x="4102100" y="5676900"/>
          <p14:tracePt t="42386" x="4083050" y="5683250"/>
          <p14:tracePt t="42403" x="4064000" y="5695950"/>
          <p14:tracePt t="42419" x="4057650" y="5702300"/>
          <p14:tracePt t="42436" x="4057650" y="5708650"/>
          <p14:tracePt t="42452" x="4057650" y="5715000"/>
          <p14:tracePt t="42469" x="4057650" y="5721350"/>
          <p14:tracePt t="42648" x="0" y="0"/>
        </p14:tracePtLst>
        <p14:tracePtLst>
          <p14:tracePt t="43953" x="3517900" y="5689600"/>
          <p14:tracePt t="44049" x="3517900" y="5695950"/>
          <p14:tracePt t="44408" x="0" y="0"/>
        </p14:tracePtLst>
        <p14:tracePtLst>
          <p14:tracePt t="45113" x="2667000" y="5715000"/>
          <p14:tracePt t="45227" x="2673350" y="5715000"/>
          <p14:tracePt t="45237" x="2698750" y="5715000"/>
          <p14:tracePt t="45252" x="2813050" y="5715000"/>
          <p14:tracePt t="45269" x="3003550" y="5715000"/>
          <p14:tracePt t="45273" x="3117850" y="5715000"/>
          <p14:tracePt t="45285" x="3244850" y="5715000"/>
          <p14:tracePt t="45302" x="3492500" y="5715000"/>
          <p14:tracePt t="45318" x="3670300" y="5715000"/>
          <p14:tracePt t="45320" x="3746500" y="5715000"/>
          <p14:tracePt t="45335" x="3841750" y="5715000"/>
          <p14:tracePt t="45352" x="3898900" y="5715000"/>
          <p14:tracePt t="45368" x="3930650" y="5715000"/>
          <p14:tracePt t="45385" x="3975100" y="5715000"/>
          <p14:tracePt t="45402" x="4013200" y="5715000"/>
          <p14:tracePt t="45418" x="4057650" y="5715000"/>
          <p14:tracePt t="45435" x="4108450" y="5715000"/>
          <p14:tracePt t="45452" x="4127500" y="5715000"/>
          <p14:tracePt t="45468" x="4133850" y="5715000"/>
          <p14:tracePt t="45665" x="0" y="0"/>
        </p14:tracePtLst>
        <p14:tracePtLst>
          <p14:tracePt t="46354" x="2520950" y="5683250"/>
          <p14:tracePt t="46393" x="2520950" y="5689600"/>
          <p14:tracePt t="46406" x="2527300" y="5695950"/>
          <p14:tracePt t="46420" x="2578100" y="5702300"/>
          <p14:tracePt t="46435" x="2667000" y="5715000"/>
          <p14:tracePt t="46454" x="2787650" y="5740400"/>
          <p14:tracePt t="46468" x="2908300" y="5740400"/>
          <p14:tracePt t="46473" x="2971800" y="5740400"/>
          <p14:tracePt t="46485" x="3035300" y="5740400"/>
          <p14:tracePt t="46501" x="3194050" y="5740400"/>
          <p14:tracePt t="46505" x="3276600" y="5740400"/>
          <p14:tracePt t="46518" x="3371850" y="5740400"/>
          <p14:tracePt t="46535" x="3568700" y="5740400"/>
          <p14:tracePt t="46552" x="3917950" y="5740400"/>
          <p14:tracePt t="46568" x="4108450" y="5759450"/>
          <p14:tracePt t="46585" x="4229100" y="5772150"/>
          <p14:tracePt t="46601" x="4267200" y="5772150"/>
          <p14:tracePt t="46618" x="4279900" y="5772150"/>
          <p14:tracePt t="46635" x="4286250" y="5772150"/>
          <p14:tracePt t="47752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673" y="1992249"/>
            <a:ext cx="8743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7075828" y="3759634"/>
            <a:ext cx="2269851" cy="798575"/>
          </a:xfrm>
          <a:prstGeom prst="wedgeRoundRectCallout">
            <a:avLst>
              <a:gd name="adj1" fmla="val -88241"/>
              <a:gd name="adj2" fmla="val -966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id=22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id=25</a:t>
            </a: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0" y="2630424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当执行到第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行，准备进入方法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前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94"/>
    </mc:Choice>
    <mc:Fallback xmlns="">
      <p:transition spd="slow" advTm="88694"/>
    </mc:Fallback>
  </mc:AlternateContent>
  <p:extLst>
    <p:ext uri="{3A86A75C-4F4B-4683-9AE1-C65F6400EC91}">
      <p14:laserTraceLst xmlns:p14="http://schemas.microsoft.com/office/powerpoint/2010/main">
        <p14:tracePtLst>
          <p14:tracePt t="6773" x="2762250" y="3708400"/>
          <p14:tracePt t="6918" x="2768600" y="3708400"/>
          <p14:tracePt t="6924" x="2787650" y="3708400"/>
          <p14:tracePt t="6937" x="2819400" y="3708400"/>
          <p14:tracePt t="6953" x="2914650" y="3708400"/>
          <p14:tracePt t="6971" x="3155950" y="3708400"/>
          <p14:tracePt t="6987" x="3359150" y="3708400"/>
          <p14:tracePt t="7003" x="3575050" y="3708400"/>
          <p14:tracePt t="7020" x="3797300" y="3708400"/>
          <p14:tracePt t="7037" x="4019550" y="3708400"/>
          <p14:tracePt t="7053" x="4229100" y="3708400"/>
          <p14:tracePt t="7070" x="4394200" y="3708400"/>
          <p14:tracePt t="7087" x="4521200" y="3708400"/>
          <p14:tracePt t="7103" x="4622800" y="3708400"/>
          <p14:tracePt t="7120" x="4679950" y="3708400"/>
          <p14:tracePt t="7123" x="4692650" y="3708400"/>
          <p14:tracePt t="7136" x="4711700" y="3708400"/>
          <p14:tracePt t="7153" x="4749800" y="3708400"/>
          <p14:tracePt t="7170" x="4826000" y="3708400"/>
          <p14:tracePt t="7186" x="4889500" y="3708400"/>
          <p14:tracePt t="7203" x="4953000" y="3708400"/>
          <p14:tracePt t="7220" x="5010150" y="3708400"/>
          <p14:tracePt t="7236" x="5054600" y="3708400"/>
          <p14:tracePt t="7253" x="5105400" y="3708400"/>
          <p14:tracePt t="7270" x="5149850" y="3708400"/>
          <p14:tracePt t="7286" x="5200650" y="3708400"/>
          <p14:tracePt t="7303" x="5238750" y="3708400"/>
          <p14:tracePt t="7320" x="5283200" y="3708400"/>
          <p14:tracePt t="7336" x="5308600" y="3708400"/>
          <p14:tracePt t="7340" x="5314950" y="3708400"/>
          <p14:tracePt t="7353" x="5321300" y="3708400"/>
          <p14:tracePt t="7370" x="5334000" y="3708400"/>
          <p14:tracePt t="7403" x="5346700" y="3708400"/>
          <p14:tracePt t="7420" x="5353050" y="3708400"/>
          <p14:tracePt t="7437" x="5359400" y="3708400"/>
          <p14:tracePt t="7453" x="5365750" y="3708400"/>
          <p14:tracePt t="8491" x="0" y="0"/>
        </p14:tracePtLst>
        <p14:tracePtLst>
          <p14:tracePt t="9820" x="2749550" y="3663950"/>
          <p14:tracePt t="9900" x="2755900" y="3663950"/>
          <p14:tracePt t="9909" x="2781300" y="3663950"/>
          <p14:tracePt t="9919" x="2825750" y="3663950"/>
          <p14:tracePt t="9936" x="2984500" y="3663950"/>
          <p14:tracePt t="9953" x="3219450" y="3663950"/>
          <p14:tracePt t="9956" x="3359150" y="3663950"/>
          <p14:tracePt t="9970" x="3511550" y="3663950"/>
          <p14:tracePt t="9986" x="3930650" y="3663950"/>
          <p14:tracePt t="10003" x="4121150" y="3663950"/>
          <p14:tracePt t="10019" x="4241800" y="3663950"/>
          <p14:tracePt t="10036" x="4324350" y="3663950"/>
          <p14:tracePt t="10052" x="4400550" y="3663950"/>
          <p14:tracePt t="10069" x="4489450" y="3663950"/>
          <p14:tracePt t="10086" x="4584700" y="3663950"/>
          <p14:tracePt t="10102" x="4667250" y="3663950"/>
          <p14:tracePt t="10118" x="4743450" y="3663950"/>
          <p14:tracePt t="10135" x="4787900" y="3663950"/>
          <p14:tracePt t="10152" x="4826000" y="3663950"/>
          <p14:tracePt t="10168" x="4857750" y="3663950"/>
          <p14:tracePt t="10172" x="4883150" y="3663950"/>
          <p14:tracePt t="10187" x="4933950" y="3663950"/>
          <p14:tracePt t="10203" x="4978400" y="3663950"/>
          <p14:tracePt t="10219" x="5022850" y="3663950"/>
          <p14:tracePt t="10236" x="5054600" y="3663950"/>
          <p14:tracePt t="10252" x="5073650" y="3663950"/>
          <p14:tracePt t="10269" x="5086350" y="3663950"/>
          <p14:tracePt t="10348" x="5092700" y="3663950"/>
          <p14:tracePt t="10604" x="0" y="0"/>
        </p14:tracePtLst>
        <p14:tracePtLst>
          <p14:tracePt t="12261" x="2762250" y="3676650"/>
          <p14:tracePt t="12268" x="2762250" y="3670300"/>
          <p14:tracePt t="12277" x="2768600" y="3670300"/>
          <p14:tracePt t="12285" x="2774950" y="3670300"/>
          <p14:tracePt t="12302" x="2819400" y="3670300"/>
          <p14:tracePt t="12318" x="2889250" y="3670300"/>
          <p14:tracePt t="12335" x="3009900" y="3670300"/>
          <p14:tracePt t="12352" x="3149600" y="3670300"/>
          <p14:tracePt t="12356" x="3219450" y="3670300"/>
          <p14:tracePt t="12368" x="3308350" y="3670300"/>
          <p14:tracePt t="12385" x="3492500" y="3670300"/>
          <p14:tracePt t="12402" x="3810000" y="3670300"/>
          <p14:tracePt t="12419" x="4032250" y="3670300"/>
          <p14:tracePt t="12435" x="4248150" y="3670300"/>
          <p14:tracePt t="12451" x="4457700" y="3670300"/>
          <p14:tracePt t="12468" x="4641850" y="3670300"/>
          <p14:tracePt t="12485" x="4794250" y="3670300"/>
          <p14:tracePt t="12501" x="4933950" y="3670300"/>
          <p14:tracePt t="12518" x="5029200" y="3670300"/>
          <p14:tracePt t="12535" x="5099050" y="3670300"/>
          <p14:tracePt t="12552" x="5124450" y="3670300"/>
          <p14:tracePt t="12555" x="5137150" y="3670300"/>
          <p14:tracePt t="12572" x="5143500" y="3670300"/>
          <p14:tracePt t="12588" x="5149850" y="3670300"/>
          <p14:tracePt t="12612" x="5156200" y="3670300"/>
          <p14:tracePt t="12620" x="5162550" y="3670300"/>
          <p14:tracePt t="12635" x="5168900" y="3670300"/>
          <p14:tracePt t="12652" x="5175250" y="3670300"/>
          <p14:tracePt t="12668" x="5181600" y="3670300"/>
          <p14:tracePt t="12685" x="5194300" y="3670300"/>
          <p14:tracePt t="12702" x="5207000" y="3670300"/>
          <p14:tracePt t="12718" x="5226050" y="3670300"/>
          <p14:tracePt t="12736" x="5270500" y="3670300"/>
          <p14:tracePt t="12751" x="5334000" y="3670300"/>
          <p14:tracePt t="12755" x="5378450" y="3670300"/>
          <p14:tracePt t="12768" x="5416550" y="3670300"/>
          <p14:tracePt t="12785" x="5486400" y="3670300"/>
          <p14:tracePt t="12788" x="5492750" y="3670300"/>
          <p14:tracePt t="12801" x="5505450" y="3670300"/>
          <p14:tracePt t="12818" x="5511800" y="3670300"/>
          <p14:tracePt t="13050" x="0" y="0"/>
        </p14:tracePtLst>
        <p14:tracePtLst>
          <p14:tracePt t="13749" x="3340100" y="3670300"/>
          <p14:tracePt t="13820" x="3346450" y="3670300"/>
          <p14:tracePt t="13831" x="3371850" y="3670300"/>
          <p14:tracePt t="13836" x="3409950" y="3670300"/>
          <p14:tracePt t="13851" x="3568700" y="3670300"/>
          <p14:tracePt t="13868" x="3803650" y="3670300"/>
          <p14:tracePt t="13884" x="4044950" y="3670300"/>
          <p14:tracePt t="13901" x="4273550" y="3670300"/>
          <p14:tracePt t="13918" x="4495800" y="3670300"/>
          <p14:tracePt t="13935" x="4705350" y="3670300"/>
          <p14:tracePt t="13951" x="4895850" y="3670300"/>
          <p14:tracePt t="13955" x="4978400" y="3670300"/>
          <p14:tracePt t="13968" x="5054600" y="3670300"/>
          <p14:tracePt t="13984" x="5149850" y="3670300"/>
          <p14:tracePt t="13988" x="5181600" y="3670300"/>
          <p14:tracePt t="14001" x="5207000" y="3670300"/>
          <p14:tracePt t="14018" x="5264150" y="3670300"/>
          <p14:tracePt t="14035" x="5302250" y="3670300"/>
          <p14:tracePt t="14051" x="5346700" y="3670300"/>
          <p14:tracePt t="14068" x="5391150" y="3670300"/>
          <p14:tracePt t="14084" x="5461000" y="3670300"/>
          <p14:tracePt t="14101" x="5524500" y="3670300"/>
          <p14:tracePt t="14118" x="5562600" y="3670300"/>
          <p14:tracePt t="14135" x="5581650" y="3670300"/>
          <p14:tracePt t="14151" x="5588000" y="3670300"/>
          <p14:tracePt t="14611" x="0" y="0"/>
        </p14:tracePtLst>
        <p14:tracePtLst>
          <p14:tracePt t="17388" x="2508250" y="3937000"/>
          <p14:tracePt t="17517" x="2533650" y="3937000"/>
          <p14:tracePt t="17524" x="2565400" y="3937000"/>
          <p14:tracePt t="17533" x="2622550" y="3937000"/>
          <p14:tracePt t="17550" x="2724150" y="3937000"/>
          <p14:tracePt t="17566" x="2800350" y="3937000"/>
          <p14:tracePt t="17572" x="2825750" y="3937000"/>
          <p14:tracePt t="17583" x="2844800" y="3937000"/>
          <p14:tracePt t="17600" x="2851150" y="3937000"/>
          <p14:tracePt t="17617" x="2857500" y="3937000"/>
          <p14:tracePt t="17750" x="2851150" y="3937000"/>
          <p14:tracePt t="17756" x="2832100" y="3937000"/>
          <p14:tracePt t="17767" x="2800350" y="3937000"/>
          <p14:tracePt t="17783" x="2730500" y="3937000"/>
          <p14:tracePt t="17800" x="2654300" y="3937000"/>
          <p14:tracePt t="17816" x="2590800" y="3937000"/>
          <p14:tracePt t="17819" x="2565400" y="3937000"/>
          <p14:tracePt t="17833" x="2552700" y="3937000"/>
          <p14:tracePt t="17850" x="2533650" y="3937000"/>
          <p14:tracePt t="18004" x="2559050" y="3937000"/>
          <p14:tracePt t="18011" x="2584450" y="3937000"/>
          <p14:tracePt t="18020" x="2603500" y="3937000"/>
          <p14:tracePt t="18033" x="2622550" y="3937000"/>
          <p14:tracePt t="18050" x="2654300" y="3937000"/>
          <p14:tracePt t="18066" x="2660650" y="3937000"/>
          <p14:tracePt t="18179" x="2647950" y="3937000"/>
          <p14:tracePt t="18188" x="2628900" y="3937000"/>
          <p14:tracePt t="18200" x="2616200" y="3937000"/>
          <p14:tracePt t="18216" x="2603500" y="3937000"/>
          <p14:tracePt t="18233" x="2597150" y="3937000"/>
          <p14:tracePt t="18619" x="0" y="0"/>
        </p14:tracePtLst>
        <p14:tracePtLst>
          <p14:tracePt t="19020" x="2508250" y="3937000"/>
          <p14:tracePt t="19101" x="2520950" y="3937000"/>
          <p14:tracePt t="19108" x="2540000" y="3937000"/>
          <p14:tracePt t="19116" x="2559050" y="3937000"/>
          <p14:tracePt t="19132" x="2603500" y="3937000"/>
          <p14:tracePt t="19150" x="2635250" y="3937000"/>
          <p14:tracePt t="19166" x="2654300" y="3937000"/>
          <p14:tracePt t="19182" x="2667000" y="3937000"/>
          <p14:tracePt t="20282" x="0" y="0"/>
        </p14:tracePtLst>
        <p14:tracePtLst>
          <p14:tracePt t="21508" x="2514600" y="3892550"/>
          <p14:tracePt t="21612" x="2520950" y="3892550"/>
          <p14:tracePt t="21620" x="2527300" y="3892550"/>
          <p14:tracePt t="21632" x="2540000" y="3892550"/>
          <p14:tracePt t="21649" x="2597150" y="3892550"/>
          <p14:tracePt t="21665" x="2679700" y="3892550"/>
          <p14:tracePt t="21668" x="2717800" y="3892550"/>
          <p14:tracePt t="21682" x="2755900" y="3892550"/>
          <p14:tracePt t="21698" x="2768600" y="3892550"/>
          <p14:tracePt t="21939" x="0" y="0"/>
        </p14:tracePtLst>
        <p14:tracePtLst>
          <p14:tracePt t="26284" x="4375150" y="3784600"/>
          <p14:tracePt t="26292" x="4387850" y="3784600"/>
          <p14:tracePt t="26300" x="4394200" y="3790950"/>
          <p14:tracePt t="26313" x="4413250" y="3797300"/>
          <p14:tracePt t="26330" x="4464050" y="3810000"/>
          <p14:tracePt t="26347" x="4495800" y="3816350"/>
          <p14:tracePt t="26363" x="4527550" y="3816350"/>
          <p14:tracePt t="26380" x="4540250" y="3816350"/>
          <p14:tracePt t="26396" x="4552950" y="3816350"/>
          <p14:tracePt t="26413" x="4559300" y="3810000"/>
          <p14:tracePt t="26430" x="4559300" y="3790950"/>
          <p14:tracePt t="26446" x="4559300" y="3752850"/>
          <p14:tracePt t="26463" x="4552950" y="3721100"/>
          <p14:tracePt t="26480" x="4533900" y="3683000"/>
          <p14:tracePt t="26496" x="4508500" y="3657600"/>
          <p14:tracePt t="26513" x="4476750" y="3619500"/>
          <p14:tracePt t="26517" x="4464050" y="3606800"/>
          <p14:tracePt t="26531" x="4425950" y="3581400"/>
          <p14:tracePt t="26546" x="4400550" y="3568700"/>
          <p14:tracePt t="26563" x="4381500" y="3556000"/>
          <p14:tracePt t="26580" x="4362450" y="3549650"/>
          <p14:tracePt t="26597" x="4343400" y="3549650"/>
          <p14:tracePt t="26613" x="4305300" y="3549650"/>
          <p14:tracePt t="26630" x="4267200" y="3549650"/>
          <p14:tracePt t="26646" x="4222750" y="3549650"/>
          <p14:tracePt t="26663" x="4216400" y="3556000"/>
          <p14:tracePt t="26680" x="4197350" y="3568700"/>
          <p14:tracePt t="26700" x="4197350" y="3575050"/>
          <p14:tracePt t="26713" x="4197350" y="3581400"/>
          <p14:tracePt t="26730" x="4197350" y="3600450"/>
          <p14:tracePt t="26747" x="4197350" y="3638550"/>
          <p14:tracePt t="26763" x="4216400" y="3670300"/>
          <p14:tracePt t="26780" x="4248150" y="3702050"/>
          <p14:tracePt t="26797" x="4286250" y="3733800"/>
          <p14:tracePt t="26813" x="4318000" y="3752850"/>
          <p14:tracePt t="26831" x="4330700" y="3759200"/>
          <p14:tracePt t="26847" x="4337050" y="3759200"/>
          <p14:tracePt t="26880" x="4349750" y="3759200"/>
          <p14:tracePt t="26897" x="4362450" y="3752850"/>
          <p14:tracePt t="26901" x="4375150" y="3746500"/>
          <p14:tracePt t="26913" x="4375150" y="3740150"/>
          <p14:tracePt t="26931" x="4387850" y="3714750"/>
          <p14:tracePt t="26947" x="4387850" y="3702050"/>
          <p14:tracePt t="26963" x="4394200" y="3695700"/>
          <p14:tracePt t="26980" x="4400550" y="3670300"/>
          <p14:tracePt t="26997" x="4406900" y="3657600"/>
          <p14:tracePt t="27196" x="4413250" y="3670300"/>
          <p14:tracePt t="27212" x="4413250" y="3676650"/>
          <p14:tracePt t="27236" x="4419600" y="3689350"/>
          <p14:tracePt t="27276" x="4425950" y="3695700"/>
          <p14:tracePt t="27739" x="0" y="0"/>
        </p14:tracePtLst>
        <p14:tracePtLst>
          <p14:tracePt t="34484" x="4787900" y="3943350"/>
          <p14:tracePt t="34549" x="4787900" y="3937000"/>
          <p14:tracePt t="34565" x="4794250" y="3937000"/>
          <p14:tracePt t="34572" x="4800600" y="3943350"/>
          <p14:tracePt t="34581" x="4800600" y="3956050"/>
          <p14:tracePt t="34595" x="4813300" y="3968750"/>
          <p14:tracePt t="34611" x="4819650" y="3975100"/>
          <p14:tracePt t="34627" x="4832350" y="3987800"/>
          <p14:tracePt t="34644" x="4832350" y="3994150"/>
          <p14:tracePt t="34859" x="0" y="0"/>
        </p14:tracePtLst>
        <p14:tracePtLst>
          <p14:tracePt t="35308" x="5041900" y="4000500"/>
          <p14:tracePt t="35372" x="5041900" y="4006850"/>
          <p14:tracePt t="35381" x="5054600" y="4013200"/>
          <p14:tracePt t="35394" x="5086350" y="4019550"/>
          <p14:tracePt t="35411" x="5264150" y="4051300"/>
          <p14:tracePt t="35427" x="5359400" y="4064000"/>
          <p14:tracePt t="35444" x="5410200" y="4076700"/>
          <p14:tracePt t="35460" x="5429250" y="4083050"/>
          <p14:tracePt t="35477" x="5435600" y="4083050"/>
          <p14:tracePt t="35931" x="0" y="0"/>
        </p14:tracePtLst>
        <p14:tracePtLst>
          <p14:tracePt t="36564" x="4718050" y="5207000"/>
          <p14:tracePt t="36620" x="4718050" y="5200650"/>
          <p14:tracePt t="36636" x="4711700" y="5200650"/>
          <p14:tracePt t="36644" x="4699000" y="5200650"/>
          <p14:tracePt t="36652" x="4686300" y="5194300"/>
          <p14:tracePt t="36660" x="4660900" y="5187950"/>
          <p14:tracePt t="36677" x="4616450" y="5181600"/>
          <p14:tracePt t="36693" x="4540250" y="5168900"/>
          <p14:tracePt t="36710" x="4470400" y="5156200"/>
          <p14:tracePt t="36726" x="4438650" y="5149850"/>
          <p14:tracePt t="36743" x="4413250" y="5149850"/>
          <p14:tracePt t="36760" x="4394200" y="5149850"/>
          <p14:tracePt t="37547" x="0" y="0"/>
        </p14:tracePtLst>
        <p14:tracePtLst>
          <p14:tracePt t="38877" x="5492750" y="4038600"/>
          <p14:tracePt t="39029" x="5499100" y="4038600"/>
          <p14:tracePt t="39037" x="5518150" y="4038600"/>
          <p14:tracePt t="39044" x="5537200" y="4038600"/>
          <p14:tracePt t="39059" x="5588000" y="4038600"/>
          <p14:tracePt t="39076" x="5626100" y="4038600"/>
          <p14:tracePt t="39092" x="5664200" y="4038600"/>
          <p14:tracePt t="39109" x="5695950" y="4038600"/>
          <p14:tracePt t="39126" x="5727700" y="4038600"/>
          <p14:tracePt t="39131" x="5746750" y="4038600"/>
          <p14:tracePt t="39142" x="5765800" y="4038600"/>
          <p14:tracePt t="39160" x="5784850" y="4038600"/>
          <p14:tracePt t="39176" x="5791200" y="4038600"/>
          <p14:tracePt t="39192" x="5797550" y="4038600"/>
          <p14:tracePt t="39211" x="5803900" y="4038600"/>
          <p14:tracePt t="39229" x="5810250" y="4038600"/>
          <p14:tracePt t="39259" x="5816600" y="4038600"/>
          <p14:tracePt t="39324" x="5822950" y="4038600"/>
          <p14:tracePt t="39363" x="5829300" y="4038600"/>
          <p14:tracePt t="39635" x="0" y="0"/>
        </p14:tracePtLst>
        <p14:tracePtLst>
          <p14:tracePt t="40163" x="5581650" y="4025900"/>
          <p14:tracePt t="40251" x="5588000" y="4025900"/>
          <p14:tracePt t="40260" x="5619750" y="4025900"/>
          <p14:tracePt t="40267" x="5664200" y="4025900"/>
          <p14:tracePt t="40277" x="5715000" y="4025900"/>
          <p14:tracePt t="40292" x="5848350" y="4025900"/>
          <p14:tracePt t="40309" x="5943600" y="4025900"/>
          <p14:tracePt t="40326" x="5994400" y="4025900"/>
          <p14:tracePt t="40342" x="6007100" y="4025900"/>
          <p14:tracePt t="40579" x="0" y="0"/>
        </p14:tracePtLst>
        <p14:tracePtLst>
          <p14:tracePt t="41172" x="5549900" y="4051300"/>
          <p14:tracePt t="41293" x="5562600" y="4051300"/>
          <p14:tracePt t="41300" x="5588000" y="4051300"/>
          <p14:tracePt t="41309" x="5613400" y="4051300"/>
          <p14:tracePt t="41325" x="5657850" y="4051300"/>
          <p14:tracePt t="41342" x="5715000" y="4051300"/>
          <p14:tracePt t="41358" x="5778500" y="4057650"/>
          <p14:tracePt t="41375" x="5816600" y="4064000"/>
          <p14:tracePt t="41392" x="5829300" y="4064000"/>
          <p14:tracePt t="41699" x="0" y="0"/>
        </p14:tracePtLst>
        <p14:tracePtLst>
          <p14:tracePt t="42093" x="5562600" y="4038600"/>
          <p14:tracePt t="42196" x="5568950" y="4038600"/>
          <p14:tracePt t="42204" x="5588000" y="4038600"/>
          <p14:tracePt t="42212" x="5607050" y="4038600"/>
          <p14:tracePt t="42225" x="5638800" y="4038600"/>
          <p14:tracePt t="42242" x="5778500" y="4038600"/>
          <p14:tracePt t="42258" x="5835650" y="4038600"/>
          <p14:tracePt t="42275" x="5861050" y="4038600"/>
          <p14:tracePt t="42291" x="5880100" y="4038600"/>
          <p14:tracePt t="42682" x="0" y="0"/>
        </p14:tracePtLst>
        <p14:tracePtLst>
          <p14:tracePt t="43500" x="4394200" y="3600450"/>
          <p14:tracePt t="43532" x="4387850" y="3600450"/>
          <p14:tracePt t="43546" x="4381500" y="3600450"/>
          <p14:tracePt t="43554" x="4381500" y="3606800"/>
          <p14:tracePt t="43580" x="4375150" y="3613150"/>
          <p14:tracePt t="43603" x="4368800" y="3625850"/>
          <p14:tracePt t="43619" x="4368800" y="3632200"/>
          <p14:tracePt t="43628" x="4368800" y="3644900"/>
          <p14:tracePt t="43635" x="4368800" y="3657600"/>
          <p14:tracePt t="43643" x="4362450" y="3676650"/>
          <p14:tracePt t="43657" x="4362450" y="3683000"/>
          <p14:tracePt t="43674" x="4362450" y="3708400"/>
          <p14:tracePt t="43690" x="4362450" y="3714750"/>
          <p14:tracePt t="43707" x="4362450" y="3727450"/>
          <p14:tracePt t="43725" x="4362450" y="3733800"/>
          <p14:tracePt t="43741" x="4362450" y="3740150"/>
          <p14:tracePt t="43757" x="4375150" y="3765550"/>
          <p14:tracePt t="43774" x="4406900" y="3784600"/>
          <p14:tracePt t="43791" x="4451350" y="3803650"/>
          <p14:tracePt t="43807" x="4502150" y="3822700"/>
          <p14:tracePt t="43824" x="4559300" y="3835400"/>
          <p14:tracePt t="43841" x="4591050" y="3841750"/>
          <p14:tracePt t="43843" x="4603750" y="3841750"/>
          <p14:tracePt t="43857" x="4616450" y="3841750"/>
          <p14:tracePt t="43875" x="4629150" y="3841750"/>
          <p14:tracePt t="43899" x="4629150" y="3829050"/>
          <p14:tracePt t="43908" x="4629150" y="3822700"/>
          <p14:tracePt t="43924" x="4629150" y="3803650"/>
          <p14:tracePt t="43941" x="4629150" y="3765550"/>
          <p14:tracePt t="43957" x="4610100" y="3727450"/>
          <p14:tracePt t="43974" x="4578350" y="3695700"/>
          <p14:tracePt t="43991" x="4552950" y="3663950"/>
          <p14:tracePt t="44007" x="4521200" y="3651250"/>
          <p14:tracePt t="44024" x="4521200" y="3644900"/>
          <p14:tracePt t="44041" x="4502150" y="3644900"/>
          <p14:tracePt t="44057" x="4489450" y="3644900"/>
          <p14:tracePt t="44074" x="4438650" y="3644900"/>
          <p14:tracePt t="44091" x="4419600" y="3651250"/>
          <p14:tracePt t="44107" x="4387850" y="3663950"/>
          <p14:tracePt t="44124" x="4381500" y="3670300"/>
          <p14:tracePt t="44141" x="4375150" y="3683000"/>
          <p14:tracePt t="44158" x="4362450" y="3695700"/>
          <p14:tracePt t="44174" x="4356100" y="3708400"/>
          <p14:tracePt t="44191" x="4356100" y="3714750"/>
          <p14:tracePt t="44208" x="4356100" y="3721100"/>
          <p14:tracePt t="44224" x="4356100" y="3740150"/>
          <p14:tracePt t="44243" x="4356100" y="3765550"/>
          <p14:tracePt t="44258" x="4362450" y="3778250"/>
          <p14:tracePt t="44274" x="4368800" y="3784600"/>
          <p14:tracePt t="44290" x="4381500" y="3797300"/>
          <p14:tracePt t="44307" x="4394200" y="3803650"/>
          <p14:tracePt t="44324" x="4425950" y="3810000"/>
          <p14:tracePt t="44341" x="4464050" y="3810000"/>
          <p14:tracePt t="44358" x="4495800" y="3810000"/>
          <p14:tracePt t="44374" x="4540250" y="3803650"/>
          <p14:tracePt t="44391" x="4552950" y="3778250"/>
          <p14:tracePt t="44408" x="4565650" y="3759200"/>
          <p14:tracePt t="44411" x="4565650" y="3752850"/>
          <p14:tracePt t="44424" x="4565650" y="3746500"/>
          <p14:tracePt t="44442" x="4565650" y="3714750"/>
          <p14:tracePt t="44459" x="4552950" y="3676650"/>
          <p14:tracePt t="44474" x="4527550" y="3657600"/>
          <p14:tracePt t="44491" x="4489450" y="3632200"/>
          <p14:tracePt t="44507" x="4432300" y="3613150"/>
          <p14:tracePt t="44524" x="4387850" y="3600450"/>
          <p14:tracePt t="44541" x="4375150" y="3600450"/>
          <p14:tracePt t="44558" x="4368800" y="3600450"/>
          <p14:tracePt t="44574" x="4362450" y="3600450"/>
          <p14:tracePt t="44591" x="4356100" y="3600450"/>
          <p14:tracePt t="44607" x="4349750" y="3600450"/>
          <p14:tracePt t="44624" x="4343400" y="3600450"/>
          <p14:tracePt t="44641" x="4337050" y="3613150"/>
          <p14:tracePt t="44659" x="4337050" y="3632200"/>
          <p14:tracePt t="44674" x="4337050" y="3663950"/>
          <p14:tracePt t="44691" x="4349750" y="3689350"/>
          <p14:tracePt t="44707" x="4362450" y="3708400"/>
          <p14:tracePt t="44725" x="4381500" y="3733800"/>
          <p14:tracePt t="44741" x="4406900" y="3752850"/>
          <p14:tracePt t="44757" x="4413250" y="3759200"/>
          <p14:tracePt t="44774" x="4419600" y="3759200"/>
          <p14:tracePt t="44790" x="4432300" y="3765550"/>
          <p14:tracePt t="44807" x="4451350" y="3765550"/>
          <p14:tracePt t="44824" x="4495800" y="3765550"/>
          <p14:tracePt t="44840" x="4533900" y="3759200"/>
          <p14:tracePt t="44857" x="4559300" y="3740150"/>
          <p14:tracePt t="44873" x="4565650" y="3733800"/>
          <p14:tracePt t="44890" x="4565650" y="3708400"/>
          <p14:tracePt t="44907" x="4559300" y="3689350"/>
          <p14:tracePt t="44924" x="4540250" y="3670300"/>
          <p14:tracePt t="44940" x="4521200" y="3644900"/>
          <p14:tracePt t="44957" x="4489450" y="3632200"/>
          <p14:tracePt t="44974" x="4470400" y="3625850"/>
          <p14:tracePt t="44990" x="4457700" y="3625850"/>
          <p14:tracePt t="45007" x="4451350" y="3625850"/>
          <p14:tracePt t="45024" x="4445000" y="3625850"/>
          <p14:tracePt t="45040" x="4438650" y="3625850"/>
          <p14:tracePt t="45057" x="4419600" y="3625850"/>
          <p14:tracePt t="45074" x="4400550" y="3657600"/>
          <p14:tracePt t="45090" x="4394200" y="3670300"/>
          <p14:tracePt t="45107" x="4394200" y="3676650"/>
          <p14:tracePt t="45124" x="4394200" y="3695700"/>
          <p14:tracePt t="45140" x="4394200" y="3714750"/>
          <p14:tracePt t="45157" x="4406900" y="3733800"/>
          <p14:tracePt t="45174" x="4425950" y="3752850"/>
          <p14:tracePt t="45190" x="4451350" y="3765550"/>
          <p14:tracePt t="45207" x="4464050" y="3778250"/>
          <p14:tracePt t="45224" x="4476750" y="3784600"/>
          <p14:tracePt t="45240" x="4483100" y="3784600"/>
          <p14:tracePt t="45257" x="4489450" y="3784600"/>
          <p14:tracePt t="45259" x="4495800" y="3784600"/>
          <p14:tracePt t="45325" x="4502150" y="3784600"/>
          <p14:tracePt t="45340" x="4495800" y="3778250"/>
          <p14:tracePt t="45348" x="4489450" y="3778250"/>
          <p14:tracePt t="45357" x="4483100" y="3765550"/>
          <p14:tracePt t="45374" x="4470400" y="3740150"/>
          <p14:tracePt t="45390" x="4464050" y="3733800"/>
          <p14:tracePt t="45407" x="4457700" y="3714750"/>
          <p14:tracePt t="45441" x="4445000" y="3695700"/>
          <p14:tracePt t="45457" x="4432300" y="3683000"/>
          <p14:tracePt t="45475" x="4387850" y="3651250"/>
          <p14:tracePt t="45491" x="4356100" y="3644900"/>
          <p14:tracePt t="45507" x="4337050" y="3632200"/>
          <p14:tracePt t="45524" x="4324350" y="3632200"/>
          <p14:tracePt t="45589" x="4318000" y="3632200"/>
          <p14:tracePt t="45596" x="4311650" y="3638550"/>
          <p14:tracePt t="45607" x="4305300" y="3651250"/>
          <p14:tracePt t="45624" x="4298950" y="3695700"/>
          <p14:tracePt t="45641" x="4298950" y="3727450"/>
          <p14:tracePt t="45646" x="4298950" y="3746500"/>
          <p14:tracePt t="45660" x="4305300" y="3784600"/>
          <p14:tracePt t="45675" x="4330700" y="3816350"/>
          <p14:tracePt t="45692" x="4349750" y="3841750"/>
          <p14:tracePt t="45708" x="4375150" y="3848100"/>
          <p14:tracePt t="45724" x="4381500" y="3848100"/>
          <p14:tracePt t="45740" x="4400550" y="3848100"/>
          <p14:tracePt t="45757" x="4425950" y="3848100"/>
          <p14:tracePt t="45773" x="4476750" y="3841750"/>
          <p14:tracePt t="45790" x="4514850" y="3822700"/>
          <p14:tracePt t="45807" x="4540250" y="3790950"/>
          <p14:tracePt t="45823" x="4559300" y="3752850"/>
          <p14:tracePt t="45840" x="4559300" y="3727450"/>
          <p14:tracePt t="45857" x="4559300" y="3708400"/>
          <p14:tracePt t="45860" x="4559300" y="3695700"/>
          <p14:tracePt t="45876" x="4552950" y="3689350"/>
          <p14:tracePt t="45892" x="4546600" y="3689350"/>
          <p14:tracePt t="45907" x="4540250" y="3683000"/>
          <p14:tracePt t="45923" x="4533900" y="3683000"/>
          <p14:tracePt t="45940" x="4527550" y="3683000"/>
          <p14:tracePt t="45957" x="4514850" y="3683000"/>
          <p14:tracePt t="45973" x="4508500" y="3683000"/>
          <p14:tracePt t="45990" x="4495800" y="3683000"/>
          <p14:tracePt t="46006" x="4489450" y="3683000"/>
          <p14:tracePt t="46023" x="4476750" y="3689350"/>
          <p14:tracePt t="46040" x="4464050" y="3695700"/>
          <p14:tracePt t="46057" x="4451350" y="3702050"/>
          <p14:tracePt t="46073" x="4445000" y="3708400"/>
          <p14:tracePt t="46263" x="4451350" y="3708400"/>
          <p14:tracePt t="46284" x="4457700" y="3708400"/>
          <p14:tracePt t="46301" x="4457700" y="3702050"/>
          <p14:tracePt t="46307" x="4457700" y="3695700"/>
          <p14:tracePt t="46316" x="4457700" y="3683000"/>
          <p14:tracePt t="46323" x="4457700" y="3663950"/>
          <p14:tracePt t="46340" x="4457700" y="3625850"/>
          <p14:tracePt t="46356" x="4438650" y="3594100"/>
          <p14:tracePt t="46373" x="4432300" y="3581400"/>
          <p14:tracePt t="46390" x="4425950" y="3575050"/>
          <p14:tracePt t="46423" x="4419600" y="3568700"/>
          <p14:tracePt t="46445" x="4400550" y="3568700"/>
          <p14:tracePt t="46457" x="4387850" y="3581400"/>
          <p14:tracePt t="46473" x="4343400" y="3613150"/>
          <p14:tracePt t="46491" x="4298950" y="3657600"/>
          <p14:tracePt t="46508" x="4286250" y="3683000"/>
          <p14:tracePt t="46523" x="4286250" y="3695700"/>
          <p14:tracePt t="46540" x="4292600" y="3721100"/>
          <p14:tracePt t="46557" x="4305300" y="3733800"/>
          <p14:tracePt t="46573" x="4330700" y="3746500"/>
          <p14:tracePt t="46590" x="4343400" y="3752850"/>
          <p14:tracePt t="46595" x="4356100" y="3752850"/>
          <p14:tracePt t="46608" x="4368800" y="3752850"/>
          <p14:tracePt t="46623" x="4413250" y="3752850"/>
          <p14:tracePt t="46627" x="4425950" y="3752850"/>
          <p14:tracePt t="46640" x="4451350" y="3752850"/>
          <p14:tracePt t="46657" x="4476750" y="3740150"/>
          <p14:tracePt t="46674" x="4476750" y="3727450"/>
          <p14:tracePt t="46691" x="4476750" y="3714750"/>
          <p14:tracePt t="46708" x="4464050" y="3708400"/>
          <p14:tracePt t="46724" x="4457700" y="3695700"/>
          <p14:tracePt t="46740" x="4445000" y="3695700"/>
          <p14:tracePt t="46757" x="4432300" y="3689350"/>
          <p14:tracePt t="46773" x="4425950" y="3689350"/>
          <p14:tracePt t="46790" x="4413250" y="3683000"/>
          <p14:tracePt t="46807" x="4400550" y="3676650"/>
          <p14:tracePt t="47589" x="4400550" y="3683000"/>
          <p14:tracePt t="47597" x="4400550" y="3695700"/>
          <p14:tracePt t="47607" x="4406900" y="3708400"/>
          <p14:tracePt t="47624" x="4413250" y="3727450"/>
          <p14:tracePt t="47640" x="4425950" y="3740150"/>
          <p14:tracePt t="47643" x="4432300" y="3746500"/>
          <p14:tracePt t="47656" x="4438650" y="3752850"/>
          <p14:tracePt t="47672" x="4451350" y="3759200"/>
          <p14:tracePt t="47690" x="4451350" y="3765550"/>
          <p14:tracePt t="47691" x="4457700" y="3765550"/>
          <p14:tracePt t="47706" x="4464050" y="3771900"/>
          <p14:tracePt t="47732" x="4470400" y="3771900"/>
          <p14:tracePt t="47740" x="4476750" y="3771900"/>
          <p14:tracePt t="47756" x="4495800" y="3771900"/>
          <p14:tracePt t="47773" x="4508500" y="3765550"/>
          <p14:tracePt t="47790" x="4527550" y="3759200"/>
          <p14:tracePt t="47806" x="4540250" y="3740150"/>
          <p14:tracePt t="47823" x="4552950" y="3721100"/>
          <p14:tracePt t="47840" x="4559300" y="3708400"/>
          <p14:tracePt t="47844" x="4559300" y="3702050"/>
          <p14:tracePt t="47856" x="4559300" y="3695700"/>
          <p14:tracePt t="47872" x="4559300" y="3689350"/>
          <p14:tracePt t="47889" x="4559300" y="3670300"/>
          <p14:tracePt t="47906" x="4552950" y="3657600"/>
          <p14:tracePt t="47922" x="4546600" y="3644900"/>
          <p14:tracePt t="47939" x="4540250" y="3638550"/>
          <p14:tracePt t="47956" x="4533900" y="3625850"/>
          <p14:tracePt t="47972" x="4521200" y="3625850"/>
          <p14:tracePt t="47989" x="4514850" y="3619500"/>
          <p14:tracePt t="48006" x="4502150" y="3613150"/>
          <p14:tracePt t="48022" x="4489450" y="3613150"/>
          <p14:tracePt t="48039" x="4470400" y="3613150"/>
          <p14:tracePt t="48056" x="4445000" y="3613150"/>
          <p14:tracePt t="48073" x="4438650" y="3613150"/>
          <p14:tracePt t="48090" x="4425950" y="3613150"/>
          <p14:tracePt t="48107" x="4413250" y="3613150"/>
          <p14:tracePt t="48123" x="4387850" y="3619500"/>
          <p14:tracePt t="48139" x="4381500" y="3625850"/>
          <p14:tracePt t="48156" x="4368800" y="3632200"/>
          <p14:tracePt t="48173" x="4356100" y="3651250"/>
          <p14:tracePt t="48189" x="4349750" y="3657600"/>
          <p14:tracePt t="48206" x="4349750" y="3670300"/>
          <p14:tracePt t="48223" x="4349750" y="3689350"/>
          <p14:tracePt t="48239" x="4349750" y="3708400"/>
          <p14:tracePt t="48256" x="4356100" y="3733800"/>
          <p14:tracePt t="48259" x="4362450" y="3746500"/>
          <p14:tracePt t="48273" x="4375150" y="3759200"/>
          <p14:tracePt t="48289" x="4387850" y="3765550"/>
          <p14:tracePt t="48307" x="4419600" y="3790950"/>
          <p14:tracePt t="48323" x="4445000" y="3797300"/>
          <p14:tracePt t="48339" x="4457700" y="3803650"/>
          <p14:tracePt t="48356" x="4476750" y="3803650"/>
          <p14:tracePt t="48372" x="4495800" y="3810000"/>
          <p14:tracePt t="48389" x="4502150" y="3810000"/>
          <p14:tracePt t="48406" x="4514850" y="3810000"/>
          <p14:tracePt t="48444" x="4521200" y="3810000"/>
          <p14:tracePt t="48460" x="4527550" y="3803650"/>
          <p14:tracePt t="48476" x="4527550" y="3797300"/>
          <p14:tracePt t="48490" x="4527550" y="3784600"/>
          <p14:tracePt t="48507" x="4527550" y="3778250"/>
          <p14:tracePt t="48523" x="4527550" y="3752850"/>
          <p14:tracePt t="48540" x="4521200" y="3746500"/>
          <p14:tracePt t="48556" x="4514850" y="3727450"/>
          <p14:tracePt t="48573" x="4508500" y="3721100"/>
          <p14:tracePt t="48589" x="4508500" y="3714750"/>
          <p14:tracePt t="48606" x="4508500" y="3702050"/>
          <p14:tracePt t="48623" x="4502150" y="3702050"/>
          <p14:tracePt t="48640" x="4495800" y="3695700"/>
          <p14:tracePt t="48669" x="4489450" y="3683000"/>
          <p14:tracePt t="48702" x="4483100" y="3676650"/>
          <p14:tracePt t="48732" x="4476750" y="3663950"/>
          <p14:tracePt t="48749" x="4470400" y="3657600"/>
          <p14:tracePt t="48764" x="4464050" y="3644900"/>
          <p14:tracePt t="48773" x="4457700" y="3644900"/>
          <p14:tracePt t="48789" x="4457700" y="3638550"/>
          <p14:tracePt t="48806" x="4451350" y="3625850"/>
          <p14:tracePt t="48823" x="4445000" y="3619500"/>
          <p14:tracePt t="48948" x="4438650" y="3619500"/>
          <p14:tracePt t="49037" x="4432300" y="3619500"/>
          <p14:tracePt t="49044" x="4425950" y="3619500"/>
          <p14:tracePt t="49061" x="4419600" y="3625850"/>
          <p14:tracePt t="49073" x="4419600" y="3632200"/>
          <p14:tracePt t="49089" x="4413250" y="3651250"/>
          <p14:tracePt t="49107" x="4413250" y="3683000"/>
          <p14:tracePt t="49123" x="4406900" y="3714750"/>
          <p14:tracePt t="49140" x="4406900" y="3740150"/>
          <p14:tracePt t="49155" x="4406900" y="3771900"/>
          <p14:tracePt t="49172" x="4406900" y="3790950"/>
          <p14:tracePt t="49189" x="4406900" y="3803650"/>
          <p14:tracePt t="49206" x="4413250" y="3810000"/>
          <p14:tracePt t="49222" x="4419600" y="3810000"/>
          <p14:tracePt t="49256" x="4432300" y="3816350"/>
          <p14:tracePt t="49272" x="4445000" y="3822700"/>
          <p14:tracePt t="49289" x="4457700" y="3829050"/>
          <p14:tracePt t="49291" x="4464050" y="3829050"/>
          <p14:tracePt t="49306" x="4476750" y="3829050"/>
          <p14:tracePt t="49323" x="4483100" y="3829050"/>
          <p14:tracePt t="49340" x="4483100" y="3816350"/>
          <p14:tracePt t="49355" x="4483100" y="3784600"/>
          <p14:tracePt t="49372" x="4483100" y="3759200"/>
          <p14:tracePt t="49389" x="4483100" y="3727450"/>
          <p14:tracePt t="49406" x="4470400" y="3708400"/>
          <p14:tracePt t="49422" x="4451350" y="3683000"/>
          <p14:tracePt t="49439" x="4432300" y="3657600"/>
          <p14:tracePt t="49456" x="4419600" y="3632200"/>
          <p14:tracePt t="49472" x="4406900" y="3625850"/>
          <p14:tracePt t="49475" x="4406900" y="3619500"/>
          <p14:tracePt t="49489" x="4400550" y="3619500"/>
          <p14:tracePt t="49506" x="4394200" y="3613150"/>
          <p14:tracePt t="49523" x="4381500" y="3600450"/>
          <p14:tracePt t="49539" x="4362450" y="3594100"/>
          <p14:tracePt t="49555" x="4349750" y="3594100"/>
          <p14:tracePt t="49572" x="4343400" y="3594100"/>
          <p14:tracePt t="49589" x="4337050" y="3594100"/>
          <p14:tracePt t="49692" x="4337050" y="3613150"/>
          <p14:tracePt t="49701" x="4337050" y="3625850"/>
          <p14:tracePt t="49709" x="4337050" y="3651250"/>
          <p14:tracePt t="49723" x="4349750" y="3708400"/>
          <p14:tracePt t="49740" x="4368800" y="3746500"/>
          <p14:tracePt t="49756" x="4387850" y="3771900"/>
          <p14:tracePt t="49772" x="4413250" y="3790950"/>
          <p14:tracePt t="49789" x="4425950" y="3803650"/>
          <p14:tracePt t="49806" x="4432300" y="3803650"/>
          <p14:tracePt t="49823" x="4451350" y="3803650"/>
          <p14:tracePt t="49839" x="4470400" y="3803650"/>
          <p14:tracePt t="49842" x="4476750" y="3803650"/>
          <p14:tracePt t="49855" x="4483100" y="3803650"/>
          <p14:tracePt t="49872" x="4502150" y="3803650"/>
          <p14:tracePt t="49888" x="4514850" y="3790950"/>
          <p14:tracePt t="49891" x="4514850" y="3784600"/>
          <p14:tracePt t="49906" x="4514850" y="3771900"/>
          <p14:tracePt t="49922" x="4514850" y="3746500"/>
          <p14:tracePt t="49939" x="4514850" y="3721100"/>
          <p14:tracePt t="49955" x="4502150" y="3689350"/>
          <p14:tracePt t="49972" x="4489450" y="3670300"/>
          <p14:tracePt t="49988" x="4483100" y="3657600"/>
          <p14:tracePt t="50005" x="4464050" y="3644900"/>
          <p14:tracePt t="50022" x="4457700" y="3638550"/>
          <p14:tracePt t="50039" x="4445000" y="3625850"/>
          <p14:tracePt t="50098" x="4438650" y="3625850"/>
          <p14:tracePt t="50107" x="4432300" y="3625850"/>
          <p14:tracePt t="50131" x="4419600" y="3625850"/>
          <p14:tracePt t="50142" x="4413250" y="3632200"/>
          <p14:tracePt t="50157" x="4406900" y="3632200"/>
          <p14:tracePt t="50164" x="4400550" y="3638550"/>
          <p14:tracePt t="50180" x="4394200" y="3644900"/>
          <p14:tracePt t="50189" x="4394200" y="3651250"/>
          <p14:tracePt t="50206" x="4387850" y="3651250"/>
          <p14:tracePt t="50222" x="4381500" y="3663950"/>
          <p14:tracePt t="50240" x="4375150" y="3676650"/>
          <p14:tracePt t="50255" x="4375150" y="3695700"/>
          <p14:tracePt t="50272" x="4375150" y="3727450"/>
          <p14:tracePt t="50276" x="4375150" y="3740150"/>
          <p14:tracePt t="50289" x="4375150" y="3759200"/>
          <p14:tracePt t="50306" x="4387850" y="3784600"/>
          <p14:tracePt t="50322" x="4394200" y="3790950"/>
          <p14:tracePt t="50339" x="4394200" y="3797300"/>
          <p14:tracePt t="50355" x="4400550" y="3803650"/>
          <p14:tracePt t="50372" x="4413250" y="3803650"/>
          <p14:tracePt t="50388" x="4432300" y="3803650"/>
          <p14:tracePt t="50405" x="4457700" y="3803650"/>
          <p14:tracePt t="50422" x="4489450" y="3803650"/>
          <p14:tracePt t="50440" x="4514850" y="3803650"/>
          <p14:tracePt t="50455" x="4527550" y="3790950"/>
          <p14:tracePt t="50460" x="4533900" y="3784600"/>
          <p14:tracePt t="50472" x="4533900" y="3778250"/>
          <p14:tracePt t="50489" x="4533900" y="3759200"/>
          <p14:tracePt t="50506" x="4533900" y="3727450"/>
          <p14:tracePt t="50509" x="4527550" y="3721100"/>
          <p14:tracePt t="50523" x="4521200" y="3695700"/>
          <p14:tracePt t="50540" x="4502150" y="3670300"/>
          <p14:tracePt t="50555" x="4483100" y="3644900"/>
          <p14:tracePt t="50572" x="4470400" y="3632200"/>
          <p14:tracePt t="50589" x="4457700" y="3619500"/>
          <p14:tracePt t="50605" x="4445000" y="3613150"/>
          <p14:tracePt t="50622" x="4438650" y="3613150"/>
          <p14:tracePt t="50656" x="4425950" y="3613150"/>
          <p14:tracePt t="50672" x="4419600" y="3613150"/>
          <p14:tracePt t="50689" x="4413250" y="3613150"/>
          <p14:tracePt t="50705" x="4406900" y="3613150"/>
          <p14:tracePt t="50804" x="4394200" y="3613150"/>
          <p14:tracePt t="50822" x="4387850" y="3619500"/>
          <p14:tracePt t="50947" x="4381500" y="3625850"/>
          <p14:tracePt t="50995" x="4368800" y="3632200"/>
          <p14:tracePt t="51147" x="0" y="0"/>
        </p14:tracePtLst>
        <p14:tracePtLst>
          <p14:tracePt t="55044" x="5461000" y="4032250"/>
          <p14:tracePt t="55178" x="5473700" y="4032250"/>
          <p14:tracePt t="55186" x="5492750" y="4032250"/>
          <p14:tracePt t="55194" x="5524500" y="4032250"/>
          <p14:tracePt t="55203" x="5556250" y="4032250"/>
          <p14:tracePt t="55220" x="5632450" y="4032250"/>
          <p14:tracePt t="55237" x="5708650" y="4032250"/>
          <p14:tracePt t="55254" x="5784850" y="4032250"/>
          <p14:tracePt t="55270" x="5848350" y="4032250"/>
          <p14:tracePt t="55287" x="5905500" y="4044950"/>
          <p14:tracePt t="55304" x="5930900" y="4044950"/>
          <p14:tracePt t="55307" x="5937250" y="4044950"/>
          <p14:tracePt t="55321" x="5943600" y="4044950"/>
          <p14:tracePt t="55337" x="5949950" y="4044950"/>
          <p14:tracePt t="55356" x="5962650" y="4044950"/>
          <p14:tracePt t="55379" x="5969000" y="4032250"/>
          <p14:tracePt t="55387" x="5969000" y="4019550"/>
          <p14:tracePt t="55403" x="5969000" y="4006850"/>
          <p14:tracePt t="55420" x="5969000" y="3987800"/>
          <p14:tracePt t="55437" x="5975350" y="3968750"/>
          <p14:tracePt t="55453" x="5975350" y="3943350"/>
          <p14:tracePt t="55470" x="5975350" y="3930650"/>
          <p14:tracePt t="55487" x="5975350" y="3917950"/>
          <p14:tracePt t="55503" x="5975350" y="3898900"/>
          <p14:tracePt t="55520" x="5975350" y="3879850"/>
          <p14:tracePt t="55537" x="5962650" y="3873500"/>
          <p14:tracePt t="55539" x="5956300" y="3867150"/>
          <p14:tracePt t="55553" x="5943600" y="3860800"/>
          <p14:tracePt t="55570" x="5873750" y="3822700"/>
          <p14:tracePt t="55586" x="5803900" y="3810000"/>
          <p14:tracePt t="55603" x="5753100" y="3803650"/>
          <p14:tracePt t="55620" x="5721350" y="3803650"/>
          <p14:tracePt t="55637" x="5683250" y="3803650"/>
          <p14:tracePt t="55653" x="5657850" y="3803650"/>
          <p14:tracePt t="55670" x="5638800" y="3816350"/>
          <p14:tracePt t="55687" x="5607050" y="3829050"/>
          <p14:tracePt t="55703" x="5581650" y="3848100"/>
          <p14:tracePt t="55720" x="5549900" y="3867150"/>
          <p14:tracePt t="55737" x="5530850" y="3873500"/>
          <p14:tracePt t="55739" x="5518150" y="3879850"/>
          <p14:tracePt t="55753" x="5505450" y="3886200"/>
          <p14:tracePt t="55770" x="5486400" y="3898900"/>
          <p14:tracePt t="55786" x="5480050" y="3917950"/>
          <p14:tracePt t="55803" x="5461000" y="3930650"/>
          <p14:tracePt t="55820" x="5454650" y="3949700"/>
          <p14:tracePt t="55837" x="5454650" y="3968750"/>
          <p14:tracePt t="55853" x="5454650" y="3987800"/>
          <p14:tracePt t="55870" x="5454650" y="4000500"/>
          <p14:tracePt t="55886" x="5454650" y="4006850"/>
          <p14:tracePt t="55903" x="5454650" y="4032250"/>
          <p14:tracePt t="55920" x="5461000" y="4044950"/>
          <p14:tracePt t="55937" x="5473700" y="4064000"/>
          <p14:tracePt t="55939" x="5492750" y="4076700"/>
          <p14:tracePt t="55953" x="5518150" y="4089400"/>
          <p14:tracePt t="55970" x="5613400" y="4127500"/>
          <p14:tracePt t="55986" x="5657850" y="4140200"/>
          <p14:tracePt t="56003" x="5683250" y="4140200"/>
          <p14:tracePt t="56020" x="5708650" y="4140200"/>
          <p14:tracePt t="56036" x="5727700" y="4140200"/>
          <p14:tracePt t="56053" x="5740400" y="4140200"/>
          <p14:tracePt t="56070" x="5753100" y="4140200"/>
          <p14:tracePt t="56086" x="5772150" y="4140200"/>
          <p14:tracePt t="56103" x="5791200" y="4140200"/>
          <p14:tracePt t="56120" x="5816600" y="4140200"/>
          <p14:tracePt t="56137" x="5842000" y="4127500"/>
          <p14:tracePt t="56153" x="5854700" y="4127500"/>
          <p14:tracePt t="56170" x="5886450" y="4121150"/>
          <p14:tracePt t="56186" x="5899150" y="4114800"/>
          <p14:tracePt t="56203" x="5918200" y="4114800"/>
          <p14:tracePt t="56220" x="5924550" y="4108450"/>
          <p14:tracePt t="56236" x="5930900" y="4108450"/>
          <p14:tracePt t="56253" x="5937250" y="4108450"/>
          <p14:tracePt t="56270" x="5949950" y="4095750"/>
          <p14:tracePt t="56286" x="5962650" y="4089400"/>
          <p14:tracePt t="56303" x="5975350" y="4083050"/>
          <p14:tracePt t="56320" x="5981700" y="4070350"/>
          <p14:tracePt t="56337" x="5988050" y="4070350"/>
          <p14:tracePt t="56340" x="5988050" y="4057650"/>
          <p14:tracePt t="56354" x="5994400" y="4051300"/>
          <p14:tracePt t="56371" x="6007100" y="4038600"/>
          <p14:tracePt t="56386" x="6007100" y="4025900"/>
          <p14:tracePt t="56403" x="6019800" y="4006850"/>
          <p14:tracePt t="56420" x="6019800" y="4000500"/>
          <p14:tracePt t="56436" x="6026150" y="3987800"/>
          <p14:tracePt t="56453" x="6026150" y="3981450"/>
          <p14:tracePt t="56487" x="6026150" y="3968750"/>
          <p14:tracePt t="56503" x="6026150" y="3962400"/>
          <p14:tracePt t="56520" x="6026150" y="3949700"/>
          <p14:tracePt t="56523" x="6026150" y="3943350"/>
          <p14:tracePt t="56536" x="6019800" y="3930650"/>
          <p14:tracePt t="56553" x="6013450" y="3917950"/>
          <p14:tracePt t="56570" x="5969000" y="3892550"/>
          <p14:tracePt t="56587" x="5943600" y="3886200"/>
          <p14:tracePt t="56603" x="5905500" y="3873500"/>
          <p14:tracePt t="56620" x="5867400" y="3860800"/>
          <p14:tracePt t="56637" x="5797550" y="3848100"/>
          <p14:tracePt t="56653" x="5746750" y="3841750"/>
          <p14:tracePt t="56659" x="5721350" y="3841750"/>
          <p14:tracePt t="56670" x="5695950" y="3841750"/>
          <p14:tracePt t="56687" x="5657850" y="3841750"/>
          <p14:tracePt t="56703" x="5632450" y="3841750"/>
          <p14:tracePt t="56720" x="5613400" y="3841750"/>
          <p14:tracePt t="56737" x="5607050" y="3841750"/>
          <p14:tracePt t="56755" x="5588000" y="3841750"/>
          <p14:tracePt t="56770" x="5575300" y="3841750"/>
          <p14:tracePt t="56787" x="5575300" y="3848100"/>
          <p14:tracePt t="56803" x="5556250" y="3854450"/>
          <p14:tracePt t="56820" x="5549900" y="3867150"/>
          <p14:tracePt t="56837" x="5543550" y="3879850"/>
          <p14:tracePt t="56853" x="5537200" y="3898900"/>
          <p14:tracePt t="56870" x="5537200" y="3917950"/>
          <p14:tracePt t="56887" x="5530850" y="3924300"/>
          <p14:tracePt t="56903" x="5530850" y="3943350"/>
          <p14:tracePt t="56920" x="5530850" y="3949700"/>
          <p14:tracePt t="56937" x="5530850" y="3956050"/>
          <p14:tracePt t="56953" x="5530850" y="3962400"/>
          <p14:tracePt t="56956" x="5530850" y="3968750"/>
          <p14:tracePt t="56970" x="5530850" y="3975100"/>
          <p14:tracePt t="56996" x="5530850" y="3981450"/>
          <p14:tracePt t="57004" x="5530850" y="3987800"/>
          <p14:tracePt t="57020" x="5530850" y="3994150"/>
          <p14:tracePt t="57036" x="5530850" y="4000500"/>
          <p14:tracePt t="57053" x="5537200" y="4013200"/>
          <p14:tracePt t="57070" x="5543550" y="4025900"/>
          <p14:tracePt t="57086" x="5556250" y="4044950"/>
          <p14:tracePt t="57103" x="5568950" y="4057650"/>
          <p14:tracePt t="57119" x="5588000" y="4070350"/>
          <p14:tracePt t="57136" x="5607050" y="4083050"/>
          <p14:tracePt t="57152" x="5645150" y="4089400"/>
          <p14:tracePt t="57154" x="5670550" y="4095750"/>
          <p14:tracePt t="57170" x="5715000" y="4108450"/>
          <p14:tracePt t="57186" x="5759450" y="4108450"/>
          <p14:tracePt t="57203" x="5791200" y="4108450"/>
          <p14:tracePt t="57219" x="5803900" y="4108450"/>
          <p14:tracePt t="57236" x="5829300" y="4108450"/>
          <p14:tracePt t="57253" x="5842000" y="4102100"/>
          <p14:tracePt t="57270" x="5861050" y="4089400"/>
          <p14:tracePt t="57286" x="5886450" y="4076700"/>
          <p14:tracePt t="57303" x="5899150" y="4064000"/>
          <p14:tracePt t="57320" x="5911850" y="4051300"/>
          <p14:tracePt t="57336" x="5918200" y="4032250"/>
          <p14:tracePt t="57339" x="5924550" y="4025900"/>
          <p14:tracePt t="57353" x="5924550" y="4019550"/>
          <p14:tracePt t="57370" x="5930900" y="3981450"/>
          <p14:tracePt t="57386" x="5930900" y="3968750"/>
          <p14:tracePt t="57403" x="5937250" y="3943350"/>
          <p14:tracePt t="57419" x="5937250" y="3924300"/>
          <p14:tracePt t="57436" x="5937250" y="3911600"/>
          <p14:tracePt t="57453" x="5937250" y="3892550"/>
          <p14:tracePt t="57470" x="5937250" y="3879850"/>
          <p14:tracePt t="57486" x="5937250" y="3867150"/>
          <p14:tracePt t="57503" x="5937250" y="3860800"/>
          <p14:tracePt t="57536" x="5937250" y="3848100"/>
          <p14:tracePt t="57552" x="5930900" y="3841750"/>
          <p14:tracePt t="57570" x="5886450" y="3810000"/>
          <p14:tracePt t="57586" x="5835650" y="3803650"/>
          <p14:tracePt t="57603" x="5778500" y="3784600"/>
          <p14:tracePt t="57619" x="5740400" y="3784600"/>
          <p14:tracePt t="57636" x="5708650" y="3784600"/>
          <p14:tracePt t="57653" x="5664200" y="3784600"/>
          <p14:tracePt t="57670" x="5638800" y="3797300"/>
          <p14:tracePt t="57686" x="5607050" y="3803650"/>
          <p14:tracePt t="57703" x="5568950" y="3810000"/>
          <p14:tracePt t="57719" x="5543550" y="3816350"/>
          <p14:tracePt t="57736" x="5518150" y="3822700"/>
          <p14:tracePt t="57752" x="5492750" y="3835400"/>
          <p14:tracePt t="57755" x="5480050" y="3841750"/>
          <p14:tracePt t="57771" x="5467350" y="3841750"/>
          <p14:tracePt t="57786" x="5461000" y="3854450"/>
          <p14:tracePt t="57803" x="5448300" y="3860800"/>
          <p14:tracePt t="57819" x="5448300" y="3867150"/>
          <p14:tracePt t="57836" x="5441950" y="3873500"/>
          <p14:tracePt t="57853" x="5441950" y="3892550"/>
          <p14:tracePt t="57886" x="5441950" y="3917950"/>
          <p14:tracePt t="57902" x="5441950" y="3937000"/>
          <p14:tracePt t="57919" x="5441950" y="3956050"/>
          <p14:tracePt t="57936" x="5441950" y="3987800"/>
          <p14:tracePt t="57940" x="5441950" y="3994150"/>
          <p14:tracePt t="57952" x="5441950" y="4006850"/>
          <p14:tracePt t="57970" x="5448300" y="4025900"/>
          <p14:tracePt t="57986" x="5461000" y="4038600"/>
          <p14:tracePt t="58002" x="5461000" y="4044950"/>
          <p14:tracePt t="58019" x="5467350" y="4051300"/>
          <p14:tracePt t="58036" x="5480050" y="4057650"/>
          <p14:tracePt t="58053" x="5486400" y="4064000"/>
          <p14:tracePt t="58069" x="5505450" y="4070350"/>
          <p14:tracePt t="58086" x="5543550" y="4083050"/>
          <p14:tracePt t="58102" x="5613400" y="4095750"/>
          <p14:tracePt t="58119" x="5695950" y="4108450"/>
          <p14:tracePt t="58136" x="5759450" y="4121150"/>
          <p14:tracePt t="58152" x="5816600" y="4127500"/>
          <p14:tracePt t="58155" x="5829300" y="4127500"/>
          <p14:tracePt t="58170" x="5842000" y="4127500"/>
          <p14:tracePt t="58186" x="5867400" y="4127500"/>
          <p14:tracePt t="58202" x="5873750" y="4127500"/>
          <p14:tracePt t="58219" x="5892800" y="4127500"/>
          <p14:tracePt t="58236" x="5905500" y="4127500"/>
          <p14:tracePt t="58252" x="5918200" y="4121150"/>
          <p14:tracePt t="58269" x="5924550" y="4121150"/>
          <p14:tracePt t="58303" x="5930900" y="4114800"/>
          <p14:tracePt t="58319" x="5943600" y="4108450"/>
          <p14:tracePt t="58336" x="5949950" y="4095750"/>
          <p14:tracePt t="58340" x="5956300" y="4089400"/>
          <p14:tracePt t="58353" x="5962650" y="4076700"/>
          <p14:tracePt t="58370" x="5962650" y="4057650"/>
          <p14:tracePt t="58387" x="5969000" y="4038600"/>
          <p14:tracePt t="58403" x="5975350" y="4025900"/>
          <p14:tracePt t="58419" x="5975350" y="4013200"/>
          <p14:tracePt t="58435" x="5975350" y="3994150"/>
          <p14:tracePt t="58452" x="5975350" y="3975100"/>
          <p14:tracePt t="58470" x="5975350" y="3962400"/>
          <p14:tracePt t="58486" x="5975350" y="3949700"/>
          <p14:tracePt t="58503" x="5975350" y="3943350"/>
          <p14:tracePt t="58519" x="5975350" y="3930650"/>
          <p14:tracePt t="58523" x="5975350" y="3924300"/>
          <p14:tracePt t="58536" x="5975350" y="3911600"/>
          <p14:tracePt t="58552" x="5969000" y="3898900"/>
          <p14:tracePt t="58569" x="5956300" y="3886200"/>
          <p14:tracePt t="58572" x="5949950" y="3879850"/>
          <p14:tracePt t="58586" x="5924550" y="3860800"/>
          <p14:tracePt t="58603" x="5899150" y="3848100"/>
          <p14:tracePt t="58619" x="5861050" y="3841750"/>
          <p14:tracePt t="58635" x="5816600" y="3829050"/>
          <p14:tracePt t="58652" x="5778500" y="3822700"/>
          <p14:tracePt t="58669" x="5734050" y="3822700"/>
          <p14:tracePt t="58686" x="5689600" y="3822700"/>
          <p14:tracePt t="58702" x="5651500" y="3822700"/>
          <p14:tracePt t="58719" x="5600700" y="3829050"/>
          <p14:tracePt t="58736" x="5562600" y="3835400"/>
          <p14:tracePt t="58740" x="5549900" y="3835400"/>
          <p14:tracePt t="58753" x="5530850" y="3835400"/>
          <p14:tracePt t="58771" x="5518150" y="3848100"/>
          <p14:tracePt t="58787" x="5511800" y="3854450"/>
          <p14:tracePt t="58803" x="5505450" y="3879850"/>
          <p14:tracePt t="58820" x="5505450" y="3911600"/>
          <p14:tracePt t="58836" x="5505450" y="3956050"/>
          <p14:tracePt t="58853" x="5505450" y="4006850"/>
          <p14:tracePt t="58870" x="5505450" y="4038600"/>
          <p14:tracePt t="58886" x="5511800" y="4076700"/>
          <p14:tracePt t="58892" x="5511800" y="4083050"/>
          <p14:tracePt t="58902" x="5518150" y="4095750"/>
          <p14:tracePt t="58919" x="5537200" y="4114800"/>
          <p14:tracePt t="58936" x="5549900" y="4127500"/>
          <p14:tracePt t="58938" x="5562600" y="4133850"/>
          <p14:tracePt t="58952" x="5575300" y="4140200"/>
          <p14:tracePt t="58969" x="5613400" y="4152900"/>
          <p14:tracePt t="58987" x="5702300" y="4159250"/>
          <p14:tracePt t="59003" x="5791200" y="4159250"/>
          <p14:tracePt t="59019" x="5861050" y="4152900"/>
          <p14:tracePt t="59036" x="5892800" y="4127500"/>
          <p14:tracePt t="59053" x="5911850" y="4102100"/>
          <p14:tracePt t="59069" x="5924550" y="4083050"/>
          <p14:tracePt t="59086" x="5930900" y="4064000"/>
          <p14:tracePt t="59102" x="5930900" y="4038600"/>
          <p14:tracePt t="59119" x="5930900" y="4013200"/>
          <p14:tracePt t="59136" x="5930900" y="3987800"/>
          <p14:tracePt t="59139" x="5930900" y="3975100"/>
          <p14:tracePt t="59152" x="5930900" y="3968750"/>
          <p14:tracePt t="59169" x="5930900" y="3943350"/>
          <p14:tracePt t="59186" x="5918200" y="3930650"/>
          <p14:tracePt t="59202" x="5905500" y="3911600"/>
          <p14:tracePt t="59219" x="5880100" y="3892550"/>
          <p14:tracePt t="59236" x="5873750" y="3886200"/>
          <p14:tracePt t="59253" x="5861050" y="3873500"/>
          <p14:tracePt t="59427" x="0" y="0"/>
        </p14:tracePtLst>
        <p14:tracePtLst>
          <p14:tracePt t="60131" x="5537200" y="3848100"/>
          <p14:tracePt t="60146" x="5530850" y="3848100"/>
          <p14:tracePt t="60171" x="5524500" y="3854450"/>
          <p14:tracePt t="60196" x="5524500" y="3867150"/>
          <p14:tracePt t="60203" x="5524500" y="3873500"/>
          <p14:tracePt t="60212" x="5518150" y="3886200"/>
          <p14:tracePt t="60220" x="5518150" y="3892550"/>
          <p14:tracePt t="60235" x="5511800" y="3924300"/>
          <p14:tracePt t="60252" x="5511800" y="3949700"/>
          <p14:tracePt t="60268" x="5511800" y="3968750"/>
          <p14:tracePt t="60285" x="5511800" y="3981450"/>
          <p14:tracePt t="60302" x="5511800" y="4000500"/>
          <p14:tracePt t="60319" x="5518150" y="4013200"/>
          <p14:tracePt t="60336" x="5524500" y="4019550"/>
          <p14:tracePt t="60352" x="5530850" y="4025900"/>
          <p14:tracePt t="60355" x="5543550" y="4032250"/>
          <p14:tracePt t="60369" x="5556250" y="4038600"/>
          <p14:tracePt t="60386" x="5626100" y="4064000"/>
          <p14:tracePt t="60402" x="5689600" y="4070350"/>
          <p14:tracePt t="60418" x="5740400" y="4070350"/>
          <p14:tracePt t="60435" x="5778500" y="4070350"/>
          <p14:tracePt t="60452" x="5816600" y="4070350"/>
          <p14:tracePt t="60468" x="5842000" y="4057650"/>
          <p14:tracePt t="60485" x="5861050" y="4044950"/>
          <p14:tracePt t="60502" x="5873750" y="4032250"/>
          <p14:tracePt t="60518" x="5886450" y="4025900"/>
          <p14:tracePt t="60535" x="5892800" y="4013200"/>
          <p14:tracePt t="60552" x="5905500" y="4013200"/>
          <p14:tracePt t="60568" x="5911850" y="4006850"/>
          <p14:tracePt t="60585" x="5918200" y="3987800"/>
          <p14:tracePt t="60602" x="5924550" y="3975100"/>
          <p14:tracePt t="60618" x="5924550" y="3962400"/>
          <p14:tracePt t="60635" x="5924550" y="3956050"/>
          <p14:tracePt t="60652" x="5924550" y="3949700"/>
          <p14:tracePt t="60668" x="5930900" y="3937000"/>
          <p14:tracePt t="60685" x="5930900" y="3911600"/>
          <p14:tracePt t="60702" x="5918200" y="3879850"/>
          <p14:tracePt t="60718" x="5899150" y="3854450"/>
          <p14:tracePt t="60735" x="5880100" y="3822700"/>
          <p14:tracePt t="60752" x="5835650" y="3797300"/>
          <p14:tracePt t="60768" x="5784850" y="3771900"/>
          <p14:tracePt t="60771" x="5759450" y="3759200"/>
          <p14:tracePt t="60785" x="5734050" y="3752850"/>
          <p14:tracePt t="60802" x="5689600" y="3746500"/>
          <p14:tracePt t="60818" x="5670550" y="3746500"/>
          <p14:tracePt t="60835" x="5645150" y="3746500"/>
          <p14:tracePt t="60852" x="5626100" y="3759200"/>
          <p14:tracePt t="60868" x="5607050" y="3765550"/>
          <p14:tracePt t="60885" x="5575300" y="3790950"/>
          <p14:tracePt t="60902" x="5537200" y="3816350"/>
          <p14:tracePt t="60918" x="5518150" y="3835400"/>
          <p14:tracePt t="60935" x="5492750" y="3867150"/>
          <p14:tracePt t="60952" x="5480050" y="3892550"/>
          <p14:tracePt t="60968" x="5473700" y="3917950"/>
          <p14:tracePt t="60985" x="5473700" y="3930650"/>
          <p14:tracePt t="61002" x="5473700" y="3962400"/>
          <p14:tracePt t="61018" x="5473700" y="3975100"/>
          <p14:tracePt t="61035" x="5473700" y="3987800"/>
          <p14:tracePt t="61051" x="5480050" y="4013200"/>
          <p14:tracePt t="61068" x="5492750" y="4032250"/>
          <p14:tracePt t="61085" x="5524500" y="4051300"/>
          <p14:tracePt t="61102" x="5568950" y="4076700"/>
          <p14:tracePt t="61118" x="5657850" y="4102100"/>
          <p14:tracePt t="61135" x="5765800" y="4127500"/>
          <p14:tracePt t="61152" x="5867400" y="4140200"/>
          <p14:tracePt t="61155" x="5892800" y="4140200"/>
          <p14:tracePt t="61168" x="5918200" y="4140200"/>
          <p14:tracePt t="61185" x="5956300" y="4140200"/>
          <p14:tracePt t="61187" x="5975350" y="4140200"/>
          <p14:tracePt t="61201" x="5994400" y="4140200"/>
          <p14:tracePt t="61218" x="6045200" y="4121150"/>
          <p14:tracePt t="61235" x="6064250" y="4114800"/>
          <p14:tracePt t="61251" x="6083300" y="4095750"/>
          <p14:tracePt t="61268" x="6089650" y="4089400"/>
          <p14:tracePt t="61285" x="6096000" y="4076700"/>
          <p14:tracePt t="61302" x="6096000" y="4070350"/>
          <p14:tracePt t="61318" x="6096000" y="4057650"/>
          <p14:tracePt t="61335" x="6096000" y="4044950"/>
          <p14:tracePt t="61352" x="6089650" y="4019550"/>
          <p14:tracePt t="61368" x="6070600" y="3987800"/>
          <p14:tracePt t="61371" x="6064250" y="3975100"/>
          <p14:tracePt t="61385" x="6051550" y="3962400"/>
          <p14:tracePt t="61402" x="6013450" y="3924300"/>
          <p14:tracePt t="61418" x="5988050" y="3917950"/>
          <p14:tracePt t="61435" x="5949950" y="3905250"/>
          <p14:tracePt t="61452" x="5905500" y="3892550"/>
          <p14:tracePt t="61468" x="5854700" y="3879850"/>
          <p14:tracePt t="61485" x="5797550" y="3873500"/>
          <p14:tracePt t="61501" x="5727700" y="3860800"/>
          <p14:tracePt t="61518" x="5651500" y="3848100"/>
          <p14:tracePt t="61535" x="5607050" y="3835400"/>
          <p14:tracePt t="61552" x="5594350" y="3835400"/>
          <p14:tracePt t="61568" x="5588000" y="3835400"/>
          <p14:tracePt t="61628" x="5581650" y="3835400"/>
          <p14:tracePt t="61643" x="5575300" y="3835400"/>
          <p14:tracePt t="61652" x="5568950" y="3848100"/>
          <p14:tracePt t="61660" x="5562600" y="3854450"/>
          <p14:tracePt t="61668" x="5556250" y="3873500"/>
          <p14:tracePt t="61685" x="5543550" y="3911600"/>
          <p14:tracePt t="61701" x="5537200" y="3949700"/>
          <p14:tracePt t="61718" x="5537200" y="3975100"/>
          <p14:tracePt t="61734" x="5537200" y="4000500"/>
          <p14:tracePt t="61751" x="5537200" y="4006850"/>
          <p14:tracePt t="61768" x="5537200" y="4019550"/>
          <p14:tracePt t="61785" x="5537200" y="4032250"/>
          <p14:tracePt t="61801" x="5549900" y="4044950"/>
          <p14:tracePt t="61804" x="5556250" y="4051300"/>
          <p14:tracePt t="61818" x="5588000" y="4076700"/>
          <p14:tracePt t="61834" x="5632450" y="4089400"/>
          <p14:tracePt t="61851" x="5676900" y="4102100"/>
          <p14:tracePt t="61868" x="5721350" y="4102100"/>
          <p14:tracePt t="61885" x="5759450" y="4102100"/>
          <p14:tracePt t="61901" x="5803900" y="4095750"/>
          <p14:tracePt t="61918" x="5822950" y="4076700"/>
          <p14:tracePt t="61935" x="5842000" y="4070350"/>
          <p14:tracePt t="61952" x="5848350" y="4051300"/>
          <p14:tracePt t="61968" x="5854700" y="4038600"/>
          <p14:tracePt t="61985" x="5861050" y="4032250"/>
          <p14:tracePt t="62003" x="5861050" y="4013200"/>
          <p14:tracePt t="62019" x="5867400" y="3994150"/>
          <p14:tracePt t="62035" x="5873750" y="3975100"/>
          <p14:tracePt t="62051" x="5886450" y="3949700"/>
          <p14:tracePt t="62068" x="5886450" y="3937000"/>
          <p14:tracePt t="62085" x="5886450" y="3917950"/>
          <p14:tracePt t="62101" x="5886450" y="3911600"/>
          <p14:tracePt t="62118" x="5886450" y="3905250"/>
          <p14:tracePt t="62155" x="5886450" y="3898900"/>
          <p14:tracePt t="62172" x="5886450" y="3892550"/>
          <p14:tracePt t="62185" x="5880100" y="3886200"/>
          <p14:tracePt t="62202" x="5854700" y="3873500"/>
          <p14:tracePt t="62218" x="5822950" y="3854450"/>
          <p14:tracePt t="62235" x="5778500" y="3835400"/>
          <p14:tracePt t="62251" x="5734050" y="3822700"/>
          <p14:tracePt t="62268" x="5702300" y="3822700"/>
          <p14:tracePt t="62285" x="5683250" y="3822700"/>
          <p14:tracePt t="62302" x="5664200" y="3822700"/>
          <p14:tracePt t="62318" x="5632450" y="3835400"/>
          <p14:tracePt t="62335" x="5607050" y="3873500"/>
          <p14:tracePt t="62352" x="5581650" y="3905250"/>
          <p14:tracePt t="62355" x="5575300" y="3924300"/>
          <p14:tracePt t="62368" x="5568950" y="3943350"/>
          <p14:tracePt t="62384" x="5556250" y="3968750"/>
          <p14:tracePt t="62387" x="5556250" y="3981450"/>
          <p14:tracePt t="62401" x="5556250" y="3994150"/>
          <p14:tracePt t="62418" x="5556250" y="4032250"/>
          <p14:tracePt t="62434" x="5562600" y="4070350"/>
          <p14:tracePt t="62451" x="5581650" y="4089400"/>
          <p14:tracePt t="62467" x="5594350" y="4108450"/>
          <p14:tracePt t="62484" x="5600700" y="4114800"/>
          <p14:tracePt t="62501" x="5613400" y="4114800"/>
          <p14:tracePt t="62518" x="5632450" y="4114800"/>
          <p14:tracePt t="62535" x="5657850" y="4114800"/>
          <p14:tracePt t="62551" x="5702300" y="4114800"/>
          <p14:tracePt t="62568" x="5740400" y="4095750"/>
          <p14:tracePt t="62571" x="5746750" y="4089400"/>
          <p14:tracePt t="62585" x="5759450" y="4083050"/>
          <p14:tracePt t="62601" x="5778500" y="4064000"/>
          <p14:tracePt t="62619" x="5797550" y="4051300"/>
          <p14:tracePt t="62635" x="5810250" y="4038600"/>
          <p14:tracePt t="62651" x="5816600" y="4032250"/>
          <p14:tracePt t="62668" x="5829300" y="4019550"/>
          <p14:tracePt t="62684" x="5835650" y="4006850"/>
          <p14:tracePt t="62701" x="5835650" y="4000500"/>
          <p14:tracePt t="62734" x="5835650" y="3994150"/>
          <p14:tracePt t="62789" x="5835650" y="3987800"/>
          <p14:tracePt t="62797" x="5835650" y="3981450"/>
          <p14:tracePt t="62813" x="5835650" y="3975100"/>
          <p14:tracePt t="62829" x="5835650" y="3962400"/>
          <p14:tracePt t="62861" x="5829300" y="3956050"/>
          <p14:tracePt t="62908" x="5822950" y="3956050"/>
          <p14:tracePt t="63242" x="0" y="0"/>
        </p14:tracePtLst>
        <p14:tracePtLst>
          <p14:tracePt t="64004" x="5607050" y="3949700"/>
          <p14:tracePt t="64107" x="0" y="0"/>
        </p14:tracePtLst>
        <p14:tracePtLst>
          <p14:tracePt t="64518" x="5562600" y="3867150"/>
          <p14:tracePt t="64524" x="5556250" y="3873500"/>
          <p14:tracePt t="64541" x="5549900" y="3879850"/>
          <p14:tracePt t="64551" x="5549900" y="3886200"/>
          <p14:tracePt t="64567" x="5549900" y="3898900"/>
          <p14:tracePt t="64584" x="5549900" y="3911600"/>
          <p14:tracePt t="64601" x="5543550" y="3930650"/>
          <p14:tracePt t="64617" x="5543550" y="3943350"/>
          <p14:tracePt t="64633" x="5543550" y="3968750"/>
          <p14:tracePt t="64635" x="5549900" y="3981450"/>
          <p14:tracePt t="64650" x="5562600" y="4006850"/>
          <p14:tracePt t="64667" x="5594350" y="4032250"/>
          <p14:tracePt t="64683" x="5626100" y="4057650"/>
          <p14:tracePt t="64700" x="5702300" y="4083050"/>
          <p14:tracePt t="64718" x="5822950" y="4114800"/>
          <p14:tracePt t="64734" x="5943600" y="4140200"/>
          <p14:tracePt t="64750" x="6000750" y="4140200"/>
          <p14:tracePt t="64767" x="6013450" y="4140200"/>
          <p14:tracePt t="64770" x="6019800" y="4140200"/>
          <p14:tracePt t="64844" x="6019800" y="4133850"/>
          <p14:tracePt t="64853" x="6019800" y="4127500"/>
          <p14:tracePt t="64869" x="6019800" y="4121150"/>
          <p14:tracePt t="64876" x="6019800" y="4114800"/>
          <p14:tracePt t="64916" x="6019800" y="4108450"/>
          <p14:tracePt t="64939" x="6019800" y="4102100"/>
          <p14:tracePt t="64955" x="6019800" y="4095750"/>
          <p14:tracePt t="64980" x="6019800" y="4089400"/>
          <p14:tracePt t="64989" x="6019800" y="4076700"/>
          <p14:tracePt t="65012" x="6013450" y="4064000"/>
          <p14:tracePt t="65028" x="6013450" y="4057650"/>
          <p14:tracePt t="65036" x="6007100" y="4038600"/>
          <p14:tracePt t="65051" x="6000750" y="4019550"/>
          <p14:tracePt t="65067" x="5994400" y="3987800"/>
          <p14:tracePt t="65084" x="5988050" y="3981450"/>
          <p14:tracePt t="65100" x="5975350" y="3962400"/>
          <p14:tracePt t="65117" x="5969000" y="3956050"/>
          <p14:tracePt t="65134" x="5943600" y="3930650"/>
          <p14:tracePt t="65150" x="5905500" y="3911600"/>
          <p14:tracePt t="65167" x="5842000" y="3898900"/>
          <p14:tracePt t="65172" x="5810250" y="3892550"/>
          <p14:tracePt t="65186" x="5772150" y="3886200"/>
          <p14:tracePt t="65201" x="5740400" y="3886200"/>
          <p14:tracePt t="65217" x="5715000" y="3886200"/>
          <p14:tracePt t="65221" x="5708650" y="3886200"/>
          <p14:tracePt t="65234" x="5702300" y="3886200"/>
          <p14:tracePt t="65250" x="5683250" y="3886200"/>
          <p14:tracePt t="65267" x="5664200" y="3898900"/>
          <p14:tracePt t="65283" x="5651500" y="3905250"/>
          <p14:tracePt t="65300" x="5632450" y="3924300"/>
          <p14:tracePt t="65317" x="5626100" y="3949700"/>
          <p14:tracePt t="65333" x="5613400" y="3962400"/>
          <p14:tracePt t="65350" x="5607050" y="3981450"/>
          <p14:tracePt t="65367" x="5607050" y="4000500"/>
          <p14:tracePt t="65383" x="5607050" y="4019550"/>
          <p14:tracePt t="65400" x="5607050" y="4032250"/>
          <p14:tracePt t="65403" x="5607050" y="4038600"/>
          <p14:tracePt t="65417" x="5607050" y="4044950"/>
          <p14:tracePt t="65459" x="5607050" y="4051300"/>
          <p14:tracePt t="65667" x="0" y="0"/>
        </p14:tracePtLst>
        <p14:tracePtLst>
          <p14:tracePt t="67990" x="5632450" y="3790950"/>
          <p14:tracePt t="67996" x="5613400" y="3797300"/>
          <p14:tracePt t="68003" x="5594350" y="3803650"/>
          <p14:tracePt t="68016" x="5581650" y="3810000"/>
          <p14:tracePt t="68033" x="5562600" y="3816350"/>
          <p14:tracePt t="68050" x="5543550" y="3822700"/>
          <p14:tracePt t="68052" x="5537200" y="3829050"/>
          <p14:tracePt t="68067" x="5524500" y="3835400"/>
          <p14:tracePt t="68083" x="5511800" y="3841750"/>
          <p14:tracePt t="68099" x="5505450" y="3854450"/>
          <p14:tracePt t="68116" x="5492750" y="3873500"/>
          <p14:tracePt t="68133" x="5486400" y="3886200"/>
          <p14:tracePt t="68149" x="5480050" y="3898900"/>
          <p14:tracePt t="68167" x="5473700" y="3911600"/>
          <p14:tracePt t="68183" x="5473700" y="3930650"/>
          <p14:tracePt t="68199" x="5473700" y="3962400"/>
          <p14:tracePt t="68204" x="5473700" y="3987800"/>
          <p14:tracePt t="68216" x="5473700" y="4013200"/>
          <p14:tracePt t="68233" x="5492750" y="4064000"/>
          <p14:tracePt t="68249" x="5524500" y="4108450"/>
          <p14:tracePt t="68252" x="5543550" y="4127500"/>
          <p14:tracePt t="68267" x="5575300" y="4146550"/>
          <p14:tracePt t="68283" x="5588000" y="4152900"/>
          <p14:tracePt t="68299" x="5613400" y="4152900"/>
          <p14:tracePt t="68316" x="5651500" y="4152900"/>
          <p14:tracePt t="68332" x="5702300" y="4152900"/>
          <p14:tracePt t="68349" x="5753100" y="4140200"/>
          <p14:tracePt t="68366" x="5803900" y="4114800"/>
          <p14:tracePt t="68383" x="5848350" y="4089400"/>
          <p14:tracePt t="68399" x="5886450" y="4057650"/>
          <p14:tracePt t="68404" x="5905500" y="4044950"/>
          <p14:tracePt t="68416" x="5918200" y="4025900"/>
          <p14:tracePt t="68432" x="5937250" y="4000500"/>
          <p14:tracePt t="68449" x="5956300" y="3987800"/>
          <p14:tracePt t="68452" x="5962650" y="3975100"/>
          <p14:tracePt t="68466" x="5962650" y="3968750"/>
          <p14:tracePt t="68482" x="5962650" y="3956050"/>
          <p14:tracePt t="68499" x="5962650" y="3949700"/>
          <p14:tracePt t="68515" x="5962650" y="3930650"/>
          <p14:tracePt t="68532" x="5962650" y="3911600"/>
          <p14:tracePt t="68549" x="5943600" y="3886200"/>
          <p14:tracePt t="68566" x="5918200" y="3848100"/>
          <p14:tracePt t="68582" x="5880100" y="3829050"/>
          <p14:tracePt t="68599" x="5835650" y="3803650"/>
          <p14:tracePt t="68603" x="5810250" y="3790950"/>
          <p14:tracePt t="68616" x="5791200" y="3784600"/>
          <p14:tracePt t="68632" x="5765800" y="3778250"/>
          <p14:tracePt t="68649" x="5759450" y="3778250"/>
          <p14:tracePt t="68667" x="5734050" y="3778250"/>
          <p14:tracePt t="68683" x="5702300" y="3797300"/>
          <p14:tracePt t="68699" x="5670550" y="3835400"/>
          <p14:tracePt t="68716" x="5638800" y="3873500"/>
          <p14:tracePt t="68733" x="5613400" y="3911600"/>
          <p14:tracePt t="68749" x="5600700" y="3949700"/>
          <p14:tracePt t="68766" x="5594350" y="3975100"/>
          <p14:tracePt t="68783" x="5594350" y="3994150"/>
          <p14:tracePt t="68799" x="5594350" y="4006850"/>
          <p14:tracePt t="68803" x="5594350" y="4013200"/>
          <p14:tracePt t="68816" x="5594350" y="4019550"/>
          <p14:tracePt t="68833" x="5594350" y="4032250"/>
          <p14:tracePt t="68849" x="5607050" y="4038600"/>
          <p14:tracePt t="68867" x="5664200" y="4057650"/>
          <p14:tracePt t="68883" x="5734050" y="4070350"/>
          <p14:tracePt t="68899" x="5797550" y="4083050"/>
          <p14:tracePt t="68916" x="5848350" y="4083050"/>
          <p14:tracePt t="68932" x="5880100" y="4083050"/>
          <p14:tracePt t="68949" x="5905500" y="4083050"/>
          <p14:tracePt t="68966" x="5918200" y="4076700"/>
          <p14:tracePt t="68983" x="5924550" y="4070350"/>
          <p14:tracePt t="68999" x="5930900" y="4057650"/>
          <p14:tracePt t="69003" x="5930900" y="4051300"/>
          <p14:tracePt t="69016" x="5930900" y="4038600"/>
          <p14:tracePt t="69032" x="5937250" y="4019550"/>
          <p14:tracePt t="69035" x="5937250" y="3994150"/>
          <p14:tracePt t="69067" x="5918200" y="3949700"/>
          <p14:tracePt t="69083" x="5899150" y="3924300"/>
          <p14:tracePt t="69099" x="5892800" y="3924300"/>
          <p14:tracePt t="69116" x="5886450" y="3917950"/>
          <p14:tracePt t="69132" x="5873750" y="3917950"/>
          <p14:tracePt t="69149" x="5848350" y="3917950"/>
          <p14:tracePt t="69166" x="5822950" y="3917950"/>
          <p14:tracePt t="69183" x="5803900" y="3917950"/>
          <p14:tracePt t="69189" x="5784850" y="3917950"/>
          <p14:tracePt t="69199" x="5772150" y="3924300"/>
          <p14:tracePt t="69216" x="5759450" y="3930650"/>
          <p14:tracePt t="69232" x="5746750" y="3937000"/>
          <p14:tracePt t="69252" x="5746750" y="3943350"/>
          <p14:tracePt t="70267" x="0" y="0"/>
        </p14:tracePtLst>
        <p14:tracePtLst>
          <p14:tracePt t="73109" x="3733800" y="3619500"/>
          <p14:tracePt t="73156" x="3733800" y="3632200"/>
          <p14:tracePt t="73164" x="3733800" y="3638550"/>
          <p14:tracePt t="73171" x="3740150" y="3657600"/>
          <p14:tracePt t="73181" x="3746500" y="3676650"/>
          <p14:tracePt t="73198" x="3765550" y="3702050"/>
          <p14:tracePt t="73214" x="3784600" y="3721100"/>
          <p14:tracePt t="73231" x="3810000" y="3733800"/>
          <p14:tracePt t="73248" x="3835400" y="3746500"/>
          <p14:tracePt t="73252" x="3841750" y="3746500"/>
          <p14:tracePt t="73264" x="3848100" y="3746500"/>
          <p14:tracePt t="73281" x="3892550" y="3746500"/>
          <p14:tracePt t="73298" x="3962400" y="3746500"/>
          <p14:tracePt t="73315" x="4019550" y="3746500"/>
          <p14:tracePt t="73331" x="4044950" y="3721100"/>
          <p14:tracePt t="73347" x="4051300" y="3702050"/>
          <p14:tracePt t="73364" x="4057650" y="3676650"/>
          <p14:tracePt t="73381" x="4057650" y="3657600"/>
          <p14:tracePt t="73398" x="4057650" y="3625850"/>
          <p14:tracePt t="73414" x="4051300" y="3600450"/>
          <p14:tracePt t="73431" x="4044950" y="3594100"/>
          <p14:tracePt t="73448" x="4038600" y="3587750"/>
          <p14:tracePt t="73477" x="4032250" y="3581400"/>
          <p14:tracePt t="73739" x="0" y="0"/>
        </p14:tracePtLst>
        <p14:tracePtLst>
          <p14:tracePt t="75798" x="5086350" y="4337050"/>
          <p14:tracePt t="75804" x="5086350" y="4343400"/>
          <p14:tracePt t="75813" x="5080000" y="4349750"/>
          <p14:tracePt t="75830" x="5073650" y="4368800"/>
          <p14:tracePt t="75846" x="5073650" y="4394200"/>
          <p14:tracePt t="75863" x="5073650" y="4419600"/>
          <p14:tracePt t="75880" x="5073650" y="4438650"/>
          <p14:tracePt t="75883" x="5073650" y="4451350"/>
          <p14:tracePt t="75901" x="5073650" y="4464050"/>
          <p14:tracePt t="75913" x="5080000" y="4476750"/>
          <p14:tracePt t="75930" x="5099050" y="4483100"/>
          <p14:tracePt t="75947" x="5118100" y="4489450"/>
          <p14:tracePt t="75963" x="5124450" y="4489450"/>
          <p14:tracePt t="75980" x="5137150" y="4489450"/>
          <p14:tracePt t="75997" x="5162550" y="4489450"/>
          <p14:tracePt t="76013" x="5181600" y="4476750"/>
          <p14:tracePt t="76030" x="5194300" y="4457700"/>
          <p14:tracePt t="76046" x="5194300" y="4451350"/>
          <p14:tracePt t="76063" x="5200650" y="4432300"/>
          <p14:tracePt t="76080" x="5200650" y="4413250"/>
          <p14:tracePt t="76082" x="5200650" y="4406900"/>
          <p14:tracePt t="76101" x="5200650" y="4400550"/>
          <p14:tracePt t="76113" x="5200650" y="4387850"/>
          <p14:tracePt t="76130" x="5200650" y="4381500"/>
          <p14:tracePt t="76189" x="5194300" y="4381500"/>
          <p14:tracePt t="76196" x="5187950" y="4381500"/>
          <p14:tracePt t="76203" x="5181600" y="4381500"/>
          <p14:tracePt t="76213" x="5168900" y="4381500"/>
          <p14:tracePt t="76230" x="5156200" y="4406900"/>
          <p14:tracePt t="76247" x="5149850" y="4419600"/>
          <p14:tracePt t="76263" x="5149850" y="4425950"/>
          <p14:tracePt t="76280" x="5143500" y="4438650"/>
          <p14:tracePt t="76297" x="5143500" y="4451350"/>
          <p14:tracePt t="76330" x="5143500" y="4457700"/>
          <p14:tracePt t="76348" x="5162550" y="4464050"/>
          <p14:tracePt t="76364" x="5175250" y="4464050"/>
          <p14:tracePt t="76380" x="5181600" y="4464050"/>
          <p14:tracePt t="76397" x="5194300" y="4464050"/>
          <p14:tracePt t="76413" x="5200650" y="4464050"/>
          <p14:tracePt t="76430" x="5200650" y="4451350"/>
          <p14:tracePt t="76447" x="5200650" y="4432300"/>
          <p14:tracePt t="76451" x="5200650" y="4419600"/>
          <p14:tracePt t="76463" x="5200650" y="4406900"/>
          <p14:tracePt t="76480" x="5187950" y="4394200"/>
          <p14:tracePt t="76484" x="5175250" y="4387850"/>
          <p14:tracePt t="76496" x="5168900" y="4375150"/>
          <p14:tracePt t="76513" x="5130800" y="4368800"/>
          <p14:tracePt t="76530" x="5099050" y="4362450"/>
          <p14:tracePt t="76547" x="5092700" y="4362450"/>
          <p14:tracePt t="76563" x="5073650" y="4368800"/>
          <p14:tracePt t="76580" x="5067300" y="4394200"/>
          <p14:tracePt t="76597" x="5067300" y="4413250"/>
          <p14:tracePt t="76613" x="5073650" y="4438650"/>
          <p14:tracePt t="76630" x="5086350" y="4451350"/>
          <p14:tracePt t="76647" x="5092700" y="4464050"/>
          <p14:tracePt t="76663" x="5118100" y="4470400"/>
          <p14:tracePt t="76667" x="5130800" y="4470400"/>
          <p14:tracePt t="76680" x="5149850" y="4470400"/>
          <p14:tracePt t="76697" x="5181600" y="4470400"/>
          <p14:tracePt t="76701" x="5200650" y="4470400"/>
          <p14:tracePt t="76713" x="5200650" y="4457700"/>
          <p14:tracePt t="76731" x="5213350" y="4425950"/>
          <p14:tracePt t="76747" x="5213350" y="4400550"/>
          <p14:tracePt t="76763" x="5213350" y="4381500"/>
          <p14:tracePt t="76780" x="5213350" y="4375150"/>
          <p14:tracePt t="76796" x="5213350" y="4368800"/>
          <p14:tracePt t="76835" x="5200650" y="4368800"/>
          <p14:tracePt t="76847" x="5187950" y="4381500"/>
          <p14:tracePt t="76863" x="5181600" y="4400550"/>
          <p14:tracePt t="76880" x="5175250" y="4419600"/>
          <p14:tracePt t="76897" x="5175250" y="4425950"/>
          <p14:tracePt t="76913" x="5175250" y="4438650"/>
          <p14:tracePt t="76930" x="5175250" y="4445000"/>
          <p14:tracePt t="77012" x="5175250" y="4451350"/>
          <p14:tracePt t="77156" x="5175250" y="4457700"/>
          <p14:tracePt t="77164" x="5175250" y="4464050"/>
          <p14:tracePt t="77172" x="5175250" y="4470400"/>
          <p14:tracePt t="77181" x="5175250" y="4476750"/>
          <p14:tracePt t="77196" x="5181600" y="4483100"/>
          <p14:tracePt t="77213" x="5194300" y="4483100"/>
          <p14:tracePt t="77230" x="5219700" y="4483100"/>
          <p14:tracePt t="77247" x="5232400" y="4483100"/>
          <p14:tracePt t="77263" x="5245100" y="4476750"/>
          <p14:tracePt t="77280" x="5245100" y="4464050"/>
          <p14:tracePt t="77296" x="5245100" y="4438650"/>
          <p14:tracePt t="77313" x="5232400" y="4400550"/>
          <p14:tracePt t="77317" x="5219700" y="4381500"/>
          <p14:tracePt t="77331" x="5194300" y="4362450"/>
          <p14:tracePt t="77347" x="5149850" y="4343400"/>
          <p14:tracePt t="77363" x="5118100" y="4330700"/>
          <p14:tracePt t="77380" x="5099050" y="4330700"/>
          <p14:tracePt t="77413" x="5080000" y="4330700"/>
          <p14:tracePt t="77430" x="5080000" y="4343400"/>
          <p14:tracePt t="77447" x="5080000" y="4375150"/>
          <p14:tracePt t="77463" x="5080000" y="4406900"/>
          <p14:tracePt t="77467" x="5080000" y="4419600"/>
          <p14:tracePt t="77480" x="5080000" y="4438650"/>
          <p14:tracePt t="77496" x="5099050" y="4464050"/>
          <p14:tracePt t="77500" x="5111750" y="4470400"/>
          <p14:tracePt t="77513" x="5118100" y="4476750"/>
          <p14:tracePt t="77531" x="5130800" y="4483100"/>
          <p14:tracePt t="77546" x="5143500" y="4483100"/>
          <p14:tracePt t="77562" x="5162550" y="4483100"/>
          <p14:tracePt t="77579" x="5187950" y="4457700"/>
          <p14:tracePt t="77596" x="5194300" y="4438650"/>
          <p14:tracePt t="77612" x="5194300" y="4425950"/>
          <p14:tracePt t="77629" x="5194300" y="4413250"/>
          <p14:tracePt t="77646" x="5194300" y="4406900"/>
          <p14:tracePt t="77662" x="5194300" y="4400550"/>
          <p14:tracePt t="77679" x="5194300" y="4387850"/>
          <p14:tracePt t="77747" x="5194300" y="4394200"/>
          <p14:tracePt t="77756" x="5194300" y="4406900"/>
          <p14:tracePt t="77765" x="5194300" y="4419600"/>
          <p14:tracePt t="77779" x="5200650" y="4438650"/>
          <p14:tracePt t="77796" x="5200650" y="4445000"/>
          <p14:tracePt t="77884" x="5200650" y="4432300"/>
          <p14:tracePt t="77892" x="5200650" y="4419600"/>
          <p14:tracePt t="77901" x="5194300" y="4406900"/>
          <p14:tracePt t="77913" x="5187950" y="4394200"/>
          <p14:tracePt t="77931" x="5175250" y="4387850"/>
          <p14:tracePt t="77947" x="5168900" y="4387850"/>
          <p14:tracePt t="77963" x="5162550" y="4387850"/>
          <p14:tracePt t="77980" x="5156200" y="4387850"/>
          <p14:tracePt t="77996" x="5156200" y="4400550"/>
          <p14:tracePt t="78013" x="5156200" y="4413250"/>
          <p14:tracePt t="78030" x="5156200" y="4432300"/>
          <p14:tracePt t="78046" x="5162550" y="4438650"/>
          <p14:tracePt t="78063" x="5168900" y="4445000"/>
          <p14:tracePt t="78307" x="0" y="0"/>
        </p14:tracePtLst>
        <p14:tracePtLst>
          <p14:tracePt t="78643" x="5118100" y="4337050"/>
          <p14:tracePt t="78684" x="5111750" y="4337050"/>
          <p14:tracePt t="78692" x="5111750" y="4343400"/>
          <p14:tracePt t="78701" x="5111750" y="4356100"/>
          <p14:tracePt t="78712" x="5111750" y="4375150"/>
          <p14:tracePt t="78729" x="5105400" y="4406900"/>
          <p14:tracePt t="78747" x="5099050" y="4445000"/>
          <p14:tracePt t="78763" x="5099050" y="4464050"/>
          <p14:tracePt t="78779" x="5099050" y="4470400"/>
          <p14:tracePt t="78796" x="5099050" y="4489450"/>
          <p14:tracePt t="78812" x="5111750" y="4495800"/>
          <p14:tracePt t="78829" x="5124450" y="4502150"/>
          <p14:tracePt t="78846" x="5149850" y="4502150"/>
          <p14:tracePt t="78863" x="5187950" y="4502150"/>
          <p14:tracePt t="78879" x="5219700" y="4495800"/>
          <p14:tracePt t="78884" x="5232400" y="4489450"/>
          <p14:tracePt t="78896" x="5238750" y="4483100"/>
          <p14:tracePt t="78913" x="5245100" y="4476750"/>
          <p14:tracePt t="78929" x="5251450" y="4470400"/>
          <p14:tracePt t="78947" x="5251450" y="4451350"/>
          <p14:tracePt t="78963" x="5251450" y="4438650"/>
          <p14:tracePt t="78979" x="5251450" y="4419600"/>
          <p14:tracePt t="78996" x="5251450" y="4394200"/>
          <p14:tracePt t="79012" x="5238750" y="4368800"/>
          <p14:tracePt t="79029" x="5213350" y="4343400"/>
          <p14:tracePt t="79046" x="5194300" y="4324350"/>
          <p14:tracePt t="79062" x="5162550" y="4311650"/>
          <p14:tracePt t="79079" x="5162550" y="4305300"/>
          <p14:tracePt t="79096" x="5149850" y="4305300"/>
          <p14:tracePt t="79129" x="5143500" y="4305300"/>
          <p14:tracePt t="79164" x="5137150" y="4305300"/>
          <p14:tracePt t="79364" x="5130800" y="4305300"/>
          <p14:tracePt t="79372" x="5124450" y="4305300"/>
          <p14:tracePt t="79380" x="5118100" y="4318000"/>
          <p14:tracePt t="79396" x="5105400" y="4343400"/>
          <p14:tracePt t="79412" x="5092700" y="4381500"/>
          <p14:tracePt t="79429" x="5080000" y="4432300"/>
          <p14:tracePt t="79446" x="5073650" y="4457700"/>
          <p14:tracePt t="79463" x="5073650" y="4489450"/>
          <p14:tracePt t="79479" x="5073650" y="4521200"/>
          <p14:tracePt t="79483" x="5073650" y="4527550"/>
          <p14:tracePt t="79496" x="5073650" y="4540250"/>
          <p14:tracePt t="79512" x="5073650" y="4559300"/>
          <p14:tracePt t="79529" x="5080000" y="4578350"/>
          <p14:tracePt t="79547" x="5092700" y="4591050"/>
          <p14:tracePt t="79562" x="5099050" y="4597400"/>
          <p14:tracePt t="79579" x="5105400" y="4597400"/>
          <p14:tracePt t="79603" x="5111750" y="4597400"/>
          <p14:tracePt t="79612" x="5118100" y="4597400"/>
          <p14:tracePt t="79629" x="5130800" y="4597400"/>
          <p14:tracePt t="79645" x="5156200" y="4597400"/>
          <p14:tracePt t="79662" x="5181600" y="4591050"/>
          <p14:tracePt t="79679" x="5200650" y="4565650"/>
          <p14:tracePt t="79695" x="5200650" y="4546600"/>
          <p14:tracePt t="79712" x="5207000" y="4508500"/>
          <p14:tracePt t="79715" x="5207000" y="4495800"/>
          <p14:tracePt t="79729" x="5207000" y="4476750"/>
          <p14:tracePt t="79746" x="5213350" y="4438650"/>
          <p14:tracePt t="79762" x="5213350" y="4419600"/>
          <p14:tracePt t="79778" x="5213350" y="4394200"/>
          <p14:tracePt t="79795" x="5207000" y="4362450"/>
          <p14:tracePt t="79812" x="5181600" y="4343400"/>
          <p14:tracePt t="79829" x="5149850" y="4318000"/>
          <p14:tracePt t="79845" x="5124450" y="4305300"/>
          <p14:tracePt t="79862" x="5118100" y="4305300"/>
          <p14:tracePt t="79895" x="5105400" y="4305300"/>
          <p14:tracePt t="79912" x="5099050" y="4305300"/>
          <p14:tracePt t="79929" x="5086350" y="4311650"/>
          <p14:tracePt t="79931" x="5086350" y="4324350"/>
          <p14:tracePt t="79945" x="5080000" y="4337050"/>
          <p14:tracePt t="79962" x="5073650" y="4375150"/>
          <p14:tracePt t="79979" x="5073650" y="4400550"/>
          <p14:tracePt t="79995" x="5073650" y="4425950"/>
          <p14:tracePt t="80012" x="5073650" y="4445000"/>
          <p14:tracePt t="80028" x="5073650" y="4470400"/>
          <p14:tracePt t="80045" x="5086350" y="4483100"/>
          <p14:tracePt t="80062" x="5105400" y="4502150"/>
          <p14:tracePt t="80078" x="5130800" y="4508500"/>
          <p14:tracePt t="80095" x="5156200" y="4521200"/>
          <p14:tracePt t="80111" x="5194300" y="4527550"/>
          <p14:tracePt t="80128" x="5232400" y="4527550"/>
          <p14:tracePt t="80145" x="5270500" y="4527550"/>
          <p14:tracePt t="80147" x="5295900" y="4527550"/>
          <p14:tracePt t="80162" x="5321300" y="4514850"/>
          <p14:tracePt t="80178" x="5327650" y="4502150"/>
          <p14:tracePt t="80195" x="5334000" y="4489450"/>
          <p14:tracePt t="80211" x="5334000" y="4464050"/>
          <p14:tracePt t="80228" x="5334000" y="4438650"/>
          <p14:tracePt t="80245" x="5321300" y="4419600"/>
          <p14:tracePt t="80262" x="5314950" y="4394200"/>
          <p14:tracePt t="80278" x="5302250" y="4387850"/>
          <p14:tracePt t="80295" x="5289550" y="4375150"/>
          <p14:tracePt t="80312" x="5270500" y="4368800"/>
          <p14:tracePt t="80328" x="5245100" y="4356100"/>
          <p14:tracePt t="80345" x="5232400" y="4349750"/>
          <p14:tracePt t="80346" x="5219700" y="4349750"/>
          <p14:tracePt t="80362" x="5207000" y="4349750"/>
          <p14:tracePt t="80379" x="5187950" y="4349750"/>
          <p14:tracePt t="80395" x="5168900" y="4349750"/>
          <p14:tracePt t="80412" x="5130800" y="4349750"/>
          <p14:tracePt t="80428" x="5105400" y="4349750"/>
          <p14:tracePt t="80445" x="5086350" y="4349750"/>
          <p14:tracePt t="80462" x="5067300" y="4349750"/>
          <p14:tracePt t="80479" x="5054600" y="4356100"/>
          <p14:tracePt t="80496" x="5048250" y="4375150"/>
          <p14:tracePt t="80512" x="5035550" y="4387850"/>
          <p14:tracePt t="80516" x="5029200" y="4400550"/>
          <p14:tracePt t="80529" x="5022850" y="4406900"/>
          <p14:tracePt t="80545" x="5022850" y="4425950"/>
          <p14:tracePt t="80549" x="5022850" y="4432300"/>
          <p14:tracePt t="80562" x="5022850" y="4451350"/>
          <p14:tracePt t="80579" x="5022850" y="4476750"/>
          <p14:tracePt t="80595" x="5035550" y="4489450"/>
          <p14:tracePt t="80612" x="5054600" y="4508500"/>
          <p14:tracePt t="80628" x="5073650" y="4521200"/>
          <p14:tracePt t="80645" x="5086350" y="4527550"/>
          <p14:tracePt t="80662" x="5092700" y="4527550"/>
          <p14:tracePt t="80678" x="5111750" y="4533900"/>
          <p14:tracePt t="80695" x="5130800" y="4533900"/>
          <p14:tracePt t="80712" x="5156200" y="4533900"/>
          <p14:tracePt t="80714" x="5162550" y="4533900"/>
          <p14:tracePt t="80728" x="5168900" y="4527550"/>
          <p14:tracePt t="80745" x="5181600" y="4502150"/>
          <p14:tracePt t="80762" x="5187950" y="4457700"/>
          <p14:tracePt t="80779" x="5187950" y="4425950"/>
          <p14:tracePt t="80795" x="5187950" y="4400550"/>
          <p14:tracePt t="80812" x="5187950" y="4381500"/>
          <p14:tracePt t="80828" x="5181600" y="4349750"/>
          <p14:tracePt t="80845" x="5175250" y="4330700"/>
          <p14:tracePt t="80861" x="5168900" y="4324350"/>
          <p14:tracePt t="80878" x="5162550" y="4318000"/>
          <p14:tracePt t="80895" x="5156200" y="4318000"/>
          <p14:tracePt t="80932" x="5149850" y="4318000"/>
          <p14:tracePt t="80945" x="5143500" y="4318000"/>
          <p14:tracePt t="80962" x="5130800" y="4318000"/>
          <p14:tracePt t="80979" x="5105400" y="4318000"/>
          <p14:tracePt t="80996" x="5099050" y="4318000"/>
          <p14:tracePt t="81011" x="5092700" y="4324350"/>
          <p14:tracePt t="81028" x="5080000" y="4330700"/>
          <p14:tracePt t="81045" x="5073650" y="4337050"/>
          <p14:tracePt t="81078" x="5073650" y="4349750"/>
          <p14:tracePt t="81095" x="5073650" y="4368800"/>
          <p14:tracePt t="81111" x="5073650" y="4400550"/>
          <p14:tracePt t="81115" x="5073650" y="4425950"/>
          <p14:tracePt t="81128" x="5073650" y="4445000"/>
          <p14:tracePt t="81145" x="5092700" y="4470400"/>
          <p14:tracePt t="81162" x="5118100" y="4502150"/>
          <p14:tracePt t="81216" x="5124450" y="4508500"/>
          <p14:tracePt t="81562" x="0" y="0"/>
        </p14:tracePtLst>
        <p14:tracePtLst>
          <p14:tracePt t="82293" x="5016500" y="4318000"/>
          <p14:tracePt t="82363" x="5016500" y="4324350"/>
          <p14:tracePt t="82372" x="5016500" y="4337050"/>
          <p14:tracePt t="82380" x="5016500" y="4362450"/>
          <p14:tracePt t="82395" x="5016500" y="4438650"/>
          <p14:tracePt t="82411" x="5041900" y="4502150"/>
          <p14:tracePt t="82428" x="5073650" y="4546600"/>
          <p14:tracePt t="82444" x="5092700" y="4559300"/>
          <p14:tracePt t="82461" x="5105400" y="4565650"/>
          <p14:tracePt t="82478" x="5130800" y="4565650"/>
          <p14:tracePt t="82494" x="5168900" y="4552950"/>
          <p14:tracePt t="82512" x="5194300" y="4527550"/>
          <p14:tracePt t="82515" x="5207000" y="4508500"/>
          <p14:tracePt t="82528" x="5213350" y="4495800"/>
          <p14:tracePt t="82544" x="5226050" y="4476750"/>
          <p14:tracePt t="82561" x="5226050" y="4470400"/>
          <p14:tracePt t="82565" x="5232400" y="4464050"/>
          <p14:tracePt t="82644" x="0" y="0"/>
        </p14:tracePtLst>
        <p14:tracePtLst>
          <p14:tracePt t="83141" x="5556250" y="4464050"/>
          <p14:tracePt t="83236" x="5568950" y="4457700"/>
          <p14:tracePt t="83243" x="5581650" y="4457700"/>
          <p14:tracePt t="83252" x="5613400" y="4457700"/>
          <p14:tracePt t="83261" x="5651500" y="4457700"/>
          <p14:tracePt t="83278" x="5772150" y="4457700"/>
          <p14:tracePt t="83294" x="5911850" y="4464050"/>
          <p14:tracePt t="83311" x="6000750" y="4483100"/>
          <p14:tracePt t="83328" x="6019800" y="4489450"/>
          <p14:tracePt t="83345" x="6026150" y="4489450"/>
          <p14:tracePt t="83491" x="0" y="0"/>
        </p14:tracePtLst>
        <p14:tracePtLst>
          <p14:tracePt t="83796" x="5626100" y="4514850"/>
          <p14:tracePt t="83910" x="5638800" y="4521200"/>
          <p14:tracePt t="83916" x="5664200" y="4527550"/>
          <p14:tracePt t="83927" x="5695950" y="4527550"/>
          <p14:tracePt t="83944" x="5803900" y="4527550"/>
          <p14:tracePt t="83961" x="5899150" y="4527550"/>
          <p14:tracePt t="83964" x="5930900" y="4527550"/>
          <p14:tracePt t="83979" x="5975350" y="4527550"/>
          <p14:tracePt t="83995" x="5981700" y="4527550"/>
          <p14:tracePt t="84011" x="5988050" y="4527550"/>
          <p14:tracePt t="84180" x="0" y="0"/>
        </p14:tracePtLst>
        <p14:tracePtLst>
          <p14:tracePt t="84492" x="5626100" y="4527550"/>
          <p14:tracePt t="84565" x="5638800" y="4527550"/>
          <p14:tracePt t="84572" x="5676900" y="4527550"/>
          <p14:tracePt t="84581" x="5734050" y="4527550"/>
          <p14:tracePt t="84595" x="5880100" y="4527550"/>
          <p14:tracePt t="84611" x="6019800" y="4527550"/>
          <p14:tracePt t="84627" x="6096000" y="4527550"/>
          <p14:tracePt t="84644" x="6108700" y="4527550"/>
          <p14:tracePt t="84661" x="6115050" y="4527550"/>
          <p14:tracePt t="84867" x="0" y="0"/>
        </p14:tracePtLst>
        <p14:tracePtLst>
          <p14:tracePt t="85413" x="5581650" y="4508500"/>
          <p14:tracePt t="85502" x="5600700" y="4508500"/>
          <p14:tracePt t="85507" x="5651500" y="4508500"/>
          <p14:tracePt t="85515" x="5702300" y="4514850"/>
          <p14:tracePt t="85526" x="5765800" y="4521200"/>
          <p14:tracePt t="85543" x="5886450" y="4546600"/>
          <p14:tracePt t="85560" x="5937250" y="4552950"/>
          <p14:tracePt t="85563" x="5956300" y="4552950"/>
          <p14:tracePt t="85577" x="5962650" y="4552950"/>
          <p14:tracePt t="85593" x="5969000" y="4552950"/>
          <p14:tracePt t="85779" x="0" y="0"/>
        </p14:tracePtLst>
        <p14:tracePtLst>
          <p14:tracePt t="86611" x="5492750" y="4514850"/>
          <p14:tracePt t="86740" x="5511800" y="4514850"/>
          <p14:tracePt t="86749" x="5543550" y="4514850"/>
          <p14:tracePt t="86760" x="5581650" y="4514850"/>
          <p14:tracePt t="86776" x="5645150" y="4521200"/>
          <p14:tracePt t="86793" x="5670550" y="4521200"/>
          <p14:tracePt t="86810" x="5683250" y="4521200"/>
          <p14:tracePt t="86843" x="5689600" y="4521200"/>
          <p14:tracePt t="86861" x="5695950" y="4521200"/>
          <p14:tracePt t="86876" x="5702300" y="4521200"/>
          <p14:tracePt t="86900" x="5708650" y="4521200"/>
          <p14:tracePt t="86910" x="5715000" y="4521200"/>
          <p14:tracePt t="87052" x="5721350" y="4521200"/>
          <p14:tracePt t="87068" x="5727700" y="4521200"/>
          <p14:tracePt t="87075" x="5734050" y="4521200"/>
          <p14:tracePt t="87084" x="5740400" y="4521200"/>
          <p14:tracePt t="87093" x="5753100" y="4521200"/>
          <p14:tracePt t="87110" x="5772150" y="4521200"/>
          <p14:tracePt t="87127" x="5778500" y="4521200"/>
          <p14:tracePt t="87143" x="5784850" y="4521200"/>
          <p14:tracePt t="87213" x="5791200" y="4521200"/>
          <p14:tracePt t="87474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(array)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是相同类型变量集合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这里的集合不是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数组类型的变量是引用相同类型变量集合的引用变量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（值）或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（引用）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304923" y="2854145"/>
            <a:ext cx="4375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/>
              <a:t>double[]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double[10];</a:t>
            </a: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46238" y="3487938"/>
            <a:ext cx="2252662" cy="2778125"/>
            <a:chOff x="1646238" y="2946400"/>
            <a:chExt cx="2252662" cy="2778125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728913" y="3025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728913" y="3295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2728913" y="35655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2728913" y="38354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728913" y="41052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2728913" y="43751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728913" y="46450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728913" y="49149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2728913" y="5184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728913" y="5454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1646238" y="2946400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myList[0]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646238" y="3227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myList[1]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1646238" y="34972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myList[2]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1646238" y="37671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myList[3]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646238" y="403701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myList[4]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646238" y="4295775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myList[5]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1646238" y="45767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myList[6]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1646238" y="48466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myList[7]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1646238" y="511651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myList[8]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1646238" y="5386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myList[9]</a:t>
              </a: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3898900" y="3499051"/>
            <a:ext cx="3598863" cy="336550"/>
            <a:chOff x="3898900" y="2957513"/>
            <a:chExt cx="3598863" cy="336550"/>
          </a:xfrm>
        </p:grpSpPr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引用</a:t>
              </a:r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H="1">
              <a:off x="3898900" y="3149600"/>
              <a:ext cx="1619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6704013" y="2957513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686"/>
    </mc:Choice>
    <mc:Fallback xmlns="">
      <p:transition spd="slow" advTm="186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extLst>
    <p:ext uri="{3A86A75C-4F4B-4683-9AE1-C65F6400EC91}">
      <p14:laserTraceLst xmlns:p14="http://schemas.microsoft.com/office/powerpoint/2010/main">
        <p14:tracePtLst>
          <p14:tracePt t="1676" x="2012950" y="869950"/>
          <p14:tracePt t="1763" x="2019300" y="869950"/>
          <p14:tracePt t="1772" x="2032000" y="869950"/>
          <p14:tracePt t="1785" x="2057400" y="869950"/>
          <p14:tracePt t="1801" x="2108200" y="869950"/>
          <p14:tracePt t="1818" x="2178050" y="869950"/>
          <p14:tracePt t="1819" x="2241550" y="869950"/>
          <p14:tracePt t="1834" x="2381250" y="869950"/>
          <p14:tracePt t="1851" x="2552700" y="869950"/>
          <p14:tracePt t="1868" x="2743200" y="869950"/>
          <p14:tracePt t="1884" x="2921000" y="869950"/>
          <p14:tracePt t="1901" x="3086100" y="869950"/>
          <p14:tracePt t="1918" x="3225800" y="869950"/>
          <p14:tracePt t="1934" x="3333750" y="869950"/>
          <p14:tracePt t="1951" x="3416300" y="869950"/>
          <p14:tracePt t="1968" x="3486150" y="869950"/>
          <p14:tracePt t="1984" x="3549650" y="869950"/>
          <p14:tracePt t="2001" x="3625850" y="869950"/>
          <p14:tracePt t="2003" x="3657600" y="869950"/>
          <p14:tracePt t="2018" x="3702050" y="869950"/>
          <p14:tracePt t="2020" x="3746500" y="869950"/>
          <p14:tracePt t="2034" x="3784600" y="869950"/>
          <p14:tracePt t="2051" x="3917950" y="869950"/>
          <p14:tracePt t="2067" x="4013200" y="869950"/>
          <p14:tracePt t="2084" x="4108450" y="869950"/>
          <p14:tracePt t="2101" x="4203700" y="869950"/>
          <p14:tracePt t="2117" x="4305300" y="869950"/>
          <p14:tracePt t="2134" x="4387850" y="869950"/>
          <p14:tracePt t="2151" x="4476750" y="869950"/>
          <p14:tracePt t="2167" x="4572000" y="869950"/>
          <p14:tracePt t="2184" x="4654550" y="869950"/>
          <p14:tracePt t="2201" x="4730750" y="869950"/>
          <p14:tracePt t="2218" x="4781550" y="869950"/>
          <p14:tracePt t="2234" x="4838700" y="869950"/>
          <p14:tracePt t="2236" x="4870450" y="869950"/>
          <p14:tracePt t="2251" x="4914900" y="869950"/>
          <p14:tracePt t="2267" x="4959350" y="869950"/>
          <p14:tracePt t="2284" x="5003800" y="869950"/>
          <p14:tracePt t="2301" x="5022850" y="869950"/>
          <p14:tracePt t="2317" x="5035550" y="869950"/>
          <p14:tracePt t="2334" x="5048250" y="869950"/>
          <p14:tracePt t="2351" x="5054600" y="869950"/>
          <p14:tracePt t="2899" x="0" y="0"/>
        </p14:tracePtLst>
        <p14:tracePtLst>
          <p14:tracePt t="5108" x="2343150" y="838200"/>
          <p14:tracePt t="5195" x="2349500" y="838200"/>
          <p14:tracePt t="5206" x="2362200" y="838200"/>
          <p14:tracePt t="5216" x="2381250" y="838200"/>
          <p14:tracePt t="5234" x="2432050" y="838200"/>
          <p14:tracePt t="5250" x="2514600" y="838200"/>
          <p14:tracePt t="5256" x="2565400" y="838200"/>
          <p14:tracePt t="5267" x="2717800" y="838200"/>
          <p14:tracePt t="5283" x="2895600" y="838200"/>
          <p14:tracePt t="5300" x="3092450" y="838200"/>
          <p14:tracePt t="5316" x="3314700" y="838200"/>
          <p14:tracePt t="5334" x="3536950" y="838200"/>
          <p14:tracePt t="5350" x="3733800" y="838200"/>
          <p14:tracePt t="5366" x="3911600" y="838200"/>
          <p14:tracePt t="5383" x="4064000" y="838200"/>
          <p14:tracePt t="5400" x="4178300" y="838200"/>
          <p14:tracePt t="5416" x="4273550" y="838200"/>
          <p14:tracePt t="5433" x="4349750" y="838200"/>
          <p14:tracePt t="5450" x="4413250" y="838200"/>
          <p14:tracePt t="5451" x="4451350" y="838200"/>
          <p14:tracePt t="5466" x="4514850" y="838200"/>
          <p14:tracePt t="5484" x="4578350" y="838200"/>
          <p14:tracePt t="5500" x="4648200" y="838200"/>
          <p14:tracePt t="5517" x="4686300" y="838200"/>
          <p14:tracePt t="5533" x="4737100" y="838200"/>
          <p14:tracePt t="5550" x="4768850" y="838200"/>
          <p14:tracePt t="5567" x="4806950" y="838200"/>
          <p14:tracePt t="5583" x="4851400" y="838200"/>
          <p14:tracePt t="5600" x="4883150" y="838200"/>
          <p14:tracePt t="5616" x="4914900" y="838200"/>
          <p14:tracePt t="5633" x="4927600" y="838200"/>
          <p14:tracePt t="5650" x="4933950" y="838200"/>
          <p14:tracePt t="5667" x="4940300" y="838200"/>
          <p14:tracePt t="5683" x="4946650" y="838200"/>
          <p14:tracePt t="5700" x="4965700" y="844550"/>
          <p14:tracePt t="5716" x="4978400" y="844550"/>
          <p14:tracePt t="5733" x="4991100" y="844550"/>
          <p14:tracePt t="5751" x="5003800" y="844550"/>
          <p14:tracePt t="6076" x="0" y="0"/>
        </p14:tracePtLst>
        <p14:tracePtLst>
          <p14:tracePt t="7220" x="2438400" y="850900"/>
          <p14:tracePt t="7286" x="2444750" y="850900"/>
          <p14:tracePt t="7294" x="2457450" y="850900"/>
          <p14:tracePt t="7302" x="2476500" y="850900"/>
          <p14:tracePt t="7316" x="2514600" y="850900"/>
          <p14:tracePt t="7332" x="2609850" y="850900"/>
          <p14:tracePt t="7349" x="2743200" y="850900"/>
          <p14:tracePt t="7366" x="2946400" y="850900"/>
          <p14:tracePt t="7382" x="3168650" y="850900"/>
          <p14:tracePt t="7399" x="3397250" y="850900"/>
          <p14:tracePt t="7416" x="3625850" y="850900"/>
          <p14:tracePt t="7432" x="3835400" y="850900"/>
          <p14:tracePt t="7449" x="4038600" y="850900"/>
          <p14:tracePt t="7451" x="4121150" y="850900"/>
          <p14:tracePt t="7466" x="4197350" y="850900"/>
          <p14:tracePt t="7483" x="4368800" y="850900"/>
          <p14:tracePt t="7500" x="4451350" y="850900"/>
          <p14:tracePt t="7516" x="4540250" y="850900"/>
          <p14:tracePt t="7533" x="4616450" y="850900"/>
          <p14:tracePt t="7550" x="4679950" y="850900"/>
          <p14:tracePt t="7566" x="4718050" y="850900"/>
          <p14:tracePt t="7582" x="4749800" y="850900"/>
          <p14:tracePt t="7599" x="4756150" y="850900"/>
          <p14:tracePt t="7616" x="4762500" y="850900"/>
          <p14:tracePt t="7632" x="4775200" y="850900"/>
          <p14:tracePt t="7649" x="4781550" y="850900"/>
          <p14:tracePt t="7666" x="4794250" y="850900"/>
          <p14:tracePt t="7668" x="4800600" y="850900"/>
          <p14:tracePt t="7682" x="4806950" y="850900"/>
          <p14:tracePt t="8045" x="4813300" y="850900"/>
          <p14:tracePt t="8070" x="4819650" y="850900"/>
          <p14:tracePt t="8084" x="4851400" y="850900"/>
          <p14:tracePt t="8099" x="4908550" y="850900"/>
          <p14:tracePt t="8116" x="4984750" y="850900"/>
          <p14:tracePt t="8132" x="5048250" y="850900"/>
          <p14:tracePt t="8149" x="5086350" y="850900"/>
          <p14:tracePt t="8166" x="5105400" y="850900"/>
          <p14:tracePt t="8212" x="5111750" y="850900"/>
          <p14:tracePt t="8963" x="0" y="0"/>
        </p14:tracePtLst>
        <p14:tracePtLst>
          <p14:tracePt t="9943" x="2559050" y="838200"/>
          <p14:tracePt t="10023" x="2565400" y="838200"/>
          <p14:tracePt t="10037" x="2616200" y="838200"/>
          <p14:tracePt t="10049" x="2660650" y="838200"/>
          <p14:tracePt t="10065" x="2800350" y="838200"/>
          <p14:tracePt t="10068" x="2895600" y="838200"/>
          <p14:tracePt t="10082" x="2997200" y="838200"/>
          <p14:tracePt t="10099" x="3409950" y="838200"/>
          <p14:tracePt t="10115" x="3714750" y="838200"/>
          <p14:tracePt t="10131" x="4064000" y="838200"/>
          <p14:tracePt t="10148" x="4368800" y="838200"/>
          <p14:tracePt t="10165" x="4591050" y="838200"/>
          <p14:tracePt t="10181" x="4756150" y="838200"/>
          <p14:tracePt t="10198" x="4864100" y="838200"/>
          <p14:tracePt t="10215" x="4921250" y="838200"/>
          <p14:tracePt t="10231" x="4946650" y="838200"/>
          <p14:tracePt t="10248" x="4959350" y="838200"/>
          <p14:tracePt t="10484" x="0" y="0"/>
        </p14:tracePtLst>
        <p14:tracePtLst>
          <p14:tracePt t="11256" x="2311400" y="844550"/>
          <p14:tracePt t="11353" x="2330450" y="844550"/>
          <p14:tracePt t="11376" x="2470150" y="844550"/>
          <p14:tracePt t="11380" x="2540000" y="844550"/>
          <p14:tracePt t="11396" x="2711450" y="844550"/>
          <p14:tracePt t="11409" x="2794000" y="844550"/>
          <p14:tracePt t="11415" x="2876550" y="844550"/>
          <p14:tracePt t="11431" x="3048000" y="844550"/>
          <p14:tracePt t="11448" x="3194050" y="844550"/>
          <p14:tracePt t="11464" x="3333750" y="844550"/>
          <p14:tracePt t="11481" x="3492500" y="844550"/>
          <p14:tracePt t="11498" x="3689350" y="844550"/>
          <p14:tracePt t="11499" x="3797300" y="844550"/>
          <p14:tracePt t="11515" x="4019550" y="844550"/>
          <p14:tracePt t="11531" x="4229100" y="844550"/>
          <p14:tracePt t="11548" x="4375150" y="844550"/>
          <p14:tracePt t="11564" x="4451350" y="844550"/>
          <p14:tracePt t="11581" x="4495800" y="844550"/>
          <p14:tracePt t="11598" x="4527550" y="844550"/>
          <p14:tracePt t="11614" x="4559300" y="844550"/>
          <p14:tracePt t="11631" x="4591050" y="844550"/>
          <p14:tracePt t="11648" x="4635500" y="844550"/>
          <p14:tracePt t="11664" x="4679950" y="844550"/>
          <p14:tracePt t="11681" x="4743450" y="844550"/>
          <p14:tracePt t="11698" x="4813300" y="844550"/>
          <p14:tracePt t="11699" x="4845050" y="844550"/>
          <p14:tracePt t="11714" x="4908550" y="844550"/>
          <p14:tracePt t="11731" x="4940300" y="844550"/>
          <p14:tracePt t="11748" x="4959350" y="844550"/>
          <p14:tracePt t="11910" x="4965700" y="844550"/>
          <p14:tracePt t="11924" x="4972050" y="844550"/>
          <p14:tracePt t="11941" x="4978400" y="844550"/>
          <p14:tracePt t="11963" x="4984750" y="844550"/>
          <p14:tracePt t="11972" x="4991100" y="844550"/>
          <p14:tracePt t="11981" x="4997450" y="844550"/>
          <p14:tracePt t="11997" x="5016500" y="844550"/>
          <p14:tracePt t="12015" x="5041900" y="844550"/>
          <p14:tracePt t="12031" x="5067300" y="850900"/>
          <p14:tracePt t="12048" x="5086350" y="850900"/>
          <p14:tracePt t="12064" x="5105400" y="850900"/>
          <p14:tracePt t="12081" x="5130800" y="850900"/>
          <p14:tracePt t="12097" x="5137150" y="850900"/>
          <p14:tracePt t="12114" x="5149850" y="850900"/>
          <p14:tracePt t="12700" x="0" y="0"/>
        </p14:tracePtLst>
        <p14:tracePtLst>
          <p14:tracePt t="15134" x="1816100" y="1568450"/>
          <p14:tracePt t="15213" x="1835150" y="1568450"/>
          <p14:tracePt t="15226" x="1866900" y="1568450"/>
          <p14:tracePt t="15240" x="1955800" y="1568450"/>
          <p14:tracePt t="15255" x="2082800" y="1568450"/>
          <p14:tracePt t="15269" x="2228850" y="1568450"/>
          <p14:tracePt t="15280" x="2279650" y="1568450"/>
          <p14:tracePt t="15297" x="2368550" y="1568450"/>
          <p14:tracePt t="15313" x="2393950" y="1568450"/>
          <p14:tracePt t="15315" x="2400300" y="1568450"/>
          <p14:tracePt t="15468" x="0" y="0"/>
        </p14:tracePtLst>
        <p14:tracePtLst>
          <p14:tracePt t="16302" x="1244600" y="1917700"/>
          <p14:tracePt t="16326" x="1244600" y="1924050"/>
          <p14:tracePt t="16356" x="1244600" y="1930400"/>
          <p14:tracePt t="16367" x="1244600" y="1936750"/>
          <p14:tracePt t="16382" x="1244600" y="1943100"/>
          <p14:tracePt t="16396" x="1244600" y="1962150"/>
          <p14:tracePt t="16413" x="1244600" y="2000250"/>
          <p14:tracePt t="16429" x="1250950" y="2025650"/>
          <p14:tracePt t="16446" x="1257300" y="2044700"/>
          <p14:tracePt t="16463" x="1270000" y="2063750"/>
          <p14:tracePt t="16479" x="1276350" y="2070100"/>
          <p14:tracePt t="16603" x="0" y="0"/>
        </p14:tracePtLst>
        <p14:tracePtLst>
          <p14:tracePt t="17718" x="2901950" y="2120900"/>
          <p14:tracePt t="17817" x="2908300" y="2120900"/>
          <p14:tracePt t="17835" x="2952750" y="2120900"/>
          <p14:tracePt t="17856" x="3086100" y="2120900"/>
          <p14:tracePt t="17859" x="3155950" y="2120900"/>
          <p14:tracePt t="17870" x="3219450" y="2120900"/>
          <p14:tracePt t="17879" x="3289300" y="2120900"/>
          <p14:tracePt t="17895" x="3441700" y="2120900"/>
          <p14:tracePt t="17912" x="3587750" y="2120900"/>
          <p14:tracePt t="17915" x="3651250" y="2120900"/>
          <p14:tracePt t="17929" x="3714750" y="2120900"/>
          <p14:tracePt t="17945" x="3810000" y="2120900"/>
          <p14:tracePt t="17963" x="3898900" y="2120900"/>
          <p14:tracePt t="17979" x="3943350" y="2120900"/>
          <p14:tracePt t="17995" x="3968750" y="2120900"/>
          <p14:tracePt t="18012" x="3994150" y="2120900"/>
          <p14:tracePt t="18029" x="4025900" y="2120900"/>
          <p14:tracePt t="18046" x="4051300" y="2120900"/>
          <p14:tracePt t="18062" x="4076700" y="2120900"/>
          <p14:tracePt t="18079" x="4095750" y="2120900"/>
          <p14:tracePt t="18096" x="4121150" y="2120900"/>
          <p14:tracePt t="18112" x="4140200" y="2120900"/>
          <p14:tracePt t="18129" x="4159250" y="2120900"/>
          <p14:tracePt t="18146" x="4191000" y="2127250"/>
          <p14:tracePt t="18148" x="4197350" y="2127250"/>
          <p14:tracePt t="18162" x="4222750" y="2133600"/>
          <p14:tracePt t="18179" x="4241800" y="2133600"/>
          <p14:tracePt t="18195" x="4254500" y="2133600"/>
          <p14:tracePt t="18212" x="4260850" y="2133600"/>
          <p14:tracePt t="18229" x="4267200" y="2133600"/>
          <p14:tracePt t="18245" x="4273550" y="2133600"/>
          <p14:tracePt t="18899" x="4279900" y="2133600"/>
          <p14:tracePt t="18909" x="4286250" y="2133600"/>
          <p14:tracePt t="18925" x="4305300" y="2139950"/>
          <p14:tracePt t="18933" x="4311650" y="2139950"/>
          <p14:tracePt t="18945" x="4330700" y="2139950"/>
          <p14:tracePt t="18962" x="4375150" y="2139950"/>
          <p14:tracePt t="18979" x="4438650" y="2139950"/>
          <p14:tracePt t="18995" x="4470400" y="2139950"/>
          <p14:tracePt t="19012" x="4483100" y="2139950"/>
          <p14:tracePt t="19028" x="4495800" y="2139950"/>
          <p14:tracePt t="19076" x="4502150" y="2139950"/>
          <p14:tracePt t="19100" x="4508500" y="2139950"/>
          <p14:tracePt t="19131" x="4514850" y="2139950"/>
          <p14:tracePt t="19158" x="4521200" y="2139950"/>
          <p14:tracePt t="19172" x="4527550" y="2139950"/>
          <p14:tracePt t="19190" x="4533900" y="2139950"/>
          <p14:tracePt t="19197" x="4540250" y="2139950"/>
          <p14:tracePt t="19212" x="4565650" y="2139950"/>
          <p14:tracePt t="19228" x="4591050" y="2133600"/>
          <p14:tracePt t="19245" x="4622800" y="2120900"/>
          <p14:tracePt t="19262" x="4648200" y="2114550"/>
          <p14:tracePt t="19278" x="4673600" y="2101850"/>
          <p14:tracePt t="19295" x="4686300" y="2089150"/>
          <p14:tracePt t="19312" x="4699000" y="2082800"/>
          <p14:tracePt t="19329" x="4711700" y="2070100"/>
          <p14:tracePt t="19331" x="4718050" y="2070100"/>
          <p14:tracePt t="19345" x="4724400" y="2063750"/>
          <p14:tracePt t="19362" x="4730750" y="2057400"/>
          <p14:tracePt t="19379" x="4749800" y="2038350"/>
          <p14:tracePt t="19395" x="4756150" y="2012950"/>
          <p14:tracePt t="19412" x="4756150" y="2006600"/>
          <p14:tracePt t="19428" x="4756150" y="1987550"/>
          <p14:tracePt t="19445" x="4756150" y="1968500"/>
          <p14:tracePt t="19462" x="4762500" y="1949450"/>
          <p14:tracePt t="19478" x="4762500" y="1943100"/>
          <p14:tracePt t="19495" x="4762500" y="1924050"/>
          <p14:tracePt t="19512" x="4762500" y="1911350"/>
          <p14:tracePt t="19528" x="4762500" y="1892300"/>
          <p14:tracePt t="19531" x="4756150" y="1885950"/>
          <p14:tracePt t="19545" x="4756150" y="1879600"/>
          <p14:tracePt t="19562" x="4737100" y="1866900"/>
          <p14:tracePt t="19579" x="4718050" y="1854200"/>
          <p14:tracePt t="19595" x="4686300" y="1841500"/>
          <p14:tracePt t="19612" x="4648200" y="1835150"/>
          <p14:tracePt t="19629" x="4603750" y="1828800"/>
          <p14:tracePt t="19645" x="4540250" y="1828800"/>
          <p14:tracePt t="19662" x="4470400" y="1828800"/>
          <p14:tracePt t="19678" x="4406900" y="1828800"/>
          <p14:tracePt t="19695" x="4343400" y="1828800"/>
          <p14:tracePt t="19712" x="4298950" y="1828800"/>
          <p14:tracePt t="19728" x="4279900" y="1828800"/>
          <p14:tracePt t="19745" x="4273550" y="1828800"/>
          <p14:tracePt t="19875" x="0" y="0"/>
        </p14:tracePtLst>
        <p14:tracePtLst>
          <p14:tracePt t="20381" x="4819650" y="1854200"/>
          <p14:tracePt t="20395" x="4813300" y="1860550"/>
          <p14:tracePt t="20412" x="4813300" y="1873250"/>
          <p14:tracePt t="20428" x="4813300" y="1905000"/>
          <p14:tracePt t="20445" x="4813300" y="1943100"/>
          <p14:tracePt t="20462" x="4819650" y="2000250"/>
          <p14:tracePt t="20478" x="4832350" y="2051050"/>
          <p14:tracePt t="20495" x="4851400" y="2095500"/>
          <p14:tracePt t="20511" x="4857750" y="2120900"/>
          <p14:tracePt t="20528" x="4876800" y="2133600"/>
          <p14:tracePt t="20545" x="4883150" y="2139950"/>
          <p14:tracePt t="20562" x="4889500" y="2139950"/>
          <p14:tracePt t="20564" x="4895850" y="2139950"/>
          <p14:tracePt t="20579" x="4914900" y="2139950"/>
          <p14:tracePt t="20595" x="4953000" y="2139950"/>
          <p14:tracePt t="20612" x="4997450" y="2120900"/>
          <p14:tracePt t="20628" x="5035550" y="2101850"/>
          <p14:tracePt t="20645" x="5054600" y="2070100"/>
          <p14:tracePt t="20661" x="5073650" y="2038350"/>
          <p14:tracePt t="20678" x="5086350" y="2012950"/>
          <p14:tracePt t="20695" x="5086350" y="1993900"/>
          <p14:tracePt t="20711" x="5086350" y="1987550"/>
          <p14:tracePt t="20728" x="5092700" y="1981200"/>
          <p14:tracePt t="20761" x="5092700" y="1974850"/>
          <p14:tracePt t="21052" x="0" y="0"/>
        </p14:tracePtLst>
        <p14:tracePtLst>
          <p14:tracePt t="22542" x="4876800" y="1841500"/>
          <p14:tracePt t="22615" x="4876800" y="1847850"/>
          <p14:tracePt t="22632" x="4870450" y="1873250"/>
          <p14:tracePt t="22649" x="4870450" y="1911350"/>
          <p14:tracePt t="22652" x="4870450" y="1930400"/>
          <p14:tracePt t="22665" x="4870450" y="1955800"/>
          <p14:tracePt t="22677" x="4870450" y="1987550"/>
          <p14:tracePt t="22694" x="4870450" y="2025650"/>
          <p14:tracePt t="22711" x="4870450" y="2044700"/>
          <p14:tracePt t="22727" x="4870450" y="2063750"/>
          <p14:tracePt t="22744" x="4876800" y="2082800"/>
          <p14:tracePt t="22760" x="4883150" y="2082800"/>
          <p14:tracePt t="22777" x="4889500" y="2095500"/>
          <p14:tracePt t="22794" x="4895850" y="2101850"/>
          <p14:tracePt t="22811" x="4914900" y="2114550"/>
          <p14:tracePt t="22827" x="4921250" y="2114550"/>
          <p14:tracePt t="22844" x="4946650" y="2114550"/>
          <p14:tracePt t="22861" x="4972050" y="2114550"/>
          <p14:tracePt t="22877" x="4991100" y="2114550"/>
          <p14:tracePt t="22894" x="5003800" y="2114550"/>
          <p14:tracePt t="22911" x="5029200" y="2108200"/>
          <p14:tracePt t="22927" x="5041900" y="2095500"/>
          <p14:tracePt t="22944" x="5054600" y="2070100"/>
          <p14:tracePt t="22960" x="5054600" y="2057400"/>
          <p14:tracePt t="22977" x="5060950" y="2025650"/>
          <p14:tracePt t="22994" x="5060950" y="1987550"/>
          <p14:tracePt t="22996" x="5060950" y="1974850"/>
          <p14:tracePt t="23011" x="5060950" y="1936750"/>
          <p14:tracePt t="23027" x="5048250" y="1905000"/>
          <p14:tracePt t="23044" x="5029200" y="1879600"/>
          <p14:tracePt t="23060" x="5016500" y="1860550"/>
          <p14:tracePt t="23078" x="5003800" y="1841500"/>
          <p14:tracePt t="23094" x="4997450" y="1841500"/>
          <p14:tracePt t="23128" x="4991100" y="1841500"/>
          <p14:tracePt t="23164" x="4984750" y="1841500"/>
          <p14:tracePt t="23387" x="0" y="0"/>
        </p14:tracePtLst>
        <p14:tracePtLst>
          <p14:tracePt t="24541" x="7721600" y="2165350"/>
          <p14:tracePt t="24549" x="7753350" y="2171700"/>
          <p14:tracePt t="24560" x="7791450" y="2178050"/>
          <p14:tracePt t="24577" x="7886700" y="2190750"/>
          <p14:tracePt t="24580" x="7943850" y="2209800"/>
          <p14:tracePt t="24594" x="8007350" y="2216150"/>
          <p14:tracePt t="24596" x="8083550" y="2235200"/>
          <p14:tracePt t="24611" x="8159750" y="2241550"/>
          <p14:tracePt t="24613" x="8235950" y="2247900"/>
          <p14:tracePt t="24628" x="8394700" y="2247900"/>
          <p14:tracePt t="24644" x="8553450" y="2247900"/>
          <p14:tracePt t="24661" x="8712200" y="2247900"/>
          <p14:tracePt t="24677" x="8858250" y="2247900"/>
          <p14:tracePt t="24694" x="8985250" y="2247900"/>
          <p14:tracePt t="24710" x="9112250" y="2247900"/>
          <p14:tracePt t="24727" x="9207500" y="2247900"/>
          <p14:tracePt t="24743" x="9277350" y="2247900"/>
          <p14:tracePt t="24760" x="9315450" y="2247900"/>
          <p14:tracePt t="24776" x="9328150" y="2247900"/>
          <p14:tracePt t="24933" x="9334500" y="2247900"/>
          <p14:tracePt t="24947" x="9340850" y="2247900"/>
          <p14:tracePt t="24961" x="9353550" y="2247900"/>
          <p14:tracePt t="24976" x="9359900" y="2235200"/>
          <p14:tracePt t="24980" x="9366250" y="2235200"/>
          <p14:tracePt t="25010" x="9378950" y="2228850"/>
          <p14:tracePt t="25115" x="0" y="0"/>
        </p14:tracePtLst>
        <p14:tracePtLst>
          <p14:tracePt t="25456" x="9036050" y="1854200"/>
          <p14:tracePt t="25469" x="9023350" y="1854200"/>
          <p14:tracePt t="25481" x="9017000" y="1854200"/>
          <p14:tracePt t="25493" x="9010650" y="1873250"/>
          <p14:tracePt t="25510" x="8997950" y="1892300"/>
          <p14:tracePt t="25526" x="8985250" y="1911350"/>
          <p14:tracePt t="25543" x="8978900" y="1949450"/>
          <p14:tracePt t="25560" x="8972550" y="1974850"/>
          <p14:tracePt t="25577" x="8959850" y="2025650"/>
          <p14:tracePt t="25594" x="8959850" y="2057400"/>
          <p14:tracePt t="25596" x="8959850" y="2076450"/>
          <p14:tracePt t="25610" x="8959850" y="2095500"/>
          <p14:tracePt t="25613" x="8959850" y="2101850"/>
          <p14:tracePt t="25627" x="8959850" y="2133600"/>
          <p14:tracePt t="25644" x="8972550" y="2139950"/>
          <p14:tracePt t="25660" x="8985250" y="2152650"/>
          <p14:tracePt t="25677" x="8997950" y="2152650"/>
          <p14:tracePt t="25693" x="9023350" y="2159000"/>
          <p14:tracePt t="25710" x="9055100" y="2159000"/>
          <p14:tracePt t="25726" x="9112250" y="2159000"/>
          <p14:tracePt t="25743" x="9188450" y="2159000"/>
          <p14:tracePt t="25760" x="9271000" y="2159000"/>
          <p14:tracePt t="25776" x="9347200" y="2159000"/>
          <p14:tracePt t="25793" x="9398000" y="2159000"/>
          <p14:tracePt t="25795" x="9410700" y="2159000"/>
          <p14:tracePt t="25810" x="9423400" y="2159000"/>
          <p14:tracePt t="25827" x="9442450" y="2152650"/>
          <p14:tracePt t="25860" x="9448800" y="2120900"/>
          <p14:tracePt t="25877" x="9448800" y="2101850"/>
          <p14:tracePt t="25893" x="9448800" y="2076450"/>
          <p14:tracePt t="25910" x="9448800" y="2032000"/>
          <p14:tracePt t="25927" x="9429750" y="2006600"/>
          <p14:tracePt t="25943" x="9404350" y="1981200"/>
          <p14:tracePt t="25960" x="9385300" y="1962150"/>
          <p14:tracePt t="25976" x="9353550" y="1943100"/>
          <p14:tracePt t="25993" x="9328150" y="1930400"/>
          <p14:tracePt t="26009" x="9290050" y="1917700"/>
          <p14:tracePt t="26011" x="9271000" y="1911350"/>
          <p14:tracePt t="26026" x="9258300" y="1911350"/>
          <p14:tracePt t="26043" x="9220200" y="1905000"/>
          <p14:tracePt t="26059" x="9201150" y="1905000"/>
          <p14:tracePt t="26077" x="9188450" y="1905000"/>
          <p14:tracePt t="26093" x="9175750" y="1905000"/>
          <p14:tracePt t="26325" x="9169400" y="1905000"/>
          <p14:tracePt t="26340" x="9163050" y="1924050"/>
          <p14:tracePt t="26360" x="9150350" y="1962150"/>
          <p14:tracePt t="26365" x="9144000" y="1981200"/>
          <p14:tracePt t="26383" x="9131300" y="2006600"/>
          <p14:tracePt t="26394" x="9124950" y="2019300"/>
          <p14:tracePt t="26396" x="9118600" y="2025650"/>
          <p14:tracePt t="26410" x="9118600" y="2032000"/>
          <p14:tracePt t="26426" x="9118600" y="2038350"/>
          <p14:tracePt t="26445" x="9118600" y="2044700"/>
          <p14:tracePt t="26524" x="0" y="0"/>
        </p14:tracePtLst>
        <p14:tracePtLst>
          <p14:tracePt t="27166" x="4686300" y="2108200"/>
          <p14:tracePt t="27292" x="4699000" y="2108200"/>
          <p14:tracePt t="27303" x="4724400" y="2108200"/>
          <p14:tracePt t="27312" x="4756150" y="2108200"/>
          <p14:tracePt t="27326" x="4851400" y="2108200"/>
          <p14:tracePt t="27342" x="4959350" y="2108200"/>
          <p14:tracePt t="27359" x="5048250" y="2108200"/>
          <p14:tracePt t="27376" x="5092700" y="2108200"/>
          <p14:tracePt t="27380" x="5105400" y="2108200"/>
          <p14:tracePt t="27395" x="5111750" y="2108200"/>
          <p14:tracePt t="27409" x="5118100" y="2108200"/>
          <p14:tracePt t="27426" x="5124450" y="2108200"/>
          <p14:tracePt t="27443" x="5137150" y="2108200"/>
          <p14:tracePt t="27459" x="5143500" y="2108200"/>
          <p14:tracePt t="27476" x="5149850" y="2108200"/>
          <p14:tracePt t="27596" x="5156200" y="2108200"/>
          <p14:tracePt t="28423" x="5143500" y="2108200"/>
          <p14:tracePt t="28446" x="5048250" y="2114550"/>
          <p14:tracePt t="28459" x="4953000" y="2114550"/>
          <p14:tracePt t="28475" x="4845050" y="2114550"/>
          <p14:tracePt t="28492" x="4756150" y="2114550"/>
          <p14:tracePt t="28509" x="4679950" y="2114550"/>
          <p14:tracePt t="28525" x="4641850" y="2114550"/>
          <p14:tracePt t="28542" x="4629150" y="2114550"/>
          <p14:tracePt t="28782" x="4654550" y="2114550"/>
          <p14:tracePt t="28793" x="4686300" y="2114550"/>
          <p14:tracePt t="28809" x="4781550" y="2114550"/>
          <p14:tracePt t="28825" x="4870450" y="2114550"/>
          <p14:tracePt t="28829" x="4902200" y="2114550"/>
          <p14:tracePt t="28842" x="4927600" y="2114550"/>
          <p14:tracePt t="28859" x="4959350" y="2114550"/>
          <p14:tracePt t="28875" x="4965700" y="2114550"/>
          <p14:tracePt t="28893" x="4972050" y="2114550"/>
          <p14:tracePt t="28925" x="4978400" y="2114550"/>
          <p14:tracePt t="28957" x="4984750" y="2114550"/>
          <p14:tracePt t="28974" x="4991100" y="2114550"/>
          <p14:tracePt t="28988" x="4997450" y="2114550"/>
          <p14:tracePt t="29000" x="5003800" y="2114550"/>
          <p14:tracePt t="29013" x="5010150" y="2114550"/>
          <p14:tracePt t="29025" x="5022850" y="2114550"/>
          <p14:tracePt t="29042" x="5029200" y="2114550"/>
          <p14:tracePt t="29059" x="5060950" y="2114550"/>
          <p14:tracePt t="29075" x="5080000" y="2114550"/>
          <p14:tracePt t="29092" x="5105400" y="2114550"/>
          <p14:tracePt t="29109" x="5124450" y="2114550"/>
          <p14:tracePt t="29142" x="5130800" y="2114550"/>
          <p14:tracePt t="29467" x="0" y="0"/>
        </p14:tracePtLst>
        <p14:tracePtLst>
          <p14:tracePt t="30565" x="7937500" y="2108200"/>
          <p14:tracePt t="30611" x="7943850" y="2108200"/>
          <p14:tracePt t="30620" x="7969250" y="2108200"/>
          <p14:tracePt t="30628" x="8013700" y="2108200"/>
          <p14:tracePt t="30641" x="8077200" y="2108200"/>
          <p14:tracePt t="30658" x="8362950" y="2108200"/>
          <p14:tracePt t="30675" x="8591550" y="2108200"/>
          <p14:tracePt t="30691" x="8826500" y="2108200"/>
          <p14:tracePt t="30708" x="9042400" y="2108200"/>
          <p14:tracePt t="30724" x="9201150" y="2108200"/>
          <p14:tracePt t="30741" x="9321800" y="2108200"/>
          <p14:tracePt t="30758" x="9378950" y="2108200"/>
          <p14:tracePt t="30775" x="9410700" y="2108200"/>
          <p14:tracePt t="30791" x="9417050" y="2108200"/>
          <p14:tracePt t="30988" x="0" y="0"/>
        </p14:tracePtLst>
        <p14:tracePtLst>
          <p14:tracePt t="31404" x="8883650" y="1885950"/>
          <p14:tracePt t="31444" x="8877300" y="1885950"/>
          <p14:tracePt t="31452" x="8870950" y="1885950"/>
          <p14:tracePt t="31460" x="8864600" y="1885950"/>
          <p14:tracePt t="31474" x="8851900" y="1892300"/>
          <p14:tracePt t="31491" x="8839200" y="1924050"/>
          <p14:tracePt t="31508" x="8826500" y="1955800"/>
          <p14:tracePt t="31524" x="8820150" y="2000250"/>
          <p14:tracePt t="31541" x="8820150" y="2038350"/>
          <p14:tracePt t="31558" x="8820150" y="2089150"/>
          <p14:tracePt t="31574" x="8845550" y="2133600"/>
          <p14:tracePt t="31591" x="8883650" y="2178050"/>
          <p14:tracePt t="31608" x="8947150" y="2222500"/>
          <p14:tracePt t="31624" x="9023350" y="2247900"/>
          <p14:tracePt t="31641" x="9099550" y="2273300"/>
          <p14:tracePt t="31658" x="9182100" y="2286000"/>
          <p14:tracePt t="31674" x="9271000" y="2286000"/>
          <p14:tracePt t="31691" x="9315450" y="2286000"/>
          <p14:tracePt t="31708" x="9359900" y="2286000"/>
          <p14:tracePt t="31724" x="9391650" y="2260600"/>
          <p14:tracePt t="31741" x="9417050" y="2235200"/>
          <p14:tracePt t="31757" x="9429750" y="2197100"/>
          <p14:tracePt t="31774" x="9436100" y="2165350"/>
          <p14:tracePt t="31791" x="9436100" y="2127250"/>
          <p14:tracePt t="31807" x="9436100" y="2089150"/>
          <p14:tracePt t="31824" x="9417050" y="2051050"/>
          <p14:tracePt t="31841" x="9398000" y="2019300"/>
          <p14:tracePt t="31857" x="9353550" y="1968500"/>
          <p14:tracePt t="31874" x="9315450" y="1936750"/>
          <p14:tracePt t="31876" x="9296400" y="1924050"/>
          <p14:tracePt t="31891" x="9251950" y="1898650"/>
          <p14:tracePt t="31907" x="9226550" y="1879600"/>
          <p14:tracePt t="31924" x="9213850" y="1873250"/>
          <p14:tracePt t="31941" x="9201150" y="1866900"/>
          <p14:tracePt t="31957" x="9194800" y="1866900"/>
          <p14:tracePt t="31974" x="9175750" y="1860550"/>
          <p14:tracePt t="31991" x="9156700" y="1860550"/>
          <p14:tracePt t="32007" x="9124950" y="1860550"/>
          <p14:tracePt t="32024" x="9074150" y="1866900"/>
          <p14:tracePt t="32041" x="9042400" y="1879600"/>
          <p14:tracePt t="32057" x="9017000" y="1892300"/>
          <p14:tracePt t="32059" x="9004300" y="1898650"/>
          <p14:tracePt t="32074" x="8997950" y="1905000"/>
          <p14:tracePt t="32075" x="8985250" y="1911350"/>
          <p14:tracePt t="32091" x="8966200" y="1936750"/>
          <p14:tracePt t="32107" x="8940800" y="1955800"/>
          <p14:tracePt t="32124" x="8915400" y="1981200"/>
          <p14:tracePt t="32141" x="8902700" y="2000250"/>
          <p14:tracePt t="32158" x="8890000" y="2025650"/>
          <p14:tracePt t="32174" x="8870950" y="2051050"/>
          <p14:tracePt t="32191" x="8864600" y="2082800"/>
          <p14:tracePt t="32208" x="8858250" y="2101850"/>
          <p14:tracePt t="32224" x="8851900" y="2127250"/>
          <p14:tracePt t="32241" x="8851900" y="2159000"/>
          <p14:tracePt t="32243" x="8851900" y="2165350"/>
          <p14:tracePt t="32257" x="8851900" y="2184400"/>
          <p14:tracePt t="32274" x="8851900" y="2209800"/>
          <p14:tracePt t="32291" x="8864600" y="2260600"/>
          <p14:tracePt t="32307" x="8883650" y="2292350"/>
          <p14:tracePt t="32324" x="8915400" y="2317750"/>
          <p14:tracePt t="32341" x="8966200" y="2349500"/>
          <p14:tracePt t="32357" x="9017000" y="2368550"/>
          <p14:tracePt t="32374" x="9067800" y="2381250"/>
          <p14:tracePt t="32391" x="9124950" y="2393950"/>
          <p14:tracePt t="32407" x="9169400" y="2393950"/>
          <p14:tracePt t="32424" x="9220200" y="2393950"/>
          <p14:tracePt t="32441" x="9277350" y="2381250"/>
          <p14:tracePt t="32444" x="9309100" y="2355850"/>
          <p14:tracePt t="32457" x="9321800" y="2336800"/>
          <p14:tracePt t="32474" x="9347200" y="2305050"/>
          <p14:tracePt t="32491" x="9372600" y="2228850"/>
          <p14:tracePt t="32507" x="9372600" y="2190750"/>
          <p14:tracePt t="32524" x="9372600" y="2133600"/>
          <p14:tracePt t="32540" x="9359900" y="2076450"/>
          <p14:tracePt t="32557" x="9334500" y="2012950"/>
          <p14:tracePt t="32574" x="9290050" y="1936750"/>
          <p14:tracePt t="32590" x="9245600" y="1879600"/>
          <p14:tracePt t="32607" x="9220200" y="1847850"/>
          <p14:tracePt t="32624" x="9194800" y="1822450"/>
          <p14:tracePt t="32627" x="9182100" y="1816100"/>
          <p14:tracePt t="32641" x="9175750" y="1816100"/>
          <p14:tracePt t="32657" x="9163050" y="1803400"/>
          <p14:tracePt t="32661" x="9156700" y="1797050"/>
          <p14:tracePt t="32676" x="9144000" y="1797050"/>
          <p14:tracePt t="32691" x="9124950" y="1797050"/>
          <p14:tracePt t="32707" x="9105900" y="1797050"/>
          <p14:tracePt t="32724" x="9067800" y="1797050"/>
          <p14:tracePt t="32740" x="9036050" y="1797050"/>
          <p14:tracePt t="32757" x="9010650" y="1797050"/>
          <p14:tracePt t="32774" x="8978900" y="1803400"/>
          <p14:tracePt t="32790" x="8953500" y="1809750"/>
          <p14:tracePt t="32807" x="8928100" y="1816100"/>
          <p14:tracePt t="32824" x="8902700" y="1828800"/>
          <p14:tracePt t="32840" x="8883650" y="1835150"/>
          <p14:tracePt t="32857" x="8851900" y="1854200"/>
          <p14:tracePt t="32874" x="8832850" y="1879600"/>
          <p14:tracePt t="32875" x="8820150" y="1892300"/>
          <p14:tracePt t="32891" x="8801100" y="1911350"/>
          <p14:tracePt t="32907" x="8794750" y="1930400"/>
          <p14:tracePt t="32924" x="8782050" y="1955800"/>
          <p14:tracePt t="32941" x="8769350" y="1981200"/>
          <p14:tracePt t="32957" x="8763000" y="2006600"/>
          <p14:tracePt t="32974" x="8763000" y="2032000"/>
          <p14:tracePt t="32990" x="8756650" y="2057400"/>
          <p14:tracePt t="33007" x="8756650" y="2082800"/>
          <p14:tracePt t="33024" x="8756650" y="2114550"/>
          <p14:tracePt t="33040" x="8769350" y="2146300"/>
          <p14:tracePt t="33057" x="8782050" y="2165350"/>
          <p14:tracePt t="33059" x="8782050" y="2178050"/>
          <p14:tracePt t="33074" x="8788400" y="2184400"/>
          <p14:tracePt t="33090" x="8820150" y="2228850"/>
          <p14:tracePt t="33107" x="8851900" y="2254250"/>
          <p14:tracePt t="33124" x="8902700" y="2279650"/>
          <p14:tracePt t="33140" x="8966200" y="2305050"/>
          <p14:tracePt t="33157" x="9055100" y="2324100"/>
          <p14:tracePt t="33174" x="9137650" y="2343150"/>
          <p14:tracePt t="33190" x="9194800" y="2349500"/>
          <p14:tracePt t="33207" x="9258300" y="2349500"/>
          <p14:tracePt t="33224" x="9315450" y="2324100"/>
          <p14:tracePt t="33240" x="9347200" y="2292350"/>
          <p14:tracePt t="33257" x="9372600" y="2254250"/>
          <p14:tracePt t="33274" x="9391650" y="2216150"/>
          <p14:tracePt t="33275" x="9398000" y="2197100"/>
          <p14:tracePt t="33290" x="9410700" y="2159000"/>
          <p14:tracePt t="33307" x="9410700" y="2133600"/>
          <p14:tracePt t="33324" x="9410700" y="2101850"/>
          <p14:tracePt t="33340" x="9410700" y="2057400"/>
          <p14:tracePt t="33357" x="9404350" y="2019300"/>
          <p14:tracePt t="33374" x="9391650" y="1981200"/>
          <p14:tracePt t="33390" x="9378950" y="1962150"/>
          <p14:tracePt t="33407" x="9372600" y="1936750"/>
          <p14:tracePt t="33424" x="9353550" y="1917700"/>
          <p14:tracePt t="33440" x="9334500" y="1892300"/>
          <p14:tracePt t="33457" x="9315450" y="1879600"/>
          <p14:tracePt t="33459" x="9302750" y="1873250"/>
          <p14:tracePt t="33474" x="9290050" y="1866900"/>
          <p14:tracePt t="33490" x="9264650" y="1860550"/>
          <p14:tracePt t="33507" x="9226550" y="1860550"/>
          <p14:tracePt t="33523" x="9188450" y="1860550"/>
          <p14:tracePt t="33540" x="9137650" y="1860550"/>
          <p14:tracePt t="33557" x="9099550" y="1866900"/>
          <p14:tracePt t="33573" x="9061450" y="1873250"/>
          <p14:tracePt t="33590" x="9029700" y="1885950"/>
          <p14:tracePt t="33607" x="8991600" y="1898650"/>
          <p14:tracePt t="33624" x="8966200" y="1917700"/>
          <p14:tracePt t="33640" x="8940800" y="1936750"/>
          <p14:tracePt t="33657" x="8921750" y="1962150"/>
          <p14:tracePt t="33659" x="8909050" y="1974850"/>
          <p14:tracePt t="33674" x="8896350" y="1993900"/>
          <p14:tracePt t="33676" x="8883650" y="2019300"/>
          <p14:tracePt t="33690" x="8864600" y="2070100"/>
          <p14:tracePt t="33707" x="8851900" y="2133600"/>
          <p14:tracePt t="33724" x="8851900" y="2171700"/>
          <p14:tracePt t="33740" x="8851900" y="2203450"/>
          <p14:tracePt t="33757" x="8858250" y="2241550"/>
          <p14:tracePt t="33773" x="8870950" y="2266950"/>
          <p14:tracePt t="33790" x="8909050" y="2292350"/>
          <p14:tracePt t="33807" x="8959850" y="2317750"/>
          <p14:tracePt t="33823" x="9042400" y="2330450"/>
          <p14:tracePt t="33840" x="9118600" y="2343150"/>
          <p14:tracePt t="33857" x="9226550" y="2330450"/>
          <p14:tracePt t="33874" x="9290050" y="2286000"/>
          <p14:tracePt t="33876" x="9309100" y="2260600"/>
          <p14:tracePt t="33890" x="9328150" y="2222500"/>
          <p14:tracePt t="33907" x="9353550" y="2101850"/>
          <p14:tracePt t="33924" x="9353550" y="2044700"/>
          <p14:tracePt t="33941" x="9340850" y="1974850"/>
          <p14:tracePt t="33957" x="9309100" y="1917700"/>
          <p14:tracePt t="33973" x="9258300" y="1860550"/>
          <p14:tracePt t="33990" x="9182100" y="1809750"/>
          <p14:tracePt t="34007" x="9112250" y="1784350"/>
          <p14:tracePt t="34023" x="9048750" y="1758950"/>
          <p14:tracePt t="34040" x="9023350" y="1758950"/>
          <p14:tracePt t="34057" x="9010650" y="1758950"/>
          <p14:tracePt t="34073" x="8991600" y="1758950"/>
          <p14:tracePt t="34090" x="8966200" y="1765300"/>
          <p14:tracePt t="34091" x="8953500" y="1778000"/>
          <p14:tracePt t="34107" x="8915400" y="1822450"/>
          <p14:tracePt t="34123" x="8883650" y="1885950"/>
          <p14:tracePt t="34140" x="8851900" y="1955800"/>
          <p14:tracePt t="34157" x="8851900" y="2012950"/>
          <p14:tracePt t="34173" x="8851900" y="2070100"/>
          <p14:tracePt t="34190" x="8864600" y="2127250"/>
          <p14:tracePt t="34207" x="8909050" y="2184400"/>
          <p14:tracePt t="34223" x="8972550" y="2235200"/>
          <p14:tracePt t="34240" x="9067800" y="2279650"/>
          <p14:tracePt t="34258" x="9169400" y="2311400"/>
          <p14:tracePt t="34261" x="9213850" y="2311400"/>
          <p14:tracePt t="34273" x="9264650" y="2311400"/>
          <p14:tracePt t="34290" x="9359900" y="2311400"/>
          <p14:tracePt t="34307" x="9474200" y="2260600"/>
          <p14:tracePt t="34323" x="9525000" y="2209800"/>
          <p14:tracePt t="34340" x="9563100" y="2159000"/>
          <p14:tracePt t="34357" x="9575800" y="2095500"/>
          <p14:tracePt t="34373" x="9575800" y="2057400"/>
          <p14:tracePt t="34390" x="9575800" y="2012950"/>
          <p14:tracePt t="34407" x="9563100" y="1949450"/>
          <p14:tracePt t="34423" x="9525000" y="1898650"/>
          <p14:tracePt t="34440" x="9493250" y="1860550"/>
          <p14:tracePt t="34457" x="9436100" y="1828800"/>
          <p14:tracePt t="34459" x="9410700" y="1816100"/>
          <p14:tracePt t="34473" x="9372600" y="1797050"/>
          <p14:tracePt t="34490" x="9309100" y="1784350"/>
          <p14:tracePt t="34507" x="9220200" y="1765300"/>
          <p14:tracePt t="34523" x="9175750" y="1765300"/>
          <p14:tracePt t="34540" x="9105900" y="1771650"/>
          <p14:tracePt t="34556" x="9042400" y="1809750"/>
          <p14:tracePt t="34573" x="8978900" y="1860550"/>
          <p14:tracePt t="34590" x="8921750" y="1898650"/>
          <p14:tracePt t="34606" x="8890000" y="1936750"/>
          <p14:tracePt t="34623" x="8864600" y="1974850"/>
          <p14:tracePt t="34640" x="8845550" y="2006600"/>
          <p14:tracePt t="34643" x="8839200" y="2025650"/>
          <p14:tracePt t="34656" x="8832850" y="2044700"/>
          <p14:tracePt t="34673" x="8826500" y="2070100"/>
          <p14:tracePt t="34675" x="8826500" y="2089150"/>
          <p14:tracePt t="34690" x="8826500" y="2114550"/>
          <p14:tracePt t="34707" x="8845550" y="2184400"/>
          <p14:tracePt t="34723" x="8877300" y="2228850"/>
          <p14:tracePt t="34740" x="8921750" y="2260600"/>
          <p14:tracePt t="34756" x="8985250" y="2292350"/>
          <p14:tracePt t="34773" x="9055100" y="2305050"/>
          <p14:tracePt t="34790" x="9131300" y="2305050"/>
          <p14:tracePt t="34806" x="9207500" y="2305050"/>
          <p14:tracePt t="34823" x="9271000" y="2273300"/>
          <p14:tracePt t="34840" x="9315450" y="2228850"/>
          <p14:tracePt t="34856" x="9353550" y="2152650"/>
          <p14:tracePt t="34874" x="9366250" y="2082800"/>
          <p14:tracePt t="34877" x="9372600" y="2051050"/>
          <p14:tracePt t="34890" x="9372600" y="2025650"/>
          <p14:tracePt t="34907" x="9359900" y="1905000"/>
          <p14:tracePt t="34923" x="9315450" y="1828800"/>
          <p14:tracePt t="34940" x="9245600" y="1771650"/>
          <p14:tracePt t="34956" x="9156700" y="1733550"/>
          <p14:tracePt t="34973" x="9074150" y="1720850"/>
          <p14:tracePt t="34990" x="9029700" y="1720850"/>
          <p14:tracePt t="35006" x="8972550" y="1727200"/>
          <p14:tracePt t="35023" x="8915400" y="1758950"/>
          <p14:tracePt t="35040" x="8858250" y="1828800"/>
          <p14:tracePt t="35056" x="8820150" y="1885950"/>
          <p14:tracePt t="35073" x="8801100" y="1936750"/>
          <p14:tracePt t="35090" x="8794750" y="1968500"/>
          <p14:tracePt t="35091" x="8794750" y="1981200"/>
          <p14:tracePt t="35106" x="8794750" y="2019300"/>
          <p14:tracePt t="35123" x="8813800" y="2044700"/>
          <p14:tracePt t="35141" x="8845550" y="2070100"/>
          <p14:tracePt t="35157" x="8883650" y="2089150"/>
          <p14:tracePt t="35174" x="8934450" y="2095500"/>
          <p14:tracePt t="35190" x="9010650" y="2095500"/>
          <p14:tracePt t="35206" x="9105900" y="2082800"/>
          <p14:tracePt t="35224" x="9169400" y="2057400"/>
          <p14:tracePt t="35239" x="9201150" y="2032000"/>
          <p14:tracePt t="35257" x="9213850" y="2012950"/>
          <p14:tracePt t="35273" x="9213850" y="2000250"/>
          <p14:tracePt t="35275" x="9213850" y="1987550"/>
          <p14:tracePt t="35290" x="9213850" y="1981200"/>
          <p14:tracePt t="35306" x="9194800" y="1930400"/>
          <p14:tracePt t="35323" x="9156700" y="1905000"/>
          <p14:tracePt t="35340" x="9112250" y="1885950"/>
          <p14:tracePt t="35356" x="9074150" y="1873250"/>
          <p14:tracePt t="35373" x="9042400" y="1873250"/>
          <p14:tracePt t="35390" x="9010650" y="1873250"/>
          <p14:tracePt t="35406" x="8985250" y="1885950"/>
          <p14:tracePt t="35423" x="8940800" y="1936750"/>
          <p14:tracePt t="35440" x="8915400" y="2006600"/>
          <p14:tracePt t="35456" x="8902700" y="2057400"/>
          <p14:tracePt t="35459" x="8902700" y="2063750"/>
          <p14:tracePt t="35473" x="8902700" y="2082800"/>
          <p14:tracePt t="35490" x="8902700" y="2101850"/>
          <p14:tracePt t="35506" x="8915400" y="2133600"/>
          <p14:tracePt t="35507" x="8921750" y="2139950"/>
          <p14:tracePt t="35523" x="8972550" y="2152650"/>
          <p14:tracePt t="35539" x="9048750" y="2159000"/>
          <p14:tracePt t="35556" x="9150350" y="2159000"/>
          <p14:tracePt t="35573" x="9239250" y="2146300"/>
          <p14:tracePt t="35589" x="9283700" y="2108200"/>
          <p14:tracePt t="35606" x="9302750" y="2070100"/>
          <p14:tracePt t="35623" x="9309100" y="2044700"/>
          <p14:tracePt t="35640" x="9309100" y="2000250"/>
          <p14:tracePt t="35656" x="9296400" y="1974850"/>
          <p14:tracePt t="35660" x="9283700" y="1955800"/>
          <p14:tracePt t="35673" x="9264650" y="1943100"/>
          <p14:tracePt t="35690" x="9213850" y="1917700"/>
          <p14:tracePt t="35692" x="9182100" y="1905000"/>
          <p14:tracePt t="35706" x="9150350" y="1892300"/>
          <p14:tracePt t="35723" x="9093200" y="1879600"/>
          <p14:tracePt t="35740" x="9080500" y="1879600"/>
          <p14:tracePt t="35756" x="9061450" y="1879600"/>
          <p14:tracePt t="35773" x="9042400" y="1917700"/>
          <p14:tracePt t="35789" x="9036050" y="1962150"/>
          <p14:tracePt t="35806" x="9036050" y="2019300"/>
          <p14:tracePt t="35823" x="9036050" y="2070100"/>
          <p14:tracePt t="35839" x="9055100" y="2101850"/>
          <p14:tracePt t="35856" x="9086850" y="2127250"/>
          <p14:tracePt t="35873" x="9150350" y="2146300"/>
          <p14:tracePt t="35890" x="9213850" y="2152650"/>
          <p14:tracePt t="35891" x="9271000" y="2152650"/>
          <p14:tracePt t="35906" x="9328150" y="2146300"/>
          <p14:tracePt t="35923" x="9429750" y="2063750"/>
          <p14:tracePt t="35939" x="9448800" y="2012950"/>
          <p14:tracePt t="35956" x="9455150" y="1968500"/>
          <p14:tracePt t="35973" x="9455150" y="1930400"/>
          <p14:tracePt t="35989" x="9429750" y="1898650"/>
          <p14:tracePt t="36006" x="9391650" y="1873250"/>
          <p14:tracePt t="36023" x="9309100" y="1854200"/>
          <p14:tracePt t="36039" x="9232900" y="1847850"/>
          <p14:tracePt t="36056" x="9156700" y="1847850"/>
          <p14:tracePt t="36073" x="9112250" y="1860550"/>
          <p14:tracePt t="36089" x="9086850" y="1879600"/>
          <p14:tracePt t="36090" x="9074150" y="1892300"/>
          <p14:tracePt t="36106" x="9067800" y="1911350"/>
          <p14:tracePt t="36123" x="9055100" y="1968500"/>
          <p14:tracePt t="36139" x="9055100" y="2025650"/>
          <p14:tracePt t="36156" x="9080500" y="2070100"/>
          <p14:tracePt t="36173" x="9124950" y="2108200"/>
          <p14:tracePt t="36190" x="9201150" y="2152650"/>
          <p14:tracePt t="36206" x="9271000" y="2171700"/>
          <p14:tracePt t="36223" x="9321800" y="2178050"/>
          <p14:tracePt t="36239" x="9366250" y="2171700"/>
          <p14:tracePt t="36256" x="9378950" y="2133600"/>
          <p14:tracePt t="36273" x="9378950" y="2082800"/>
          <p14:tracePt t="36289" x="9378950" y="2006600"/>
          <p14:tracePt t="36306" x="9359900" y="1949450"/>
          <p14:tracePt t="36323" x="9315450" y="1905000"/>
          <p14:tracePt t="36339" x="9277350" y="1892300"/>
          <p14:tracePt t="36356" x="9258300" y="1885950"/>
          <p14:tracePt t="36372" x="9213850" y="1892300"/>
          <p14:tracePt t="36389" x="9169400" y="1924050"/>
          <p14:tracePt t="36406" x="9118600" y="1993900"/>
          <p14:tracePt t="36423" x="9099550" y="2044700"/>
          <p14:tracePt t="36439" x="9093200" y="2063750"/>
          <p14:tracePt t="36456" x="9093200" y="2076450"/>
          <p14:tracePt t="36459" x="9099550" y="2082800"/>
          <p14:tracePt t="36473" x="9105900" y="2089150"/>
          <p14:tracePt t="36489" x="9137650" y="2095500"/>
          <p14:tracePt t="36506" x="9188450" y="2095500"/>
          <p14:tracePt t="36508" x="9232900" y="2095500"/>
          <p14:tracePt t="36522" x="9309100" y="2063750"/>
          <p14:tracePt t="36539" x="9347200" y="2025650"/>
          <p14:tracePt t="36556" x="9366250" y="1993900"/>
          <p14:tracePt t="36572" x="9366250" y="1968500"/>
          <p14:tracePt t="36589" x="9366250" y="1949450"/>
          <p14:tracePt t="36606" x="9359900" y="1924050"/>
          <p14:tracePt t="36622" x="9340850" y="1905000"/>
          <p14:tracePt t="36639" x="9334500" y="1898650"/>
          <p14:tracePt t="36656" x="9321800" y="1892300"/>
          <p14:tracePt t="36673" x="9315450" y="1885950"/>
          <p14:tracePt t="36706" x="9302750" y="1879600"/>
          <p14:tracePt t="36722" x="9296400" y="1879600"/>
          <p14:tracePt t="36884" x="0" y="0"/>
        </p14:tracePtLst>
        <p14:tracePtLst>
          <p14:tracePt t="38569" x="8324850" y="2152650"/>
          <p14:tracePt t="38685" x="8331200" y="2152650"/>
          <p14:tracePt t="38708" x="8458200" y="2152650"/>
          <p14:tracePt t="38723" x="8540750" y="2152650"/>
          <p14:tracePt t="38739" x="8832850" y="2152650"/>
          <p14:tracePt t="38755" x="9036050" y="2152650"/>
          <p14:tracePt t="38772" x="9194800" y="2152650"/>
          <p14:tracePt t="38788" x="9290050" y="2152650"/>
          <p14:tracePt t="38805" x="9366250" y="2152650"/>
          <p14:tracePt t="38822" x="9423400" y="2152650"/>
          <p14:tracePt t="38838" x="9480550" y="2152650"/>
          <p14:tracePt t="38855" x="9537700" y="2152650"/>
          <p14:tracePt t="38872" x="9582150" y="2152650"/>
          <p14:tracePt t="38888" x="9626600" y="2152650"/>
          <p14:tracePt t="38905" x="9658350" y="2152650"/>
          <p14:tracePt t="38922" x="9671050" y="2152650"/>
          <p14:tracePt t="38925" x="9677400" y="2152650"/>
          <p14:tracePt t="39254" x="0" y="0"/>
        </p14:tracePtLst>
        <p14:tracePtLst>
          <p14:tracePt t="39660" x="8909050" y="1778000"/>
          <p14:tracePt t="39716" x="8902700" y="1778000"/>
          <p14:tracePt t="39735" x="8896350" y="1784350"/>
          <p14:tracePt t="39755" x="8890000" y="1790700"/>
          <p14:tracePt t="39760" x="8883650" y="1803400"/>
          <p14:tracePt t="39771" x="8870950" y="1835150"/>
          <p14:tracePt t="39781" x="8864600" y="1860550"/>
          <p14:tracePt t="39790" x="8858250" y="1885950"/>
          <p14:tracePt t="39805" x="8845550" y="1943100"/>
          <p14:tracePt t="39822" x="8839200" y="2012950"/>
          <p14:tracePt t="39838" x="8832850" y="2089150"/>
          <p14:tracePt t="39855" x="8832850" y="2127250"/>
          <p14:tracePt t="39871" x="8832850" y="2165350"/>
          <p14:tracePt t="39888" x="8832850" y="2190750"/>
          <p14:tracePt t="39905" x="8839200" y="2216150"/>
          <p14:tracePt t="39908" x="8845550" y="2228850"/>
          <p14:tracePt t="39921" x="8845550" y="2235200"/>
          <p14:tracePt t="39938" x="8858250" y="2254250"/>
          <p14:tracePt t="39955" x="8883650" y="2279650"/>
          <p14:tracePt t="39972" x="8915400" y="2292350"/>
          <p14:tracePt t="39988" x="8947150" y="2311400"/>
          <p14:tracePt t="40005" x="8985250" y="2324100"/>
          <p14:tracePt t="40021" x="9023350" y="2343150"/>
          <p14:tracePt t="40038" x="9086850" y="2355850"/>
          <p14:tracePt t="40055" x="9163050" y="2362200"/>
          <p14:tracePt t="40071" x="9245600" y="2362200"/>
          <p14:tracePt t="40088" x="9347200" y="2362200"/>
          <p14:tracePt t="40105" x="9417050" y="2330450"/>
          <p14:tracePt t="40121" x="9467850" y="2305050"/>
          <p14:tracePt t="40123" x="9499600" y="2286000"/>
          <p14:tracePt t="40138" x="9518650" y="2273300"/>
          <p14:tracePt t="40155" x="9563100" y="2209800"/>
          <p14:tracePt t="40172" x="9582150" y="2159000"/>
          <p14:tracePt t="40188" x="9588500" y="2127250"/>
          <p14:tracePt t="40205" x="9588500" y="2076450"/>
          <p14:tracePt t="40222" x="9588500" y="2038350"/>
          <p14:tracePt t="40238" x="9588500" y="1993900"/>
          <p14:tracePt t="40255" x="9582150" y="1962150"/>
          <p14:tracePt t="40260" x="9575800" y="1949450"/>
          <p14:tracePt t="40271" x="9569450" y="1930400"/>
          <p14:tracePt t="40288" x="9550400" y="1911350"/>
          <p14:tracePt t="40305" x="9531350" y="1885950"/>
          <p14:tracePt t="40307" x="9525000" y="1879600"/>
          <p14:tracePt t="40321" x="9512300" y="1866900"/>
          <p14:tracePt t="40338" x="9480550" y="1847850"/>
          <p14:tracePt t="40340" x="9467850" y="1835150"/>
          <p14:tracePt t="40355" x="9423400" y="1816100"/>
          <p14:tracePt t="40371" x="9378950" y="1803400"/>
          <p14:tracePt t="40388" x="9340850" y="1784350"/>
          <p14:tracePt t="40405" x="9296400" y="1778000"/>
          <p14:tracePt t="40421" x="9258300" y="1771650"/>
          <p14:tracePt t="40438" x="9226550" y="1765300"/>
          <p14:tracePt t="40455" x="9207500" y="1765300"/>
          <p14:tracePt t="40471" x="9182100" y="1758950"/>
          <p14:tracePt t="40488" x="9156700" y="1758950"/>
          <p14:tracePt t="40491" x="9144000" y="1758950"/>
          <p14:tracePt t="40504" x="9118600" y="1758950"/>
          <p14:tracePt t="40521" x="9080500" y="1771650"/>
          <p14:tracePt t="40538" x="9055100" y="1790700"/>
          <p14:tracePt t="40555" x="9023350" y="1822450"/>
          <p14:tracePt t="40571" x="8997950" y="1828800"/>
          <p14:tracePt t="40588" x="8991600" y="1847850"/>
          <p14:tracePt t="40604" x="8978900" y="1873250"/>
          <p14:tracePt t="40621" x="8959850" y="1911350"/>
          <p14:tracePt t="40638" x="8940800" y="1943100"/>
          <p14:tracePt t="40654" x="8928100" y="1993900"/>
          <p14:tracePt t="40671" x="8909050" y="2044700"/>
          <p14:tracePt t="40688" x="8902700" y="2076450"/>
          <p14:tracePt t="40705" x="8896350" y="2101850"/>
          <p14:tracePt t="40707" x="8896350" y="2108200"/>
          <p14:tracePt t="40721" x="8896350" y="2114550"/>
          <p14:tracePt t="40738" x="8896350" y="2127250"/>
          <p14:tracePt t="40754" x="8896350" y="2146300"/>
          <p14:tracePt t="40771" x="8909050" y="2165350"/>
          <p14:tracePt t="40788" x="8921750" y="2184400"/>
          <p14:tracePt t="40804" x="8947150" y="2190750"/>
          <p14:tracePt t="40821" x="8985250" y="2203450"/>
          <p14:tracePt t="40838" x="9017000" y="2203450"/>
          <p14:tracePt t="40854" x="9067800" y="2203450"/>
          <p14:tracePt t="40871" x="9131300" y="2203450"/>
          <p14:tracePt t="40888" x="9213850" y="2203450"/>
          <p14:tracePt t="40905" x="9315450" y="2190750"/>
          <p14:tracePt t="40921" x="9391650" y="2152650"/>
          <p14:tracePt t="40938" x="9467850" y="2076450"/>
          <p14:tracePt t="40955" x="9486900" y="2032000"/>
          <p14:tracePt t="40971" x="9493250" y="2000250"/>
          <p14:tracePt t="40988" x="9493250" y="1962150"/>
          <p14:tracePt t="41005" x="9493250" y="1924050"/>
          <p14:tracePt t="41021" x="9493250" y="1885950"/>
          <p14:tracePt t="41038" x="9474200" y="1847850"/>
          <p14:tracePt t="41054" x="9448800" y="1809750"/>
          <p14:tracePt t="41071" x="9423400" y="1778000"/>
          <p14:tracePt t="41088" x="9404350" y="1765300"/>
          <p14:tracePt t="41104" x="9391650" y="1752600"/>
          <p14:tracePt t="41253" x="0" y="0"/>
        </p14:tracePtLst>
        <p14:tracePtLst>
          <p14:tracePt t="41789" x="7740650" y="2139950"/>
          <p14:tracePt t="41852" x="7740650" y="2146300"/>
          <p14:tracePt t="41864" x="7747000" y="2146300"/>
          <p14:tracePt t="41879" x="7810500" y="2152650"/>
          <p14:tracePt t="41894" x="7956550" y="2152650"/>
          <p14:tracePt t="41904" x="8045450" y="2152650"/>
          <p14:tracePt t="41921" x="8261350" y="2152650"/>
          <p14:tracePt t="41924" x="8394700" y="2152650"/>
          <p14:tracePt t="41938" x="8547100" y="2152650"/>
          <p14:tracePt t="41955" x="8940800" y="2152650"/>
          <p14:tracePt t="41971" x="9175750" y="2152650"/>
          <p14:tracePt t="41988" x="9353550" y="2152650"/>
          <p14:tracePt t="42004" x="9448800" y="2152650"/>
          <p14:tracePt t="42021" x="9480550" y="2152650"/>
          <p14:tracePt t="42037" x="9493250" y="2152650"/>
          <p14:tracePt t="42795" x="0" y="0"/>
        </p14:tracePtLst>
        <p14:tracePtLst>
          <p14:tracePt t="46053" x="1054100" y="2647950"/>
          <p14:tracePt t="46229" x="1066800" y="2647950"/>
          <p14:tracePt t="46238" x="1079500" y="2647950"/>
          <p14:tracePt t="46253" x="1111250" y="2647950"/>
          <p14:tracePt t="46269" x="1174750" y="2647950"/>
          <p14:tracePt t="46286" x="1289050" y="2647950"/>
          <p14:tracePt t="46303" x="1447800" y="2647950"/>
          <p14:tracePt t="46319" x="1606550" y="2647950"/>
          <p14:tracePt t="46336" x="1714500" y="2647950"/>
          <p14:tracePt t="46341" x="1746250" y="2647950"/>
          <p14:tracePt t="46353" x="1771650" y="2647950"/>
          <p14:tracePt t="46369" x="1790700" y="2647950"/>
          <p14:tracePt t="46386" x="1803400" y="2647950"/>
          <p14:tracePt t="46547" x="0" y="0"/>
        </p14:tracePtLst>
        <p14:tracePtLst>
          <p14:tracePt t="46948" x="1092200" y="2635250"/>
          <p14:tracePt t="47070" x="1104900" y="2635250"/>
          <p14:tracePt t="47082" x="1130300" y="2635250"/>
          <p14:tracePt t="47095" x="1225550" y="2635250"/>
          <p14:tracePt t="47106" x="1289050" y="2635250"/>
          <p14:tracePt t="47108" x="1371600" y="2635250"/>
          <p14:tracePt t="47119" x="1460500" y="2635250"/>
          <p14:tracePt t="47135" x="1638300" y="2635250"/>
          <p14:tracePt t="47152" x="1797050" y="2635250"/>
          <p14:tracePt t="47169" x="1892300" y="2635250"/>
          <p14:tracePt t="47185" x="1949450" y="2635250"/>
          <p14:tracePt t="47186" x="1974850" y="2635250"/>
          <p14:tracePt t="47203" x="2006600" y="2635250"/>
          <p14:tracePt t="47219" x="2032000" y="2635250"/>
          <p14:tracePt t="47236" x="2063750" y="2635250"/>
          <p14:tracePt t="47254" x="2108200" y="2635250"/>
          <p14:tracePt t="47269" x="2139950" y="2635250"/>
          <p14:tracePt t="47286" x="2178050" y="2635250"/>
          <p14:tracePt t="47302" x="2197100" y="2635250"/>
          <p14:tracePt t="47319" x="2203450" y="2635250"/>
          <p14:tracePt t="47335" x="2216150" y="2635250"/>
          <p14:tracePt t="47352" x="2222500" y="2635250"/>
          <p14:tracePt t="47369" x="2235200" y="2635250"/>
          <p14:tracePt t="47385" x="2247900" y="2635250"/>
          <p14:tracePt t="47387" x="2254250" y="2635250"/>
          <p14:tracePt t="47402" x="2266950" y="2635250"/>
          <p14:tracePt t="47419" x="2273300" y="2635250"/>
          <p14:tracePt t="47550" x="2279650" y="2635250"/>
          <p14:tracePt t="47573" x="2286000" y="2635250"/>
          <p14:tracePt t="47589" x="2305050" y="2635250"/>
          <p14:tracePt t="47603" x="2349500" y="2635250"/>
          <p14:tracePt t="47619" x="2400300" y="2635250"/>
          <p14:tracePt t="47635" x="2489200" y="2635250"/>
          <p14:tracePt t="47652" x="2584450" y="2635250"/>
          <p14:tracePt t="47669" x="2679700" y="2635250"/>
          <p14:tracePt t="47685" x="2755900" y="2635250"/>
          <p14:tracePt t="47702" x="2813050" y="2635250"/>
          <p14:tracePt t="47719" x="2844800" y="2635250"/>
          <p14:tracePt t="47736" x="2870200" y="2635250"/>
          <p14:tracePt t="47752" x="2876550" y="2635250"/>
          <p14:tracePt t="47769" x="2889250" y="2635250"/>
          <p14:tracePt t="47785" x="2895600" y="2635250"/>
          <p14:tracePt t="47802" x="2901950" y="2635250"/>
          <p14:tracePt t="48316" x="2908300" y="2635250"/>
          <p14:tracePt t="48324" x="2914650" y="2635250"/>
          <p14:tracePt t="48335" x="2921000" y="2635250"/>
          <p14:tracePt t="48352" x="2959100" y="2635250"/>
          <p14:tracePt t="48369" x="3003550" y="2635250"/>
          <p14:tracePt t="48385" x="3054350" y="2635250"/>
          <p14:tracePt t="48388" x="3067050" y="2635250"/>
          <p14:tracePt t="48402" x="3079750" y="2635250"/>
          <p14:tracePt t="48419" x="3092450" y="2635250"/>
          <p14:tracePt t="48771" x="0" y="0"/>
        </p14:tracePtLst>
        <p14:tracePtLst>
          <p14:tracePt t="49308" x="1263650" y="2635250"/>
          <p14:tracePt t="49412" x="1282700" y="2635250"/>
          <p14:tracePt t="49423" x="1327150" y="2635250"/>
          <p14:tracePt t="49435" x="1460500" y="2635250"/>
          <p14:tracePt t="49452" x="1682750" y="2635250"/>
          <p14:tracePt t="49469" x="1943100" y="2635250"/>
          <p14:tracePt t="49486" x="2222500" y="2635250"/>
          <p14:tracePt t="49502" x="2457450" y="2635250"/>
          <p14:tracePt t="49519" x="2641600" y="2635250"/>
          <p14:tracePt t="49523" x="2717800" y="2635250"/>
          <p14:tracePt t="49536" x="2781300" y="2635250"/>
          <p14:tracePt t="49553" x="2889250" y="2635250"/>
          <p14:tracePt t="49568" x="2952750" y="2635250"/>
          <p14:tracePt t="49572" x="2978150" y="2635250"/>
          <p14:tracePt t="49585" x="2997200" y="2635250"/>
          <p14:tracePt t="49602" x="3009900" y="2635250"/>
          <p14:tracePt t="49604" x="3016250" y="2635250"/>
          <p14:tracePt t="49819" x="0" y="0"/>
        </p14:tracePtLst>
        <p14:tracePtLst>
          <p14:tracePt t="50381" x="3467100" y="2635250"/>
          <p14:tracePt t="50476" x="3473450" y="2635250"/>
          <p14:tracePt t="50485" x="3505200" y="2635250"/>
          <p14:tracePt t="50493" x="3581400" y="2635250"/>
          <p14:tracePt t="50501" x="3676650" y="2635250"/>
          <p14:tracePt t="50518" x="3975100" y="2635250"/>
          <p14:tracePt t="50535" x="4413250" y="2635250"/>
          <p14:tracePt t="50551" x="4927600" y="2635250"/>
          <p14:tracePt t="50568" x="5359400" y="2635250"/>
          <p14:tracePt t="50584" x="5708650" y="2635250"/>
          <p14:tracePt t="50601" x="5943600" y="2635250"/>
          <p14:tracePt t="50618" x="6134100" y="2635250"/>
          <p14:tracePt t="50635" x="6388100" y="2635250"/>
          <p14:tracePt t="50651" x="6578600" y="2635250"/>
          <p14:tracePt t="50668" x="6788150" y="2635250"/>
          <p14:tracePt t="50684" x="6997700" y="2635250"/>
          <p14:tracePt t="50701" x="7175500" y="2635250"/>
          <p14:tracePt t="50718" x="7302500" y="2635250"/>
          <p14:tracePt t="50735" x="7378700" y="2635250"/>
          <p14:tracePt t="50751" x="7423150" y="2635250"/>
          <p14:tracePt t="50768" x="7467600" y="2635250"/>
          <p14:tracePt t="50771" x="7480300" y="2635250"/>
          <p14:tracePt t="50784" x="7493000" y="2635250"/>
          <p14:tracePt t="50801" x="7505700" y="2635250"/>
          <p14:tracePt t="50818" x="7512050" y="2635250"/>
          <p14:tracePt t="51091" x="0" y="0"/>
        </p14:tracePtLst>
        <p14:tracePtLst>
          <p14:tracePt t="51389" x="6965950" y="2635250"/>
          <p14:tracePt t="51535" x="6985000" y="2635250"/>
          <p14:tracePt t="51549" x="7054850" y="2635250"/>
          <p14:tracePt t="51564" x="7181850" y="2635250"/>
          <p14:tracePt t="51579" x="7334250" y="2635250"/>
          <p14:tracePt t="51588" x="7397750" y="2635250"/>
          <p14:tracePt t="51601" x="7461250" y="2635250"/>
          <p14:tracePt t="51618" x="7537450" y="2635250"/>
          <p14:tracePt t="51620" x="7556500" y="2635250"/>
          <p14:tracePt t="51635" x="7588250" y="2635250"/>
          <p14:tracePt t="51651" x="7607300" y="2635250"/>
          <p14:tracePt t="51667" x="7626350" y="2635250"/>
          <p14:tracePt t="51684" x="7645400" y="2635250"/>
          <p14:tracePt t="51701" x="7677150" y="2635250"/>
          <p14:tracePt t="51718" x="7702550" y="2635250"/>
          <p14:tracePt t="51734" x="7727950" y="2635250"/>
          <p14:tracePt t="51751" x="7740650" y="2635250"/>
          <p14:tracePt t="51768" x="7747000" y="2635250"/>
          <p14:tracePt t="52275" x="0" y="0"/>
        </p14:tracePtLst>
        <p14:tracePtLst>
          <p14:tracePt t="53135" x="3517900" y="2603500"/>
          <p14:tracePt t="53229" x="3524250" y="2603500"/>
          <p14:tracePt t="53257" x="3575050" y="2603500"/>
          <p14:tracePt t="53269" x="3651250" y="2603500"/>
          <p14:tracePt t="53284" x="3752850" y="2603500"/>
          <p14:tracePt t="53301" x="3873500" y="2603500"/>
          <p14:tracePt t="53318" x="3981450" y="2603500"/>
          <p14:tracePt t="53334" x="4076700" y="2603500"/>
          <p14:tracePt t="53351" x="4140200" y="2603500"/>
          <p14:tracePt t="53367" x="4203700" y="2603500"/>
          <p14:tracePt t="53384" x="4273550" y="2603500"/>
          <p14:tracePt t="53400" x="4318000" y="2603500"/>
          <p14:tracePt t="53417" x="4349750" y="2603500"/>
          <p14:tracePt t="53433" x="4368800" y="2603500"/>
          <p14:tracePt t="53435" x="4375150" y="2603500"/>
          <p14:tracePt t="53450" x="4381500" y="2603500"/>
          <p14:tracePt t="53467" x="4394200" y="2603500"/>
          <p14:tracePt t="53484" x="4400550" y="2603500"/>
          <p14:tracePt t="53788" x="0" y="0"/>
        </p14:tracePtLst>
        <p14:tracePtLst>
          <p14:tracePt t="54094" x="4248150" y="2609850"/>
          <p14:tracePt t="54191" x="4273550" y="2609850"/>
          <p14:tracePt t="54207" x="4356100" y="2609850"/>
          <p14:tracePt t="54221" x="4483100" y="2609850"/>
          <p14:tracePt t="54234" x="4572000" y="2609850"/>
          <p14:tracePt t="54252" x="4756150" y="2609850"/>
          <p14:tracePt t="54267" x="5003800" y="2609850"/>
          <p14:tracePt t="54284" x="5137150" y="2609850"/>
          <p14:tracePt t="54301" x="5245100" y="2609850"/>
          <p14:tracePt t="54317" x="5334000" y="2609850"/>
          <p14:tracePt t="54334" x="5391150" y="2609850"/>
          <p14:tracePt t="54350" x="5429250" y="2609850"/>
          <p14:tracePt t="54366" x="5454650" y="2609850"/>
          <p14:tracePt t="54383" x="5467350" y="2609850"/>
          <p14:tracePt t="54400" x="5473700" y="2609850"/>
          <p14:tracePt t="54420" x="5480050" y="2609850"/>
          <p14:tracePt t="54588" x="5486400" y="2609850"/>
          <p14:tracePt t="55212" x="5492750" y="2609850"/>
          <p14:tracePt t="55221" x="5499100" y="2609850"/>
          <p14:tracePt t="55236" x="5511800" y="2609850"/>
          <p14:tracePt t="55251" x="5518150" y="2609850"/>
          <p14:tracePt t="55267" x="5588000" y="2609850"/>
          <p14:tracePt t="55284" x="5638800" y="2609850"/>
          <p14:tracePt t="55300" x="5708650" y="2609850"/>
          <p14:tracePt t="55317" x="5772150" y="2609850"/>
          <p14:tracePt t="55333" x="5816600" y="2609850"/>
          <p14:tracePt t="55350" x="5861050" y="2616200"/>
          <p14:tracePt t="55366" x="5873750" y="2616200"/>
          <p14:tracePt t="55383" x="5886450" y="2616200"/>
          <p14:tracePt t="55500" x="5892800" y="2616200"/>
          <p14:tracePt t="55517" x="5899150" y="2616200"/>
          <p14:tracePt t="55533" x="5911850" y="2616200"/>
          <p14:tracePt t="55542" x="5930900" y="2616200"/>
          <p14:tracePt t="55549" x="5943600" y="2616200"/>
          <p14:tracePt t="55567" x="5994400" y="2622550"/>
          <p14:tracePt t="55583" x="6057900" y="2635250"/>
          <p14:tracePt t="55599" x="6127750" y="2654300"/>
          <p14:tracePt t="55616" x="6172200" y="2660650"/>
          <p14:tracePt t="55619" x="6203950" y="2667000"/>
          <p14:tracePt t="55633" x="6216650" y="2667000"/>
          <p14:tracePt t="55649" x="6235700" y="2673350"/>
          <p14:tracePt t="55666" x="6261100" y="2673350"/>
          <p14:tracePt t="55668" x="6286500" y="2679700"/>
          <p14:tracePt t="55683" x="6305550" y="2679700"/>
          <p14:tracePt t="55699" x="6324600" y="2679700"/>
          <p14:tracePt t="55716" x="6343650" y="2679700"/>
          <p14:tracePt t="55733" x="6350000" y="2679700"/>
          <p14:tracePt t="56148" x="0" y="0"/>
        </p14:tracePtLst>
        <p14:tracePtLst>
          <p14:tracePt t="56767" x="6965950" y="2673350"/>
          <p14:tracePt t="56886" x="6985000" y="2673350"/>
          <p14:tracePt t="56906" x="7067550" y="2673350"/>
          <p14:tracePt t="56927" x="7321550" y="2673350"/>
          <p14:tracePt t="56932" x="7416800" y="2673350"/>
          <p14:tracePt t="56944" x="7512050" y="2673350"/>
          <p14:tracePt t="56955" x="7607300" y="2673350"/>
          <p14:tracePt t="56957" x="7689850" y="2673350"/>
          <p14:tracePt t="56966" x="7753350" y="2673350"/>
          <p14:tracePt t="56982" x="7835900" y="2673350"/>
          <p14:tracePt t="56999" x="7874000" y="2673350"/>
          <p14:tracePt t="57004" x="7880350" y="2673350"/>
          <p14:tracePt t="57811" x="0" y="0"/>
        </p14:tracePtLst>
        <p14:tracePtLst>
          <p14:tracePt t="61647" x="2400300" y="3206750"/>
          <p14:tracePt t="61685" x="2413000" y="3206750"/>
          <p14:tracePt t="61701" x="2482850" y="3206750"/>
          <p14:tracePt t="61715" x="2654300" y="3206750"/>
          <p14:tracePt t="61731" x="2914650" y="3206750"/>
          <p14:tracePt t="61747" x="3327400" y="3206750"/>
          <p14:tracePt t="61765" x="3860800" y="3206750"/>
          <p14:tracePt t="61781" x="4445000" y="3206750"/>
          <p14:tracePt t="61798" x="4984750" y="3206750"/>
          <p14:tracePt t="61815" x="5435600" y="3206750"/>
          <p14:tracePt t="61831" x="5708650" y="3206750"/>
          <p14:tracePt t="61835" x="5803900" y="3206750"/>
          <p14:tracePt t="61847" x="5873750" y="3206750"/>
          <p14:tracePt t="61864" x="5962650" y="3206750"/>
          <p14:tracePt t="61881" x="6019800" y="3206750"/>
          <p14:tracePt t="61884" x="6032500" y="3206750"/>
          <p14:tracePt t="61897" x="6045200" y="3206750"/>
          <p14:tracePt t="61914" x="6057900" y="3206750"/>
          <p14:tracePt t="62211" x="0" y="0"/>
        </p14:tracePtLst>
        <p14:tracePtLst>
          <p14:tracePt t="62765" x="2533650" y="2806700"/>
          <p14:tracePt t="62805" x="2527300" y="2806700"/>
          <p14:tracePt t="62818" x="2514600" y="2806700"/>
          <p14:tracePt t="62831" x="2501900" y="2832100"/>
          <p14:tracePt t="62847" x="2476500" y="2870200"/>
          <p14:tracePt t="62864" x="2457450" y="2921000"/>
          <p14:tracePt t="62880" x="2444750" y="2984500"/>
          <p14:tracePt t="62897" x="2444750" y="3035300"/>
          <p14:tracePt t="62914" x="2457450" y="3117850"/>
          <p14:tracePt t="62915" x="2470150" y="3143250"/>
          <p14:tracePt t="62931" x="2508250" y="3194050"/>
          <p14:tracePt t="62947" x="2578100" y="3232150"/>
          <p14:tracePt t="62964" x="2679700" y="3282950"/>
          <p14:tracePt t="62980" x="2838450" y="3327400"/>
          <p14:tracePt t="62997" x="3009900" y="3352800"/>
          <p14:tracePt t="63014" x="3136900" y="3352800"/>
          <p14:tracePt t="63031" x="3194050" y="3352800"/>
          <p14:tracePt t="63047" x="3213100" y="3352800"/>
          <p14:tracePt t="63064" x="3219450" y="3352800"/>
          <p14:tracePt t="63081" x="3219450" y="3340100"/>
          <p14:tracePt t="63097" x="3225800" y="3314700"/>
          <p14:tracePt t="63114" x="3225800" y="3289300"/>
          <p14:tracePt t="63116" x="3225800" y="3270250"/>
          <p14:tracePt t="63130" x="3225800" y="3238500"/>
          <p14:tracePt t="63147" x="3225800" y="3187700"/>
          <p14:tracePt t="63163" x="3219450" y="3168650"/>
          <p14:tracePt t="63180" x="3219450" y="3155950"/>
          <p14:tracePt t="63315" x="0" y="0"/>
        </p14:tracePtLst>
        <p14:tracePtLst>
          <p14:tracePt t="64213" x="3594100" y="2933700"/>
          <p14:tracePt t="64221" x="3587750" y="2952750"/>
          <p14:tracePt t="64230" x="3581400" y="2971800"/>
          <p14:tracePt t="64246" x="3568700" y="3009900"/>
          <p14:tracePt t="64263" x="3568700" y="3041650"/>
          <p14:tracePt t="64280" x="3568700" y="3073400"/>
          <p14:tracePt t="64297" x="3568700" y="3111500"/>
          <p14:tracePt t="64299" x="3575050" y="3130550"/>
          <p14:tracePt t="64314" x="3587750" y="3149600"/>
          <p14:tracePt t="64331" x="3613150" y="3168650"/>
          <p14:tracePt t="64332" x="3619500" y="3175000"/>
          <p14:tracePt t="64347" x="3644900" y="3175000"/>
          <p14:tracePt t="64363" x="3676650" y="3175000"/>
          <p14:tracePt t="64380" x="3733800" y="3175000"/>
          <p14:tracePt t="64397" x="3778250" y="3162300"/>
          <p14:tracePt t="64413" x="3803650" y="3136900"/>
          <p14:tracePt t="64430" x="3822700" y="3098800"/>
          <p14:tracePt t="64446" x="3822700" y="3079750"/>
          <p14:tracePt t="64463" x="3822700" y="3060700"/>
          <p14:tracePt t="64480" x="3822700" y="3035300"/>
          <p14:tracePt t="64496" x="3810000" y="3009900"/>
          <p14:tracePt t="64513" x="3790950" y="2990850"/>
          <p14:tracePt t="64516" x="3765550" y="2971800"/>
          <p14:tracePt t="64530" x="3695700" y="2927350"/>
          <p14:tracePt t="64547" x="3606800" y="2870200"/>
          <p14:tracePt t="64564" x="3543300" y="2832100"/>
          <p14:tracePt t="64580" x="3517900" y="2819400"/>
          <p14:tracePt t="64652" x="3511550" y="2819400"/>
          <p14:tracePt t="64668" x="3511550" y="2825750"/>
          <p14:tracePt t="64676" x="3511550" y="2838450"/>
          <p14:tracePt t="64685" x="3511550" y="2857500"/>
          <p14:tracePt t="64696" x="3511550" y="2882900"/>
          <p14:tracePt t="64713" x="3511550" y="2946400"/>
          <p14:tracePt t="64730" x="3530600" y="3016250"/>
          <p14:tracePt t="64731" x="3549650" y="3060700"/>
          <p14:tracePt t="64746" x="3594100" y="3155950"/>
          <p14:tracePt t="64763" x="3670300" y="3232150"/>
          <p14:tracePt t="64780" x="3740150" y="3282950"/>
          <p14:tracePt t="64797" x="3778250" y="3302000"/>
          <p14:tracePt t="64813" x="3803650" y="3308350"/>
          <p14:tracePt t="64830" x="3829050" y="3308350"/>
          <p14:tracePt t="64847" x="3860800" y="3289300"/>
          <p14:tracePt t="64863" x="3886200" y="3244850"/>
          <p14:tracePt t="64880" x="3911600" y="3175000"/>
          <p14:tracePt t="64896" x="3917950" y="3105150"/>
          <p14:tracePt t="64913" x="3917950" y="3041650"/>
          <p14:tracePt t="64916" x="3917950" y="3009900"/>
          <p14:tracePt t="64929" x="3917950" y="2971800"/>
          <p14:tracePt t="64946" x="3905250" y="2933700"/>
          <p14:tracePt t="64963" x="3892550" y="2927350"/>
          <p14:tracePt t="65020" x="3886200" y="2927350"/>
          <p14:tracePt t="65027" x="3879850" y="2927350"/>
          <p14:tracePt t="65035" x="3873500" y="2933700"/>
          <p14:tracePt t="65046" x="3867150" y="2933700"/>
          <p14:tracePt t="65063" x="3867150" y="2940050"/>
          <p14:tracePt t="65084" x="3867150" y="2946400"/>
          <p14:tracePt t="65097" x="3867150" y="2952750"/>
          <p14:tracePt t="65113" x="3867150" y="2959100"/>
          <p14:tracePt t="65130" x="3867150" y="2965450"/>
          <p14:tracePt t="65146" x="3867150" y="2971800"/>
          <p14:tracePt t="65255" x="0" y="0"/>
        </p14:tracePtLst>
        <p14:tracePtLst>
          <p14:tracePt t="65588" x="4197350" y="2990850"/>
          <p14:tracePt t="65676" x="0" y="0"/>
        </p14:tracePtLst>
        <p14:tracePtLst>
          <p14:tracePt t="66287" x="4337050" y="3136900"/>
          <p14:tracePt t="66309" x="4337050" y="3143250"/>
          <p14:tracePt t="66319" x="4337050" y="3149600"/>
          <p14:tracePt t="66330" x="4343400" y="3149600"/>
          <p14:tracePt t="66346" x="4375150" y="3155950"/>
          <p14:tracePt t="66363" x="4489450" y="3155950"/>
          <p14:tracePt t="66379" x="4616450" y="3155950"/>
          <p14:tracePt t="66396" x="4781550" y="3155950"/>
          <p14:tracePt t="66412" x="4965700" y="3155950"/>
          <p14:tracePt t="66429" x="5130800" y="3155950"/>
          <p14:tracePt t="66446" x="5283200" y="3155950"/>
          <p14:tracePt t="66462" x="5410200" y="3155950"/>
          <p14:tracePt t="66479" x="5505450" y="3155950"/>
          <p14:tracePt t="66496" x="5568950" y="3155950"/>
          <p14:tracePt t="66512" x="5588000" y="3155950"/>
          <p14:tracePt t="66739" x="0" y="0"/>
        </p14:tracePtLst>
        <p14:tracePtLst>
          <p14:tracePt t="69236" x="2533650" y="3079750"/>
          <p14:tracePt t="69244" x="2533650" y="3086100"/>
          <p14:tracePt t="69269" x="2533650" y="3092450"/>
          <p14:tracePt t="69276" x="2533650" y="3105150"/>
          <p14:tracePt t="69292" x="2540000" y="3111500"/>
          <p14:tracePt t="69300" x="2546350" y="3117850"/>
          <p14:tracePt t="69312" x="2565400" y="3130550"/>
          <p14:tracePt t="69329" x="2628900" y="3155950"/>
          <p14:tracePt t="69345" x="2762250" y="3187700"/>
          <p14:tracePt t="69347" x="2857500" y="3206750"/>
          <p14:tracePt t="69362" x="2978150" y="3225800"/>
          <p14:tracePt t="69379" x="3295650" y="3257550"/>
          <p14:tracePt t="69380" x="3498850" y="3263900"/>
          <p14:tracePt t="69395" x="3949700" y="3263900"/>
          <p14:tracePt t="69411" x="4470400" y="3263900"/>
          <p14:tracePt t="69429" x="4940300" y="3263900"/>
          <p14:tracePt t="69445" x="5334000" y="3263900"/>
          <p14:tracePt t="69462" x="5600700" y="3263900"/>
          <p14:tracePt t="69478" x="5810250" y="3263900"/>
          <p14:tracePt t="69495" x="5943600" y="3251200"/>
          <p14:tracePt t="69511" x="6000750" y="3232150"/>
          <p14:tracePt t="69528" x="6019800" y="3225800"/>
          <p14:tracePt t="69545" x="6026150" y="3219450"/>
          <p14:tracePt t="69564" x="6032500" y="3213100"/>
          <p14:tracePt t="69580" x="6032500" y="3206750"/>
          <p14:tracePt t="69595" x="6038850" y="3187700"/>
          <p14:tracePt t="69612" x="6038850" y="3168650"/>
          <p14:tracePt t="69628" x="6038850" y="3136900"/>
          <p14:tracePt t="69645" x="6038850" y="3117850"/>
          <p14:tracePt t="69661" x="6038850" y="3098800"/>
          <p14:tracePt t="69678" x="6038850" y="3073400"/>
          <p14:tracePt t="69695" x="6032500" y="3054350"/>
          <p14:tracePt t="69711" x="6026150" y="3028950"/>
          <p14:tracePt t="69728" x="6013450" y="3003550"/>
          <p14:tracePt t="69745" x="6007100" y="2997200"/>
          <p14:tracePt t="69761" x="6007100" y="2990850"/>
          <p14:tracePt t="69778" x="6000750" y="2984500"/>
          <p14:tracePt t="69805" x="5994400" y="2978150"/>
          <p14:tracePt t="69934" x="5988050" y="2971800"/>
          <p14:tracePt t="69949" x="5988050" y="2965450"/>
          <p14:tracePt t="69959" x="5975350" y="2959100"/>
          <p14:tracePt t="69970" x="5962650" y="2952750"/>
          <p14:tracePt t="69978" x="5956300" y="2946400"/>
          <p14:tracePt t="69995" x="5892800" y="2921000"/>
          <p14:tracePt t="70011" x="5816600" y="2901950"/>
          <p14:tracePt t="70028" x="5721350" y="2876550"/>
          <p14:tracePt t="70044" x="5632450" y="2863850"/>
          <p14:tracePt t="70061" x="5543550" y="2851150"/>
          <p14:tracePt t="70078" x="5454650" y="2825750"/>
          <p14:tracePt t="70095" x="5346700" y="2800350"/>
          <p14:tracePt t="70111" x="5226050" y="2787650"/>
          <p14:tracePt t="70128" x="5118100" y="2774950"/>
          <p14:tracePt t="70132" x="5060950" y="2774950"/>
          <p14:tracePt t="70145" x="5010150" y="2774950"/>
          <p14:tracePt t="70161" x="4902200" y="2774950"/>
          <p14:tracePt t="70178" x="4819650" y="2774950"/>
          <p14:tracePt t="70180" x="4762500" y="2774950"/>
          <p14:tracePt t="70195" x="4648200" y="2774950"/>
          <p14:tracePt t="70211" x="4489450" y="2774950"/>
          <p14:tracePt t="70228" x="4286250" y="2774950"/>
          <p14:tracePt t="70244" x="4076700" y="2774950"/>
          <p14:tracePt t="70261" x="3892550" y="2774950"/>
          <p14:tracePt t="70278" x="3752850" y="2774950"/>
          <p14:tracePt t="70294" x="3644900" y="2774950"/>
          <p14:tracePt t="70311" x="3562350" y="2774950"/>
          <p14:tracePt t="70328" x="3473450" y="2774950"/>
          <p14:tracePt t="70345" x="3378200" y="2774950"/>
          <p14:tracePt t="70348" x="3321050" y="2774950"/>
          <p14:tracePt t="70361" x="3270250" y="2774950"/>
          <p14:tracePt t="70378" x="3155950" y="2774950"/>
          <p14:tracePt t="70380" x="3092450" y="2774950"/>
          <p14:tracePt t="70395" x="2952750" y="2774950"/>
          <p14:tracePt t="70411" x="2825750" y="2774950"/>
          <p14:tracePt t="70428" x="2717800" y="2774950"/>
          <p14:tracePt t="70444" x="2622550" y="2774950"/>
          <p14:tracePt t="70461" x="2565400" y="2774950"/>
          <p14:tracePt t="70478" x="2546350" y="2781300"/>
          <p14:tracePt t="70494" x="2533650" y="2787650"/>
          <p14:tracePt t="70511" x="2527300" y="2794000"/>
          <p14:tracePt t="70528" x="2520950" y="2800350"/>
          <p14:tracePt t="70544" x="2514600" y="2813050"/>
          <p14:tracePt t="70561" x="2508250" y="2819400"/>
          <p14:tracePt t="70579" x="2508250" y="2838450"/>
          <p14:tracePt t="70595" x="2508250" y="2857500"/>
          <p14:tracePt t="70611" x="2508250" y="2863850"/>
          <p14:tracePt t="70691" x="0" y="0"/>
        </p14:tracePtLst>
        <p14:tracePtLst>
          <p14:tracePt t="71326" x="4140200" y="2908300"/>
          <p14:tracePt t="71382" x="4140200" y="2927350"/>
          <p14:tracePt t="71399" x="4146550" y="2971800"/>
          <p14:tracePt t="71413" x="4159250" y="3041650"/>
          <p14:tracePt t="71428" x="4171950" y="3124200"/>
          <p14:tracePt t="71444" x="4197350" y="3187700"/>
          <p14:tracePt t="71461" x="4216400" y="3225800"/>
          <p14:tracePt t="71477" x="4241800" y="3257550"/>
          <p14:tracePt t="71494" x="4260850" y="3276600"/>
          <p14:tracePt t="71511" x="4305300" y="3302000"/>
          <p14:tracePt t="71527" x="4419600" y="3340100"/>
          <p14:tracePt t="71544" x="4578350" y="3378200"/>
          <p14:tracePt t="71560" x="4775200" y="3403600"/>
          <p14:tracePt t="71577" x="4953000" y="3409950"/>
          <p14:tracePt t="71594" x="5111750" y="3409950"/>
          <p14:tracePt t="71595" x="5175250" y="3409950"/>
          <p14:tracePt t="71611" x="5283200" y="3409950"/>
          <p14:tracePt t="71627" x="5378450" y="3409950"/>
          <p14:tracePt t="71644" x="5486400" y="3409950"/>
          <p14:tracePt t="71660" x="5600700" y="3409950"/>
          <p14:tracePt t="71677" x="5727700" y="3403600"/>
          <p14:tracePt t="71694" x="5822950" y="3378200"/>
          <p14:tracePt t="71710" x="5867400" y="3352800"/>
          <p14:tracePt t="71727" x="5873750" y="3340100"/>
          <p14:tracePt t="71744" x="5886450" y="3321050"/>
          <p14:tracePt t="71760" x="5892800" y="3302000"/>
          <p14:tracePt t="71777" x="5892800" y="3276600"/>
          <p14:tracePt t="71794" x="5892800" y="3244850"/>
          <p14:tracePt t="71794" x="5892800" y="3225800"/>
          <p14:tracePt t="71811" x="5892800" y="3181350"/>
          <p14:tracePt t="71827" x="5892800" y="3130550"/>
          <p14:tracePt t="71844" x="5892800" y="3092450"/>
          <p14:tracePt t="71861" x="5886450" y="3067050"/>
          <p14:tracePt t="71877" x="5886450" y="3048000"/>
          <p14:tracePt t="71894" x="5886450" y="3035300"/>
          <p14:tracePt t="71911" x="5886450" y="3028950"/>
          <p14:tracePt t="71927" x="5886450" y="3016250"/>
          <p14:tracePt t="71944" x="5886450" y="3009900"/>
          <p14:tracePt t="71960" x="5886450" y="2997200"/>
          <p14:tracePt t="71977" x="5886450" y="2990850"/>
          <p14:tracePt t="71994" x="5880100" y="2978150"/>
          <p14:tracePt t="72010" x="5854700" y="2940050"/>
          <p14:tracePt t="72027" x="5791200" y="2901950"/>
          <p14:tracePt t="72044" x="5676900" y="2851150"/>
          <p14:tracePt t="72060" x="5549900" y="2813050"/>
          <p14:tracePt t="72077" x="5441950" y="2787650"/>
          <p14:tracePt t="72094" x="5340350" y="2774950"/>
          <p14:tracePt t="72111" x="5257800" y="2774950"/>
          <p14:tracePt t="72127" x="5149850" y="2774950"/>
          <p14:tracePt t="72144" x="5022850" y="2774950"/>
          <p14:tracePt t="72160" x="4895850" y="2774950"/>
          <p14:tracePt t="72177" x="4775200" y="2781300"/>
          <p14:tracePt t="72179" x="4730750" y="2794000"/>
          <p14:tracePt t="72194" x="4686300" y="2806700"/>
          <p14:tracePt t="72210" x="4584700" y="2825750"/>
          <p14:tracePt t="72227" x="4533900" y="2838450"/>
          <p14:tracePt t="72244" x="4495800" y="2857500"/>
          <p14:tracePt t="72260" x="4470400" y="2870200"/>
          <p14:tracePt t="72277" x="4438650" y="2895600"/>
          <p14:tracePt t="72294" x="4419600" y="2914650"/>
          <p14:tracePt t="72310" x="4400550" y="2946400"/>
          <p14:tracePt t="72327" x="4387850" y="2971800"/>
          <p14:tracePt t="72344" x="4375150" y="3009900"/>
          <p14:tracePt t="72360" x="4368800" y="3041650"/>
          <p14:tracePt t="72377" x="4368800" y="3079750"/>
          <p14:tracePt t="72394" x="4368800" y="3111500"/>
          <p14:tracePt t="72410" x="4375150" y="3168650"/>
          <p14:tracePt t="72427" x="4387850" y="3200400"/>
          <p14:tracePt t="72443" x="4413250" y="3219450"/>
          <p14:tracePt t="72460" x="4432300" y="3232150"/>
          <p14:tracePt t="72477" x="4470400" y="3251200"/>
          <p14:tracePt t="72493" x="4527550" y="3276600"/>
          <p14:tracePt t="72510" x="4641850" y="3321050"/>
          <p14:tracePt t="72527" x="4806950" y="3352800"/>
          <p14:tracePt t="72544" x="5010150" y="3384550"/>
          <p14:tracePt t="72560" x="5213350" y="3422650"/>
          <p14:tracePt t="72577" x="5378450" y="3429000"/>
          <p14:tracePt t="72594" x="5518150" y="3429000"/>
          <p14:tracePt t="72595" x="5581650" y="3429000"/>
          <p14:tracePt t="72611" x="5702300" y="3422650"/>
          <p14:tracePt t="72627" x="5803900" y="3397250"/>
          <p14:tracePt t="72644" x="5892800" y="3378200"/>
          <p14:tracePt t="72660" x="5962650" y="3346450"/>
          <p14:tracePt t="72677" x="6007100" y="3321050"/>
          <p14:tracePt t="72693" x="6045200" y="3295650"/>
          <p14:tracePt t="72710" x="6057900" y="3276600"/>
          <p14:tracePt t="72727" x="6070600" y="3251200"/>
          <p14:tracePt t="72744" x="6083300" y="3219450"/>
          <p14:tracePt t="72760" x="6089650" y="3200400"/>
          <p14:tracePt t="72777" x="6096000" y="3162300"/>
          <p14:tracePt t="72793" x="6096000" y="3149600"/>
          <p14:tracePt t="72810" x="6102350" y="3105150"/>
          <p14:tracePt t="72827" x="6102350" y="3073400"/>
          <p14:tracePt t="72844" x="6102350" y="3035300"/>
          <p14:tracePt t="72861" x="6102350" y="3003550"/>
          <p14:tracePt t="72877" x="6070600" y="2965450"/>
          <p14:tracePt t="72893" x="6013450" y="2933700"/>
          <p14:tracePt t="72910" x="5911850" y="2882900"/>
          <p14:tracePt t="72927" x="5778500" y="2825750"/>
          <p14:tracePt t="72943" x="5626100" y="2787650"/>
          <p14:tracePt t="72960" x="5473700" y="2749550"/>
          <p14:tracePt t="72977" x="5334000" y="2724150"/>
          <p14:tracePt t="72993" x="5213350" y="2698750"/>
          <p14:tracePt t="73010" x="5060950" y="2686050"/>
          <p14:tracePt t="73027" x="4953000" y="2686050"/>
          <p14:tracePt t="73043" x="4845050" y="2686050"/>
          <p14:tracePt t="73060" x="4730750" y="2686050"/>
          <p14:tracePt t="73077" x="4610100" y="2698750"/>
          <p14:tracePt t="73093" x="4533900" y="2711450"/>
          <p14:tracePt t="73110" x="4470400" y="2730500"/>
          <p14:tracePt t="73127" x="4419600" y="2749550"/>
          <p14:tracePt t="73144" x="4381500" y="2774950"/>
          <p14:tracePt t="73160" x="4356100" y="2787650"/>
          <p14:tracePt t="73177" x="4337050" y="2806700"/>
          <p14:tracePt t="73193" x="4330700" y="2813050"/>
          <p14:tracePt t="73210" x="4318000" y="2838450"/>
          <p14:tracePt t="73212" x="4311650" y="2844800"/>
          <p14:tracePt t="73227" x="4305300" y="2870200"/>
          <p14:tracePt t="73243" x="4292600" y="2895600"/>
          <p14:tracePt t="73260" x="4279900" y="2933700"/>
          <p14:tracePt t="73277" x="4273550" y="2959100"/>
          <p14:tracePt t="73293" x="4267200" y="2984500"/>
          <p14:tracePt t="73310" x="4260850" y="3009900"/>
          <p14:tracePt t="73327" x="4260850" y="3035300"/>
          <p14:tracePt t="73343" x="4260850" y="3054350"/>
          <p14:tracePt t="73361" x="4260850" y="3073400"/>
          <p14:tracePt t="73363" x="4260850" y="3092450"/>
          <p14:tracePt t="73377" x="4260850" y="3111500"/>
          <p14:tracePt t="73394" x="4267200" y="3143250"/>
          <p14:tracePt t="73411" x="4279900" y="3175000"/>
          <p14:tracePt t="73413" x="4286250" y="3181350"/>
          <p14:tracePt t="73427" x="4305300" y="3213100"/>
          <p14:tracePt t="73443" x="4330700" y="3238500"/>
          <p14:tracePt t="73460" x="4375150" y="3257550"/>
          <p14:tracePt t="73477" x="4445000" y="3289300"/>
          <p14:tracePt t="73493" x="4559300" y="3321050"/>
          <p14:tracePt t="73510" x="4718050" y="3352800"/>
          <p14:tracePt t="73527" x="4902200" y="3371850"/>
          <p14:tracePt t="73543" x="5080000" y="3371850"/>
          <p14:tracePt t="73560" x="5257800" y="3371850"/>
          <p14:tracePt t="73577" x="5416550" y="3371850"/>
          <p14:tracePt t="73581" x="5492750" y="3371850"/>
          <p14:tracePt t="73594" x="5562600" y="3371850"/>
          <p14:tracePt t="73596" x="5626100" y="3371850"/>
          <p14:tracePt t="73610" x="5695950" y="3371850"/>
          <p14:tracePt t="73613" x="5759450" y="3371850"/>
          <p14:tracePt t="73627" x="5873750" y="3371850"/>
          <p14:tracePt t="73644" x="5956300" y="3352800"/>
          <p14:tracePt t="73660" x="6013450" y="3340100"/>
          <p14:tracePt t="73677" x="6051550" y="3333750"/>
          <p14:tracePt t="73693" x="6083300" y="3314700"/>
          <p14:tracePt t="73710" x="6108700" y="3295650"/>
          <p14:tracePt t="73727" x="6134100" y="3276600"/>
          <p14:tracePt t="73743" x="6159500" y="3244850"/>
          <p14:tracePt t="73760" x="6178550" y="3206750"/>
          <p14:tracePt t="73777" x="6184900" y="3175000"/>
          <p14:tracePt t="73779" x="6191250" y="3155950"/>
          <p14:tracePt t="73793" x="6191250" y="3143250"/>
          <p14:tracePt t="73810" x="6197600" y="3105150"/>
          <p14:tracePt t="73812" x="6197600" y="3098800"/>
          <p14:tracePt t="73827" x="6197600" y="3067050"/>
          <p14:tracePt t="73844" x="6191250" y="3048000"/>
          <p14:tracePt t="73860" x="6172200" y="3009900"/>
          <p14:tracePt t="73877" x="6140450" y="2965450"/>
          <p14:tracePt t="73893" x="6108700" y="2927350"/>
          <p14:tracePt t="73910" x="6045200" y="2882900"/>
          <p14:tracePt t="73927" x="5930900" y="2832100"/>
          <p14:tracePt t="73943" x="5784850" y="2762250"/>
          <p14:tracePt t="73960" x="5613400" y="2705100"/>
          <p14:tracePt t="73977" x="5435600" y="2660650"/>
          <p14:tracePt t="73979" x="5359400" y="2641600"/>
          <p14:tracePt t="73993" x="5308600" y="2628900"/>
          <p14:tracePt t="74010" x="5232400" y="2628900"/>
          <p14:tracePt t="74011" x="5194300" y="2628900"/>
          <p14:tracePt t="74027" x="5156200" y="2628900"/>
          <p14:tracePt t="74043" x="5105400" y="2641600"/>
          <p14:tracePt t="74060" x="5060950" y="2667000"/>
          <p14:tracePt t="74077" x="5016500" y="2705100"/>
          <p14:tracePt t="74094" x="4984750" y="2736850"/>
          <p14:tracePt t="74110" x="4959350" y="2781300"/>
          <p14:tracePt t="74127" x="4953000" y="2832100"/>
          <p14:tracePt t="74143" x="4953000" y="2876550"/>
          <p14:tracePt t="74160" x="4953000" y="2927350"/>
          <p14:tracePt t="74176" x="4953000" y="2952750"/>
          <p14:tracePt t="74180" x="4953000" y="2959100"/>
          <p14:tracePt t="74193" x="4953000" y="2965450"/>
          <p14:tracePt t="74259" x="0" y="0"/>
        </p14:tracePtLst>
        <p14:tracePtLst>
          <p14:tracePt t="75499" x="4425950" y="3187700"/>
          <p14:tracePt t="75621" x="4451350" y="3194050"/>
          <p14:tracePt t="75643" x="4552950" y="3213100"/>
          <p14:tracePt t="75656" x="4610100" y="3219450"/>
          <p14:tracePt t="75668" x="4718050" y="3238500"/>
          <p14:tracePt t="75677" x="4775200" y="3244850"/>
          <p14:tracePt t="75693" x="4883150" y="3251200"/>
          <p14:tracePt t="75709" x="5010150" y="3251200"/>
          <p14:tracePt t="75726" x="5143500" y="3251200"/>
          <p14:tracePt t="75743" x="5295900" y="3251200"/>
          <p14:tracePt t="75759" x="5441950" y="3251200"/>
          <p14:tracePt t="75776" x="5581650" y="3251200"/>
          <p14:tracePt t="75792" x="5695950" y="3251200"/>
          <p14:tracePt t="75809" x="5765800" y="3251200"/>
          <p14:tracePt t="75812" x="5784850" y="3251200"/>
          <p14:tracePt t="75826" x="5803900" y="3251200"/>
          <p14:tracePt t="75843" x="5816600" y="3251200"/>
          <p14:tracePt t="75883" x="5822950" y="3251200"/>
          <p14:tracePt t="76443" x="0" y="0"/>
        </p14:tracePtLst>
        <p14:tracePtLst>
          <p14:tracePt t="76933" x="4343400" y="3206750"/>
          <p14:tracePt t="77044" x="4349750" y="3206750"/>
          <p14:tracePt t="77062" x="4438650" y="3213100"/>
          <p14:tracePt t="77081" x="4591050" y="3244850"/>
          <p14:tracePt t="77092" x="4787900" y="3263900"/>
          <p14:tracePt t="77109" x="4991100" y="3263900"/>
          <p14:tracePt t="77126" x="5200650" y="3263900"/>
          <p14:tracePt t="77142" x="5410200" y="3263900"/>
          <p14:tracePt t="77159" x="5600700" y="3263900"/>
          <p14:tracePt t="77175" x="5765800" y="3263900"/>
          <p14:tracePt t="77192" x="5905500" y="3263900"/>
          <p14:tracePt t="77209" x="6000750" y="3263900"/>
          <p14:tracePt t="77225" x="6051550" y="3263900"/>
          <p14:tracePt t="77242" x="6076950" y="3263900"/>
          <p14:tracePt t="77683" x="0" y="0"/>
        </p14:tracePtLst>
        <p14:tracePtLst>
          <p14:tracePt t="78236" x="4870450" y="3238500"/>
          <p14:tracePt t="78332" x="4889500" y="3238500"/>
          <p14:tracePt t="78340" x="4908550" y="3238500"/>
          <p14:tracePt t="78348" x="4940300" y="3238500"/>
          <p14:tracePt t="78359" x="4991100" y="3238500"/>
          <p14:tracePt t="78375" x="5137150" y="3238500"/>
          <p14:tracePt t="78392" x="5340350" y="3238500"/>
          <p14:tracePt t="78409" x="5530850" y="3238500"/>
          <p14:tracePt t="78411" x="5626100" y="3238500"/>
          <p14:tracePt t="78425" x="5708650" y="3238500"/>
          <p14:tracePt t="78442" x="5822950" y="3238500"/>
          <p14:tracePt t="78459" x="5899150" y="3238500"/>
          <p14:tracePt t="78475" x="5924550" y="3238500"/>
          <p14:tracePt t="78492" x="5937250" y="3238500"/>
          <p14:tracePt t="78508" x="5943600" y="3238500"/>
          <p14:tracePt t="78525" x="5949950" y="3238500"/>
          <p14:tracePt t="79155" x="0" y="0"/>
        </p14:tracePtLst>
        <p14:tracePtLst>
          <p14:tracePt t="79542" x="5003800" y="3238500"/>
          <p14:tracePt t="79657" x="5016500" y="3238500"/>
          <p14:tracePt t="79677" x="5219700" y="3270250"/>
          <p14:tracePt t="79695" x="5429250" y="3302000"/>
          <p14:tracePt t="79708" x="5702300" y="3321050"/>
          <p14:tracePt t="79725" x="5886450" y="3321050"/>
          <p14:tracePt t="79741" x="5981700" y="3321050"/>
          <p14:tracePt t="79758" x="6007100" y="3321050"/>
          <p14:tracePt t="79775" x="6013450" y="3321050"/>
          <p14:tracePt t="79791" x="6019800" y="3321050"/>
          <p14:tracePt t="79808" x="6026150" y="3321050"/>
          <p14:tracePt t="79825" x="6032500" y="3321050"/>
          <p14:tracePt t="80262" x="0" y="0"/>
        </p14:tracePtLst>
        <p14:tracePtLst>
          <p14:tracePt t="81267" x="4851400" y="3244850"/>
          <p14:tracePt t="81340" x="4864100" y="3244850"/>
          <p14:tracePt t="81347" x="4908550" y="3244850"/>
          <p14:tracePt t="81357" x="4959350" y="3251200"/>
          <p14:tracePt t="81374" x="5124450" y="3289300"/>
          <p14:tracePt t="81391" x="5353050" y="3333750"/>
          <p14:tracePt t="81408" x="5575300" y="3352800"/>
          <p14:tracePt t="81424" x="5721350" y="3352800"/>
          <p14:tracePt t="81427" x="5765800" y="3352800"/>
          <p14:tracePt t="81440" x="5791200" y="3352800"/>
          <p14:tracePt t="81458" x="5803900" y="3352800"/>
          <p14:tracePt t="81460" x="5810250" y="3352800"/>
          <p14:tracePt t="82035" x="0" y="0"/>
        </p14:tracePtLst>
        <p14:tracePtLst>
          <p14:tracePt t="83365" x="2762250" y="2819400"/>
          <p14:tracePt t="83388" x="2755900" y="2825750"/>
          <p14:tracePt t="83406" x="2755900" y="2838450"/>
          <p14:tracePt t="83418" x="2749550" y="2857500"/>
          <p14:tracePt t="83430" x="2743200" y="2876550"/>
          <p14:tracePt t="83441" x="2736850" y="2908300"/>
          <p14:tracePt t="83457" x="2730500" y="2952750"/>
          <p14:tracePt t="83459" x="2730500" y="2984500"/>
          <p14:tracePt t="83473" x="2730500" y="3016250"/>
          <p14:tracePt t="83490" x="2730500" y="3060700"/>
          <p14:tracePt t="83506" x="2755900" y="3130550"/>
          <p14:tracePt t="83523" x="2787650" y="3168650"/>
          <p14:tracePt t="83540" x="2832100" y="3206750"/>
          <p14:tracePt t="83556" x="2908300" y="3257550"/>
          <p14:tracePt t="83573" x="3016250" y="3314700"/>
          <p14:tracePt t="83590" x="3168650" y="3365500"/>
          <p14:tracePt t="83606" x="3327400" y="3409950"/>
          <p14:tracePt t="83623" x="3479800" y="3435350"/>
          <p14:tracePt t="83640" x="3587750" y="3441700"/>
          <p14:tracePt t="83657" x="3657600" y="3441700"/>
          <p14:tracePt t="83660" x="3670300" y="3441700"/>
          <p14:tracePt t="83673" x="3683000" y="3435350"/>
          <p14:tracePt t="83690" x="3695700" y="3429000"/>
          <p14:tracePt t="83707" x="3740150" y="3397250"/>
          <p14:tracePt t="83723" x="3771900" y="3371850"/>
          <p14:tracePt t="83740" x="3841750" y="3327400"/>
          <p14:tracePt t="83756" x="3892550" y="3282950"/>
          <p14:tracePt t="83773" x="3930650" y="3244850"/>
          <p14:tracePt t="83790" x="3956050" y="3225800"/>
          <p14:tracePt t="83806" x="3962400" y="3200400"/>
          <p14:tracePt t="83823" x="3975100" y="3181350"/>
          <p14:tracePt t="83840" x="3987800" y="3149600"/>
          <p14:tracePt t="83856" x="3994150" y="3111500"/>
          <p14:tracePt t="83873" x="3994150" y="3092450"/>
          <p14:tracePt t="83890" x="3994150" y="3067050"/>
          <p14:tracePt t="83893" x="3994150" y="3054350"/>
          <p14:tracePt t="83907" x="3994150" y="3022600"/>
          <p14:tracePt t="83924" x="3981450" y="2990850"/>
          <p14:tracePt t="83941" x="3968750" y="2971800"/>
          <p14:tracePt t="83956" x="3968750" y="2959100"/>
          <p14:tracePt t="83974" x="3968750" y="2952750"/>
          <p14:tracePt t="83990" x="3968750" y="2946400"/>
          <p14:tracePt t="84075" x="0" y="0"/>
        </p14:tracePtLst>
        <p14:tracePtLst>
          <p14:tracePt t="84596" x="2444750" y="2851150"/>
          <p14:tracePt t="84661" x="2438400" y="2851150"/>
          <p14:tracePt t="84676" x="2438400" y="2857500"/>
          <p14:tracePt t="84684" x="2438400" y="2870200"/>
          <p14:tracePt t="84695" x="2432050" y="2882900"/>
          <p14:tracePt t="84707" x="2432050" y="2914650"/>
          <p14:tracePt t="84723" x="2432050" y="2946400"/>
          <p14:tracePt t="84740" x="2432050" y="3003550"/>
          <p14:tracePt t="84756" x="2444750" y="3060700"/>
          <p14:tracePt t="84773" x="2463800" y="3111500"/>
          <p14:tracePt t="84789" x="2489200" y="3155950"/>
          <p14:tracePt t="84806" x="2520950" y="3187700"/>
          <p14:tracePt t="84823" x="2565400" y="3213100"/>
          <p14:tracePt t="84839" x="2609850" y="3232150"/>
          <p14:tracePt t="84856" x="2673350" y="3244850"/>
          <p14:tracePt t="84873" x="2724150" y="3244850"/>
          <p14:tracePt t="84890" x="2794000" y="3244850"/>
          <p14:tracePt t="84892" x="2825750" y="3244850"/>
          <p14:tracePt t="84906" x="2870200" y="3244850"/>
          <p14:tracePt t="84908" x="2914650" y="3244850"/>
          <p14:tracePt t="84923" x="2952750" y="3232150"/>
          <p14:tracePt t="84939" x="2971800" y="3232150"/>
          <p14:tracePt t="85004" x="2984500" y="3225800"/>
          <p14:tracePt t="85027" x="0" y="0"/>
        </p14:tracePtLst>
        <p14:tracePtLst>
          <p14:tracePt t="85555" x="2819400" y="2806700"/>
          <p14:tracePt t="85564" x="2806700" y="2813050"/>
          <p14:tracePt t="85572" x="2794000" y="2819400"/>
          <p14:tracePt t="85589" x="2774950" y="2832100"/>
          <p14:tracePt t="85606" x="2749550" y="2857500"/>
          <p14:tracePt t="85622" x="2736850" y="2889250"/>
          <p14:tracePt t="85639" x="2717800" y="2940050"/>
          <p14:tracePt t="85656" x="2705100" y="3009900"/>
          <p14:tracePt t="85673" x="2705100" y="3048000"/>
          <p14:tracePt t="85689" x="2705100" y="3098800"/>
          <p14:tracePt t="85692" x="2705100" y="3117850"/>
          <p14:tracePt t="85706" x="2711450" y="3143250"/>
          <p14:tracePt t="85723" x="2755900" y="3194050"/>
          <p14:tracePt t="85739" x="2794000" y="3232150"/>
          <p14:tracePt t="85756" x="2857500" y="3263900"/>
          <p14:tracePt t="85772" x="2927350" y="3295650"/>
          <p14:tracePt t="85789" x="3016250" y="3308350"/>
          <p14:tracePt t="85806" x="3086100" y="3314700"/>
          <p14:tracePt t="85822" x="3143250" y="3314700"/>
          <p14:tracePt t="85839" x="3181350" y="3314700"/>
          <p14:tracePt t="85856" x="3200400" y="3295650"/>
          <p14:tracePt t="85872" x="3206750" y="3276600"/>
          <p14:tracePt t="85889" x="3225800" y="3238500"/>
          <p14:tracePt t="85906" x="3238500" y="3194050"/>
          <p14:tracePt t="85908" x="3244850" y="3168650"/>
          <p14:tracePt t="85923" x="3244850" y="3124200"/>
          <p14:tracePt t="85939" x="3244850" y="3079750"/>
          <p14:tracePt t="85956" x="3244850" y="3041650"/>
          <p14:tracePt t="85973" x="3244850" y="3003550"/>
          <p14:tracePt t="85989" x="3232150" y="2959100"/>
          <p14:tracePt t="86006" x="3213100" y="2933700"/>
          <p14:tracePt t="86022" x="3194050" y="2895600"/>
          <p14:tracePt t="86039" x="3162300" y="2870200"/>
          <p14:tracePt t="86056" x="3117850" y="2838450"/>
          <p14:tracePt t="86072" x="3048000" y="2813050"/>
          <p14:tracePt t="86089" x="2978150" y="2787650"/>
          <p14:tracePt t="86091" x="2940050" y="2774950"/>
          <p14:tracePt t="86106" x="2908300" y="2768600"/>
          <p14:tracePt t="86123" x="2813050" y="2755900"/>
          <p14:tracePt t="86140" x="2774950" y="2755900"/>
          <p14:tracePt t="86156" x="2724150" y="2762250"/>
          <p14:tracePt t="86173" x="2692400" y="2787650"/>
          <p14:tracePt t="86190" x="2667000" y="2813050"/>
          <p14:tracePt t="86206" x="2641600" y="2844800"/>
          <p14:tracePt t="86223" x="2622550" y="2882900"/>
          <p14:tracePt t="86239" x="2616200" y="2914650"/>
          <p14:tracePt t="86256" x="2603500" y="2959100"/>
          <p14:tracePt t="86260" x="2603500" y="2965450"/>
          <p14:tracePt t="86272" x="2603500" y="2990850"/>
          <p14:tracePt t="86289" x="2603500" y="3028950"/>
          <p14:tracePt t="86291" x="2603500" y="3054350"/>
          <p14:tracePt t="86306" x="2609850" y="3073400"/>
          <p14:tracePt t="86323" x="2641600" y="3136900"/>
          <p14:tracePt t="86339" x="2679700" y="3181350"/>
          <p14:tracePt t="86356" x="2717800" y="3213100"/>
          <p14:tracePt t="86372" x="2768600" y="3238500"/>
          <p14:tracePt t="86389" x="2844800" y="3263900"/>
          <p14:tracePt t="86406" x="2952750" y="3282950"/>
          <p14:tracePt t="86423" x="3060700" y="3282950"/>
          <p14:tracePt t="86440" x="3143250" y="3282950"/>
          <p14:tracePt t="86456" x="3213100" y="3263900"/>
          <p14:tracePt t="86460" x="3225800" y="3257550"/>
          <p14:tracePt t="86472" x="3244850" y="3238500"/>
          <p14:tracePt t="86489" x="3263900" y="3200400"/>
          <p14:tracePt t="86506" x="3282950" y="3149600"/>
          <p14:tracePt t="86507" x="3289300" y="3124200"/>
          <p14:tracePt t="86523" x="3295650" y="3086100"/>
          <p14:tracePt t="86539" x="3295650" y="3041650"/>
          <p14:tracePt t="86556" x="3289300" y="3003550"/>
          <p14:tracePt t="86572" x="3263900" y="2959100"/>
          <p14:tracePt t="86589" x="3213100" y="2914650"/>
          <p14:tracePt t="86606" x="3143250" y="2882900"/>
          <p14:tracePt t="86622" x="3054350" y="2870200"/>
          <p14:tracePt t="86640" x="2984500" y="2863850"/>
          <p14:tracePt t="86643" x="2952750" y="2863850"/>
          <p14:tracePt t="86656" x="2921000" y="2863850"/>
          <p14:tracePt t="86673" x="2863850" y="2863850"/>
          <p14:tracePt t="86689" x="2838450" y="2870200"/>
          <p14:tracePt t="86692" x="2825750" y="2876550"/>
          <p14:tracePt t="86706" x="2813050" y="2889250"/>
          <p14:tracePt t="86723" x="2794000" y="2914650"/>
          <p14:tracePt t="86739" x="2781300" y="2933700"/>
          <p14:tracePt t="86757" x="2774950" y="2959100"/>
          <p14:tracePt t="86772" x="2774950" y="2984500"/>
          <p14:tracePt t="86789" x="2774950" y="3022600"/>
          <p14:tracePt t="86805" x="2774950" y="3054350"/>
          <p14:tracePt t="86822" x="2774950" y="3086100"/>
          <p14:tracePt t="86839" x="2781300" y="3111500"/>
          <p14:tracePt t="86855" x="2794000" y="3136900"/>
          <p14:tracePt t="86872" x="2819400" y="3168650"/>
          <p14:tracePt t="86889" x="2851150" y="3194050"/>
          <p14:tracePt t="86906" x="2895600" y="3219450"/>
          <p14:tracePt t="86908" x="2921000" y="3232150"/>
          <p14:tracePt t="86922" x="2959100" y="3238500"/>
          <p14:tracePt t="86939" x="3048000" y="3251200"/>
          <p14:tracePt t="86956" x="3117850" y="3251200"/>
          <p14:tracePt t="86972" x="3143250" y="3232150"/>
          <p14:tracePt t="86989" x="3168650" y="3213100"/>
          <p14:tracePt t="87005" x="3175000" y="3181350"/>
          <p14:tracePt t="87022" x="3181350" y="3143250"/>
          <p14:tracePt t="87039" x="3181350" y="3092450"/>
          <p14:tracePt t="87055" x="3181350" y="3028950"/>
          <p14:tracePt t="87072" x="3149600" y="2978150"/>
          <p14:tracePt t="87089" x="3111500" y="2914650"/>
          <p14:tracePt t="87105" x="3054350" y="2863850"/>
          <p14:tracePt t="87122" x="2990850" y="2819400"/>
          <p14:tracePt t="87123" x="2965450" y="2806700"/>
          <p14:tracePt t="87139" x="2908300" y="2781300"/>
          <p14:tracePt t="87156" x="2863850" y="2768600"/>
          <p14:tracePt t="87172" x="2819400" y="2768600"/>
          <p14:tracePt t="87189" x="2774950" y="2768600"/>
          <p14:tracePt t="87205" x="2730500" y="2768600"/>
          <p14:tracePt t="87222" x="2698750" y="2794000"/>
          <p14:tracePt t="87239" x="2667000" y="2813050"/>
          <p14:tracePt t="87256" x="2641600" y="2844800"/>
          <p14:tracePt t="87272" x="2628900" y="2882900"/>
          <p14:tracePt t="87289" x="2622550" y="2933700"/>
          <p14:tracePt t="87305" x="2616200" y="2978150"/>
          <p14:tracePt t="87308" x="2616200" y="2997200"/>
          <p14:tracePt t="87322" x="2616200" y="3022600"/>
          <p14:tracePt t="87339" x="2647950" y="3117850"/>
          <p14:tracePt t="87355" x="2679700" y="3175000"/>
          <p14:tracePt t="87372" x="2717800" y="3213100"/>
          <p14:tracePt t="87388" x="2755900" y="3232150"/>
          <p14:tracePt t="87405" x="2806700" y="3257550"/>
          <p14:tracePt t="87422" x="2857500" y="3270250"/>
          <p14:tracePt t="87439" x="2889250" y="3270250"/>
          <p14:tracePt t="87455" x="2927350" y="3270250"/>
          <p14:tracePt t="87472" x="2965450" y="3244850"/>
          <p14:tracePt t="87489" x="3003550" y="3194050"/>
          <p14:tracePt t="87491" x="3022600" y="3162300"/>
          <p14:tracePt t="87505" x="3028950" y="3124200"/>
          <p14:tracePt t="87522" x="3048000" y="3054350"/>
          <p14:tracePt t="87524" x="3054350" y="3028950"/>
          <p14:tracePt t="87539" x="3054350" y="2990850"/>
          <p14:tracePt t="87555" x="3054350" y="2940050"/>
          <p14:tracePt t="87572" x="3048000" y="2870200"/>
          <p14:tracePt t="87588" x="3009900" y="2794000"/>
          <p14:tracePt t="87605" x="2971800" y="2736850"/>
          <p14:tracePt t="87622" x="2933700" y="2705100"/>
          <p14:tracePt t="87638" x="2895600" y="2686050"/>
          <p14:tracePt t="87655" x="2876550" y="2679700"/>
          <p14:tracePt t="87672" x="2851150" y="2679700"/>
          <p14:tracePt t="87689" x="2806700" y="2692400"/>
          <p14:tracePt t="87692" x="2787650" y="2711450"/>
          <p14:tracePt t="87705" x="2762250" y="2730500"/>
          <p14:tracePt t="87722" x="2724150" y="2774950"/>
          <p14:tracePt t="87724" x="2705100" y="2794000"/>
          <p14:tracePt t="87739" x="2679700" y="2832100"/>
          <p14:tracePt t="87755" x="2673350" y="2857500"/>
          <p14:tracePt t="87772" x="2673350" y="2895600"/>
          <p14:tracePt t="87788" x="2673350" y="2940050"/>
          <p14:tracePt t="87805" x="2679700" y="2978150"/>
          <p14:tracePt t="87822" x="2692400" y="3016250"/>
          <p14:tracePt t="87838" x="2711450" y="3048000"/>
          <p14:tracePt t="87855" x="2730500" y="3086100"/>
          <p14:tracePt t="87872" x="2762250" y="3124200"/>
          <p14:tracePt t="87888" x="2800350" y="3155950"/>
          <p14:tracePt t="87905" x="2844800" y="3181350"/>
          <p14:tracePt t="87922" x="2895600" y="3219450"/>
          <p14:tracePt t="87924" x="2914650" y="3219450"/>
          <p14:tracePt t="87939" x="2946400" y="3232150"/>
          <p14:tracePt t="87955" x="2971800" y="3238500"/>
          <p14:tracePt t="87972" x="2990850" y="3238500"/>
          <p14:tracePt t="87989" x="3016250" y="3238500"/>
          <p14:tracePt t="88005" x="3060700" y="3232150"/>
          <p14:tracePt t="88022" x="3092450" y="3225800"/>
          <p14:tracePt t="88038" x="3117850" y="3219450"/>
          <p14:tracePt t="88055" x="3162300" y="3206750"/>
          <p14:tracePt t="88072" x="3175000" y="3194050"/>
          <p14:tracePt t="88088" x="3187700" y="3187700"/>
          <p14:tracePt t="88105" x="3187700" y="3181350"/>
          <p14:tracePt t="88122" x="3194050" y="3149600"/>
          <p14:tracePt t="88123" x="3194050" y="3143250"/>
          <p14:tracePt t="88138" x="3194050" y="3117850"/>
          <p14:tracePt t="88155" x="3194050" y="3092450"/>
          <p14:tracePt t="88172" x="3194050" y="3067050"/>
          <p14:tracePt t="88188" x="3194050" y="3016250"/>
          <p14:tracePt t="88205" x="3175000" y="2978150"/>
          <p14:tracePt t="88221" x="3155950" y="2933700"/>
          <p14:tracePt t="88238" x="3130550" y="2895600"/>
          <p14:tracePt t="88255" x="3105150" y="2876550"/>
          <p14:tracePt t="88272" x="3079750" y="2857500"/>
          <p14:tracePt t="88288" x="3060700" y="2844800"/>
          <p14:tracePt t="88291" x="3041650" y="2838450"/>
          <p14:tracePt t="88305" x="3028950" y="2838450"/>
          <p14:tracePt t="88322" x="2990850" y="2832100"/>
          <p14:tracePt t="88323" x="2984500" y="2832100"/>
          <p14:tracePt t="88338" x="2933700" y="2832100"/>
          <p14:tracePt t="88355" x="2901950" y="2832100"/>
          <p14:tracePt t="88372" x="2851150" y="2838450"/>
          <p14:tracePt t="88388" x="2819400" y="2857500"/>
          <p14:tracePt t="88405" x="2800350" y="2882900"/>
          <p14:tracePt t="88422" x="2781300" y="2901950"/>
          <p14:tracePt t="88438" x="2768600" y="2940050"/>
          <p14:tracePt t="88456" x="2762250" y="2971800"/>
          <p14:tracePt t="88472" x="2762250" y="2984500"/>
          <p14:tracePt t="88475" x="2762250" y="2997200"/>
          <p14:tracePt t="88488" x="2762250" y="3009900"/>
          <p14:tracePt t="88505" x="2762250" y="3035300"/>
          <p14:tracePt t="88522" x="2762250" y="3073400"/>
          <p14:tracePt t="88525" x="2768600" y="3092450"/>
          <p14:tracePt t="88538" x="2781300" y="3130550"/>
          <p14:tracePt t="88555" x="2806700" y="3162300"/>
          <p14:tracePt t="88572" x="2819400" y="3200400"/>
          <p14:tracePt t="88588" x="2838450" y="3219450"/>
          <p14:tracePt t="88605" x="2851150" y="3232150"/>
          <p14:tracePt t="88622" x="2857500" y="3238500"/>
          <p14:tracePt t="88638" x="2863850" y="3244850"/>
          <p14:tracePt t="88655" x="2870200" y="3251200"/>
          <p14:tracePt t="88672" x="2882900" y="3251200"/>
          <p14:tracePt t="88689" x="2901950" y="3251200"/>
          <p14:tracePt t="88692" x="2908300" y="3251200"/>
          <p14:tracePt t="88705" x="2921000" y="3251200"/>
          <p14:tracePt t="88708" x="2946400" y="3251200"/>
          <p14:tracePt t="88722" x="2971800" y="3238500"/>
          <p14:tracePt t="88739" x="3028950" y="3200400"/>
          <p14:tracePt t="88755" x="3067050" y="3175000"/>
          <p14:tracePt t="88771" x="3086100" y="3143250"/>
          <p14:tracePt t="88788" x="3098800" y="3105150"/>
          <p14:tracePt t="88805" x="3105150" y="3079750"/>
          <p14:tracePt t="88821" x="3105150" y="3041650"/>
          <p14:tracePt t="88838" x="3105150" y="3009900"/>
          <p14:tracePt t="88855" x="3098800" y="2984500"/>
          <p14:tracePt t="88871" x="3086100" y="2946400"/>
          <p14:tracePt t="88888" x="3060700" y="2914650"/>
          <p14:tracePt t="88905" x="3035300" y="2876550"/>
          <p14:tracePt t="88908" x="3016250" y="2857500"/>
          <p14:tracePt t="88922" x="2984500" y="2838450"/>
          <p14:tracePt t="88939" x="2927350" y="2806700"/>
          <p14:tracePt t="88955" x="2895600" y="2794000"/>
          <p14:tracePt t="88972" x="2882900" y="2794000"/>
          <p14:tracePt t="88988" x="2863850" y="2794000"/>
          <p14:tracePt t="89005" x="2825750" y="2800350"/>
          <p14:tracePt t="89021" x="2794000" y="2813050"/>
          <p14:tracePt t="89038" x="2755900" y="2838450"/>
          <p14:tracePt t="89055" x="2736850" y="2863850"/>
          <p14:tracePt t="89071" x="2717800" y="2895600"/>
          <p14:tracePt t="89088" x="2705100" y="2927350"/>
          <p14:tracePt t="89105" x="2705100" y="2959100"/>
          <p14:tracePt t="89107" x="2705100" y="2978150"/>
          <p14:tracePt t="89121" x="2705100" y="3003550"/>
          <p14:tracePt t="89138" x="2705100" y="3067050"/>
          <p14:tracePt t="89139" x="2705100" y="3098800"/>
          <p14:tracePt t="89155" x="2711450" y="3181350"/>
          <p14:tracePt t="89172" x="2730500" y="3232150"/>
          <p14:tracePt t="89188" x="2749550" y="3257550"/>
          <p14:tracePt t="89205" x="2774950" y="3289300"/>
          <p14:tracePt t="89222" x="2800350" y="3308350"/>
          <p14:tracePt t="89238" x="2832100" y="3314700"/>
          <p14:tracePt t="89255" x="2863850" y="3314700"/>
          <p14:tracePt t="89271" x="2914650" y="3314700"/>
          <p14:tracePt t="89288" x="2990850" y="3314700"/>
          <p14:tracePt t="89305" x="3060700" y="3295650"/>
          <p14:tracePt t="89307" x="3086100" y="3282950"/>
          <p14:tracePt t="89321" x="3111500" y="3270250"/>
          <p14:tracePt t="89338" x="3143250" y="3238500"/>
          <p14:tracePt t="89340" x="3143250" y="3219450"/>
          <p14:tracePt t="89355" x="3155950" y="3175000"/>
          <p14:tracePt t="89371" x="3155950" y="3124200"/>
          <p14:tracePt t="89388" x="3155950" y="3079750"/>
          <p14:tracePt t="89405" x="3149600" y="3022600"/>
          <p14:tracePt t="89422" x="3130550" y="2971800"/>
          <p14:tracePt t="89438" x="3111500" y="2933700"/>
          <p14:tracePt t="89455" x="3092450" y="2908300"/>
          <p14:tracePt t="89472" x="3073400" y="2895600"/>
          <p14:tracePt t="89475" x="3060700" y="2889250"/>
          <p14:tracePt t="89488" x="3041650" y="2882900"/>
          <p14:tracePt t="89504" x="3016250" y="2876550"/>
          <p14:tracePt t="89521" x="2965450" y="2876550"/>
          <p14:tracePt t="89525" x="2933700" y="2876550"/>
          <p14:tracePt t="89538" x="2901950" y="2876550"/>
          <p14:tracePt t="89555" x="2825750" y="2889250"/>
          <p14:tracePt t="89571" x="2794000" y="2914650"/>
          <p14:tracePt t="89588" x="2774950" y="2946400"/>
          <p14:tracePt t="89605" x="2749550" y="2984500"/>
          <p14:tracePt t="89621" x="2736850" y="3022600"/>
          <p14:tracePt t="89638" x="2736850" y="3048000"/>
          <p14:tracePt t="89655" x="2736850" y="3073400"/>
          <p14:tracePt t="89671" x="2749550" y="3130550"/>
          <p14:tracePt t="89688" x="2794000" y="3187700"/>
          <p14:tracePt t="89705" x="2825750" y="3225800"/>
          <p14:tracePt t="89722" x="2870200" y="3257550"/>
          <p14:tracePt t="89723" x="2889250" y="3270250"/>
          <p14:tracePt t="89738" x="2908300" y="3276600"/>
          <p14:tracePt t="89755" x="2952750" y="3289300"/>
          <p14:tracePt t="89771" x="2984500" y="3289300"/>
          <p14:tracePt t="89788" x="3035300" y="3282950"/>
          <p14:tracePt t="89804" x="3073400" y="3257550"/>
          <p14:tracePt t="89821" x="3092450" y="3194050"/>
          <p14:tracePt t="89838" x="3092450" y="3130550"/>
          <p14:tracePt t="89854" x="3092450" y="3060700"/>
          <p14:tracePt t="89871" x="3086100" y="3003550"/>
          <p14:tracePt t="89888" x="3067050" y="2959100"/>
          <p14:tracePt t="89905" x="3048000" y="2933700"/>
          <p14:tracePt t="89907" x="3035300" y="2921000"/>
          <p14:tracePt t="89921" x="3022600" y="2914650"/>
          <p14:tracePt t="89938" x="3003550" y="2908300"/>
          <p14:tracePt t="89955" x="2990850" y="2908300"/>
          <p14:tracePt t="89971" x="2984500" y="2908300"/>
          <p14:tracePt t="90276" x="0" y="0"/>
        </p14:tracePtLst>
        <p14:tracePtLst>
          <p14:tracePt t="90632" x="2590800" y="2844800"/>
          <p14:tracePt t="90661" x="2584450" y="2844800"/>
          <p14:tracePt t="90675" x="2578100" y="2851150"/>
          <p14:tracePt t="90689" x="2571750" y="2882900"/>
          <p14:tracePt t="90706" x="2565400" y="2908300"/>
          <p14:tracePt t="90709" x="2559050" y="2946400"/>
          <p14:tracePt t="90726" x="2559050" y="2978150"/>
          <p14:tracePt t="90738" x="2559050" y="2997200"/>
          <p14:tracePt t="90739" x="2559050" y="3009900"/>
          <p14:tracePt t="90757" x="2559050" y="3048000"/>
          <p14:tracePt t="90771" x="2565400" y="3086100"/>
          <p14:tracePt t="90788" x="2578100" y="3111500"/>
          <p14:tracePt t="90804" x="2590800" y="3130550"/>
          <p14:tracePt t="90821" x="2603500" y="3143250"/>
          <p14:tracePt t="90838" x="2616200" y="3149600"/>
          <p14:tracePt t="90854" x="2635250" y="3155950"/>
          <p14:tracePt t="90871" x="2654300" y="3162300"/>
          <p14:tracePt t="90887" x="2686050" y="3168650"/>
          <p14:tracePt t="90904" x="2724150" y="3168650"/>
          <p14:tracePt t="90921" x="2755900" y="3168650"/>
          <p14:tracePt t="90924" x="2774950" y="3168650"/>
          <p14:tracePt t="90937" x="2800350" y="3168650"/>
          <p14:tracePt t="90954" x="2825750" y="3155950"/>
          <p14:tracePt t="90971" x="2863850" y="3117850"/>
          <p14:tracePt t="90988" x="2870200" y="3092450"/>
          <p14:tracePt t="91004" x="2876550" y="3079750"/>
          <p14:tracePt t="91021" x="2876550" y="3060700"/>
          <p14:tracePt t="91037" x="2889250" y="3016250"/>
          <p14:tracePt t="91054" x="2889250" y="2965450"/>
          <p14:tracePt t="91071" x="2889250" y="2901950"/>
          <p14:tracePt t="91087" x="2889250" y="2832100"/>
          <p14:tracePt t="91104" x="2876550" y="2800350"/>
          <p14:tracePt t="91107" x="2870200" y="2787650"/>
          <p14:tracePt t="91121" x="2870200" y="2774950"/>
          <p14:tracePt t="91137" x="2857500" y="2762250"/>
          <p14:tracePt t="91139" x="2851150" y="2755900"/>
          <p14:tracePt t="91163" x="2844800" y="2755900"/>
          <p14:tracePt t="91172" x="2838450" y="2755900"/>
          <p14:tracePt t="91187" x="2825750" y="2755900"/>
          <p14:tracePt t="91204" x="2800350" y="2755900"/>
          <p14:tracePt t="91221" x="2774950" y="2768600"/>
          <p14:tracePt t="91238" x="2762250" y="2774950"/>
          <p14:tracePt t="91254" x="2749550" y="2800350"/>
          <p14:tracePt t="91271" x="2736850" y="2832100"/>
          <p14:tracePt t="91287" x="2730500" y="2882900"/>
          <p14:tracePt t="91304" x="2730500" y="2959100"/>
          <p14:tracePt t="91320" x="2736850" y="3054350"/>
          <p14:tracePt t="91337" x="2755900" y="3117850"/>
          <p14:tracePt t="91354" x="2768600" y="3143250"/>
          <p14:tracePt t="91371" x="2768600" y="3155950"/>
          <p14:tracePt t="91403" x="2774950" y="3162300"/>
          <p14:tracePt t="91435" x="2787650" y="3162300"/>
          <p14:tracePt t="91452" x="2787650" y="3168650"/>
          <p14:tracePt t="91468" x="2794000" y="3168650"/>
          <p14:tracePt t="91475" x="2806700" y="3175000"/>
          <p14:tracePt t="91491" x="2813050" y="3181350"/>
          <p14:tracePt t="91507" x="2819400" y="3181350"/>
          <p14:tracePt t="91731" x="0" y="0"/>
        </p14:tracePtLst>
        <p14:tracePtLst>
          <p14:tracePt t="92245" x="2762250" y="2787650"/>
          <p14:tracePt t="92259" x="2755900" y="2787650"/>
          <p14:tracePt t="92270" x="2743200" y="2787650"/>
          <p14:tracePt t="92287" x="2730500" y="2787650"/>
          <p14:tracePt t="92304" x="2711450" y="2800350"/>
          <p14:tracePt t="92320" x="2686050" y="2813050"/>
          <p14:tracePt t="92337" x="2667000" y="2838450"/>
          <p14:tracePt t="92354" x="2641600" y="2876550"/>
          <p14:tracePt t="92355" x="2628900" y="2895600"/>
          <p14:tracePt t="92370" x="2603500" y="2946400"/>
          <p14:tracePt t="92387" x="2584450" y="2997200"/>
          <p14:tracePt t="92403" x="2565400" y="3048000"/>
          <p14:tracePt t="92421" x="2552700" y="3086100"/>
          <p14:tracePt t="92437" x="2546350" y="3117850"/>
          <p14:tracePt t="92454" x="2546350" y="3149600"/>
          <p14:tracePt t="92470" x="2546350" y="3181350"/>
          <p14:tracePt t="92487" x="2559050" y="3219450"/>
          <p14:tracePt t="92504" x="2590800" y="3244850"/>
          <p14:tracePt t="92520" x="2641600" y="3282950"/>
          <p14:tracePt t="92523" x="2679700" y="3295650"/>
          <p14:tracePt t="92537" x="2711450" y="3308350"/>
          <p14:tracePt t="92553" x="2787650" y="3340100"/>
          <p14:tracePt t="92570" x="2882900" y="3352800"/>
          <p14:tracePt t="92587" x="2933700" y="3352800"/>
          <p14:tracePt t="92603" x="3003550" y="3352800"/>
          <p14:tracePt t="92620" x="3060700" y="3340100"/>
          <p14:tracePt t="92637" x="3105150" y="3308350"/>
          <p14:tracePt t="92653" x="3136900" y="3251200"/>
          <p14:tracePt t="92670" x="3162300" y="3194050"/>
          <p14:tracePt t="92687" x="3162300" y="3149600"/>
          <p14:tracePt t="92704" x="3162300" y="3117850"/>
          <p14:tracePt t="92708" x="3162300" y="3098800"/>
          <p14:tracePt t="92720" x="3155950" y="3086100"/>
          <p14:tracePt t="92737" x="3136900" y="3054350"/>
          <p14:tracePt t="92754" x="3117850" y="3028950"/>
          <p14:tracePt t="92758" x="3111500" y="3016250"/>
          <p14:tracePt t="92770" x="3092450" y="2990850"/>
          <p14:tracePt t="92787" x="3079750" y="2984500"/>
          <p14:tracePt t="92931" x="0" y="0"/>
        </p14:tracePtLst>
        <p14:tracePtLst>
          <p14:tracePt t="93257" x="3651250" y="2844800"/>
          <p14:tracePt t="93276" x="3644900" y="2838450"/>
          <p14:tracePt t="93291" x="3638550" y="2844800"/>
          <p14:tracePt t="93305" x="3632200" y="2851150"/>
          <p14:tracePt t="93309" x="3625850" y="2863850"/>
          <p14:tracePt t="93320" x="3619500" y="2882900"/>
          <p14:tracePt t="93337" x="3600450" y="2933700"/>
          <p14:tracePt t="93353" x="3587750" y="2997200"/>
          <p14:tracePt t="93355" x="3587750" y="3022600"/>
          <p14:tracePt t="93370" x="3575050" y="3098800"/>
          <p14:tracePt t="93387" x="3575050" y="3155950"/>
          <p14:tracePt t="93403" x="3575050" y="3219450"/>
          <p14:tracePt t="93420" x="3575050" y="3276600"/>
          <p14:tracePt t="93437" x="3594100" y="3308350"/>
          <p14:tracePt t="93454" x="3600450" y="3314700"/>
          <p14:tracePt t="93470" x="3606800" y="3314700"/>
          <p14:tracePt t="93487" x="3619500" y="3314700"/>
          <p14:tracePt t="93504" x="3644900" y="3314700"/>
          <p14:tracePt t="93507" x="3670300" y="3314700"/>
          <p14:tracePt t="93520" x="3689350" y="3302000"/>
          <p14:tracePt t="93523" x="3714750" y="3289300"/>
          <p14:tracePt t="93536" x="3733800" y="3270250"/>
          <p14:tracePt t="93553" x="3778250" y="3225800"/>
          <p14:tracePt t="93555" x="3790950" y="3200400"/>
          <p14:tracePt t="93570" x="3803650" y="3168650"/>
          <p14:tracePt t="93587" x="3822700" y="3098800"/>
          <p14:tracePt t="93603" x="3829050" y="3060700"/>
          <p14:tracePt t="93620" x="3829050" y="3028950"/>
          <p14:tracePt t="93637" x="3829050" y="2997200"/>
          <p14:tracePt t="93653" x="3816350" y="2971800"/>
          <p14:tracePt t="93670" x="3790950" y="2946400"/>
          <p14:tracePt t="93687" x="3752850" y="2908300"/>
          <p14:tracePt t="93691" x="3740150" y="2895600"/>
          <p14:tracePt t="93704" x="3721100" y="2882900"/>
          <p14:tracePt t="93720" x="3683000" y="2863850"/>
          <p14:tracePt t="93725" x="3676650" y="2857500"/>
          <p14:tracePt t="93737" x="3663950" y="2857500"/>
          <p14:tracePt t="93757" x="3657600" y="2857500"/>
          <p14:tracePt t="93779" x="3651250" y="2857500"/>
          <p14:tracePt t="93798" x="3638550" y="2857500"/>
          <p14:tracePt t="93806" x="3625850" y="2857500"/>
          <p14:tracePt t="93820" x="3613150" y="2882900"/>
          <p14:tracePt t="93836" x="3587750" y="2921000"/>
          <p14:tracePt t="93853" x="3575050" y="2971800"/>
          <p14:tracePt t="93870" x="3575050" y="3028950"/>
          <p14:tracePt t="93886" x="3575050" y="3111500"/>
          <p14:tracePt t="93903" x="3575050" y="3200400"/>
          <p14:tracePt t="93920" x="3600450" y="3263900"/>
          <p14:tracePt t="93936" x="3625850" y="3302000"/>
          <p14:tracePt t="93953" x="3644900" y="3314700"/>
          <p14:tracePt t="93956" x="3651250" y="3321050"/>
          <p14:tracePt t="93970" x="3663950" y="3327400"/>
          <p14:tracePt t="93987" x="3689350" y="3327400"/>
          <p14:tracePt t="94003" x="3740150" y="3321050"/>
          <p14:tracePt t="94020" x="3803650" y="3276600"/>
          <p14:tracePt t="94037" x="3873500" y="3219450"/>
          <p14:tracePt t="94053" x="3898900" y="3155950"/>
          <p14:tracePt t="94070" x="3917950" y="3105150"/>
          <p14:tracePt t="94086" x="3924300" y="3079750"/>
          <p14:tracePt t="94103" x="3924300" y="3054350"/>
          <p14:tracePt t="94120" x="3917950" y="3022600"/>
          <p14:tracePt t="94124" x="3911600" y="3009900"/>
          <p14:tracePt t="94136" x="3898900" y="2997200"/>
          <p14:tracePt t="94153" x="3886200" y="2978150"/>
          <p14:tracePt t="94155" x="3867150" y="2965450"/>
          <p14:tracePt t="94170" x="3848100" y="2959100"/>
          <p14:tracePt t="94187" x="3784600" y="2933700"/>
          <p14:tracePt t="94204" x="3733800" y="2921000"/>
          <p14:tracePt t="94220" x="3708400" y="2914650"/>
          <p14:tracePt t="94236" x="3695700" y="2914650"/>
          <p14:tracePt t="94270" x="3676650" y="2927350"/>
          <p14:tracePt t="94286" x="3657600" y="2978150"/>
          <p14:tracePt t="94303" x="3651250" y="3048000"/>
          <p14:tracePt t="94320" x="3651250" y="3117850"/>
          <p14:tracePt t="94336" x="3657600" y="3181350"/>
          <p14:tracePt t="94353" x="3689350" y="3213100"/>
          <p14:tracePt t="94370" x="3733800" y="3244850"/>
          <p14:tracePt t="94386" x="3778250" y="3270250"/>
          <p14:tracePt t="94403" x="3784600" y="3276600"/>
          <p14:tracePt t="94427" x="3790950" y="3276600"/>
          <p14:tracePt t="94443" x="3797300" y="3276600"/>
          <p14:tracePt t="94453" x="3803650" y="3276600"/>
          <p14:tracePt t="94470" x="3810000" y="3276600"/>
          <p14:tracePt t="94486" x="3816350" y="3263900"/>
          <p14:tracePt t="94503" x="3822700" y="3263900"/>
          <p14:tracePt t="94520" x="3829050" y="3251200"/>
          <p14:tracePt t="94536" x="3829050" y="3238500"/>
          <p14:tracePt t="94536" x="0" y="0"/>
        </p14:tracePtLst>
        <p14:tracePtLst>
          <p14:tracePt t="94821" x="3619500" y="2895600"/>
          <p14:tracePt t="94829" x="3613150" y="2901950"/>
          <p14:tracePt t="94836" x="3606800" y="2914650"/>
          <p14:tracePt t="94853" x="3600450" y="2933700"/>
          <p14:tracePt t="94869" x="3587750" y="2965450"/>
          <p14:tracePt t="94886" x="3581400" y="2997200"/>
          <p14:tracePt t="94903" x="3575050" y="3054350"/>
          <p14:tracePt t="94919" x="3575050" y="3092450"/>
          <p14:tracePt t="94937" x="3575050" y="3136900"/>
          <p14:tracePt t="94953" x="3575050" y="3175000"/>
          <p14:tracePt t="94956" x="3581400" y="3187700"/>
          <p14:tracePt t="94970" x="3587750" y="3200400"/>
          <p14:tracePt t="94987" x="3606800" y="3206750"/>
          <p14:tracePt t="95003" x="3644900" y="3225800"/>
          <p14:tracePt t="95020" x="3689350" y="3225800"/>
          <p14:tracePt t="95036" x="3752850" y="3225800"/>
          <p14:tracePt t="95053" x="3803650" y="3206750"/>
          <p14:tracePt t="95069" x="3835400" y="3181350"/>
          <p14:tracePt t="95086" x="3841750" y="3168650"/>
          <p14:tracePt t="95103" x="3848100" y="3149600"/>
          <p14:tracePt t="95119" x="3848100" y="3130550"/>
          <p14:tracePt t="95136" x="3848100" y="3098800"/>
          <p14:tracePt t="95153" x="3848100" y="3079750"/>
          <p14:tracePt t="95169" x="3848100" y="3048000"/>
          <p14:tracePt t="95186" x="3841750" y="3028950"/>
          <p14:tracePt t="95187" x="3835400" y="3016250"/>
          <p14:tracePt t="95203" x="3822700" y="2984500"/>
          <p14:tracePt t="95219" x="3803650" y="2959100"/>
          <p14:tracePt t="95236" x="3790950" y="2933700"/>
          <p14:tracePt t="95253" x="3784600" y="2921000"/>
          <p14:tracePt t="95270" x="3771900" y="2908300"/>
          <p14:tracePt t="95302" x="3765550" y="2901950"/>
          <p14:tracePt t="95323" x="3759200" y="2901950"/>
          <p14:tracePt t="95339" x="3752850" y="2901950"/>
          <p14:tracePt t="95355" x="3740150" y="2901950"/>
          <p14:tracePt t="95369" x="3733800" y="2901950"/>
          <p14:tracePt t="95386" x="3695700" y="2908300"/>
          <p14:tracePt t="95388" x="3676650" y="2921000"/>
          <p14:tracePt t="95403" x="3644900" y="2952750"/>
          <p14:tracePt t="95419" x="3613150" y="2997200"/>
          <p14:tracePt t="95436" x="3581400" y="3054350"/>
          <p14:tracePt t="95453" x="3575050" y="3086100"/>
          <p14:tracePt t="95469" x="3568700" y="3136900"/>
          <p14:tracePt t="95486" x="3568700" y="3175000"/>
          <p14:tracePt t="95502" x="3581400" y="3219450"/>
          <p14:tracePt t="95519" x="3594100" y="3238500"/>
          <p14:tracePt t="95536" x="3600450" y="3251200"/>
          <p14:tracePt t="95552" x="3619500" y="3257550"/>
          <p14:tracePt t="95569" x="3632200" y="3257550"/>
          <p14:tracePt t="95586" x="3657600" y="3257550"/>
          <p14:tracePt t="95602" x="3727450" y="3225800"/>
          <p14:tracePt t="95619" x="3759200" y="3194050"/>
          <p14:tracePt t="95636" x="3771900" y="3162300"/>
          <p14:tracePt t="95652" x="3778250" y="3130550"/>
          <p14:tracePt t="95669" x="3778250" y="3111500"/>
          <p14:tracePt t="95686" x="3778250" y="3079750"/>
          <p14:tracePt t="95703" x="3778250" y="3067050"/>
          <p14:tracePt t="95719" x="3778250" y="3060700"/>
          <p14:tracePt t="96188" x="0" y="0"/>
        </p14:tracePtLst>
        <p14:tracePtLst>
          <p14:tracePt t="96623" x="3587750" y="2870200"/>
          <p14:tracePt t="96628" x="3581400" y="2876550"/>
          <p14:tracePt t="96647" x="3568700" y="2908300"/>
          <p14:tracePt t="96652" x="3556000" y="2927350"/>
          <p14:tracePt t="96670" x="3543300" y="2984500"/>
          <p14:tracePt t="96685" x="3530600" y="3041650"/>
          <p14:tracePt t="96703" x="3530600" y="3086100"/>
          <p14:tracePt t="96719" x="3530600" y="3130550"/>
          <p14:tracePt t="96736" x="3530600" y="3162300"/>
          <p14:tracePt t="96739" x="3530600" y="3181350"/>
          <p14:tracePt t="96752" x="3530600" y="3200400"/>
          <p14:tracePt t="96769" x="3536950" y="3213100"/>
          <p14:tracePt t="96771" x="3543300" y="3219450"/>
          <p14:tracePt t="96786" x="3549650" y="3225800"/>
          <p14:tracePt t="96802" x="3556000" y="3232150"/>
          <p14:tracePt t="96803" x="3562350" y="3238500"/>
          <p14:tracePt t="96819" x="3568700" y="3238500"/>
          <p14:tracePt t="96836" x="3587750" y="3238500"/>
          <p14:tracePt t="96852" x="3606800" y="3238500"/>
          <p14:tracePt t="96869" x="3625850" y="3225800"/>
          <p14:tracePt t="96885" x="3651250" y="3200400"/>
          <p14:tracePt t="96902" x="3663950" y="3181350"/>
          <p14:tracePt t="96919" x="3670300" y="3168650"/>
          <p14:tracePt t="96936" x="3683000" y="3149600"/>
          <p14:tracePt t="96952" x="3683000" y="3130550"/>
          <p14:tracePt t="96969" x="3695700" y="3105150"/>
          <p14:tracePt t="96973" x="3695700" y="3092450"/>
          <p14:tracePt t="96985" x="3702050" y="3067050"/>
          <p14:tracePt t="97002" x="3702050" y="3041650"/>
          <p14:tracePt t="97019" x="3702050" y="2990850"/>
          <p14:tracePt t="97036" x="3702050" y="2971800"/>
          <p14:tracePt t="97052" x="3702050" y="2965450"/>
          <p14:tracePt t="97068" x="3702050" y="2952750"/>
          <p14:tracePt t="97102" x="3702050" y="2946400"/>
          <p14:tracePt t="97323" x="0" y="0"/>
        </p14:tracePtLst>
        <p14:tracePtLst>
          <p14:tracePt t="97797" x="4222750" y="2844800"/>
          <p14:tracePt t="97836" x="4216400" y="2844800"/>
          <p14:tracePt t="97847" x="4216400" y="2851150"/>
          <p14:tracePt t="97861" x="4210050" y="2889250"/>
          <p14:tracePt t="97876" x="4210050" y="2946400"/>
          <p14:tracePt t="97887" x="4210050" y="2978150"/>
          <p14:tracePt t="97902" x="4210050" y="3041650"/>
          <p14:tracePt t="97918" x="4210050" y="3105150"/>
          <p14:tracePt t="97935" x="4210050" y="3149600"/>
          <p14:tracePt t="97952" x="4210050" y="3175000"/>
          <p14:tracePt t="97969" x="4222750" y="3194050"/>
          <p14:tracePt t="97985" x="4229100" y="3213100"/>
          <p14:tracePt t="98003" x="4229100" y="3225800"/>
          <p14:tracePt t="98005" x="4235450" y="3238500"/>
          <p14:tracePt t="98019" x="4241800" y="3244850"/>
          <p14:tracePt t="98035" x="4248150" y="3257550"/>
          <p14:tracePt t="98132" x="4260850" y="3263900"/>
          <p14:tracePt t="98156" x="4273550" y="3270250"/>
          <p14:tracePt t="98165" x="4286250" y="3276600"/>
          <p14:tracePt t="98174" x="4298950" y="3282950"/>
          <p14:tracePt t="98185" x="4324350" y="3289300"/>
          <p14:tracePt t="98202" x="4406900" y="3302000"/>
          <p14:tracePt t="98205" x="4470400" y="3308350"/>
          <p14:tracePt t="98219" x="4629150" y="3327400"/>
          <p14:tracePt t="98235" x="4819650" y="3327400"/>
          <p14:tracePt t="98253" x="5048250" y="3327400"/>
          <p14:tracePt t="98269" x="5270500" y="3327400"/>
          <p14:tracePt t="98285" x="5461000" y="3327400"/>
          <p14:tracePt t="98302" x="5626100" y="3327400"/>
          <p14:tracePt t="98318" x="5765800" y="3327400"/>
          <p14:tracePt t="98335" x="5861050" y="3327400"/>
          <p14:tracePt t="98352" x="5911850" y="3327400"/>
          <p14:tracePt t="98368" x="5924550" y="3327400"/>
          <p14:tracePt t="98564" x="5930900" y="3327400"/>
          <p14:tracePt t="98588" x="5937250" y="3327400"/>
          <p14:tracePt t="98614" x="5943600" y="3327400"/>
          <p14:tracePt t="98622" x="5949950" y="3327400"/>
          <p14:tracePt t="98636" x="5969000" y="3327400"/>
          <p14:tracePt t="98652" x="5988050" y="3321050"/>
          <p14:tracePt t="98668" x="6000750" y="3321050"/>
          <p14:tracePt t="98685" x="6032500" y="3314700"/>
          <p14:tracePt t="98702" x="6038850" y="3308350"/>
          <p14:tracePt t="98719" x="6051550" y="3302000"/>
          <p14:tracePt t="98735" x="6057900" y="3295650"/>
          <p14:tracePt t="98780" x="6064250" y="3289300"/>
          <p14:tracePt t="98804" x="6064250" y="3270250"/>
          <p14:tracePt t="98819" x="6070600" y="3251200"/>
          <p14:tracePt t="98829" x="6070600" y="3244850"/>
          <p14:tracePt t="98835" x="6070600" y="3232150"/>
          <p14:tracePt t="98851" x="6070600" y="3206750"/>
          <p14:tracePt t="98868" x="6070600" y="3168650"/>
          <p14:tracePt t="98885" x="6064250" y="3136900"/>
          <p14:tracePt t="98901" x="6064250" y="3105150"/>
          <p14:tracePt t="98918" x="6057900" y="3079750"/>
          <p14:tracePt t="98935" x="6051550" y="3054350"/>
          <p14:tracePt t="98952" x="6045200" y="3035300"/>
          <p14:tracePt t="98968" x="6045200" y="3022600"/>
          <p14:tracePt t="98971" x="6045200" y="3016250"/>
          <p14:tracePt t="99002" x="6038850" y="3003550"/>
          <p14:tracePt t="99018" x="6038850" y="2997200"/>
          <p14:tracePt t="99035" x="6032500" y="2984500"/>
          <p14:tracePt t="99060" x="6032500" y="2971800"/>
          <p14:tracePt t="99236" x="6019800" y="2965450"/>
          <p14:tracePt t="99244" x="6000750" y="2965450"/>
          <p14:tracePt t="99254" x="5975350" y="2952750"/>
          <p14:tracePt t="99268" x="5854700" y="2914650"/>
          <p14:tracePt t="99285" x="5638800" y="2870200"/>
          <p14:tracePt t="99301" x="5384800" y="2825750"/>
          <p14:tracePt t="99318" x="5168900" y="2794000"/>
          <p14:tracePt t="99335" x="5054600" y="2794000"/>
          <p14:tracePt t="99351" x="4997450" y="2794000"/>
          <p14:tracePt t="99368" x="4965700" y="2787650"/>
          <p14:tracePt t="99384" x="4933950" y="2787650"/>
          <p14:tracePt t="99401" x="4902200" y="2787650"/>
          <p14:tracePt t="99418" x="4838700" y="2787650"/>
          <p14:tracePt t="99419" x="4806950" y="2787650"/>
          <p14:tracePt t="99435" x="4743450" y="2787650"/>
          <p14:tracePt t="99451" x="4692650" y="2787650"/>
          <p14:tracePt t="99468" x="4648200" y="2787650"/>
          <p14:tracePt t="99485" x="4597400" y="2787650"/>
          <p14:tracePt t="99501" x="4552950" y="2787650"/>
          <p14:tracePt t="99518" x="4502150" y="2787650"/>
          <p14:tracePt t="99535" x="4445000" y="2787650"/>
          <p14:tracePt t="99551" x="4400550" y="2787650"/>
          <p14:tracePt t="99568" x="4381500" y="2787650"/>
          <p14:tracePt t="99584" x="4368800" y="2787650"/>
          <p14:tracePt t="99788" x="4362450" y="2787650"/>
          <p14:tracePt t="99796" x="4356100" y="2794000"/>
          <p14:tracePt t="99804" x="4349750" y="2800350"/>
          <p14:tracePt t="99818" x="4337050" y="2819400"/>
          <p14:tracePt t="99834" x="4292600" y="2870200"/>
          <p14:tracePt t="99851" x="4286250" y="2882900"/>
          <p14:tracePt t="99868" x="4279900" y="2889250"/>
          <p14:tracePt t="99974" x="4273550" y="2895600"/>
          <p14:tracePt t="99991" x="4273550" y="2914650"/>
          <p14:tracePt t="100004" x="4273550" y="2946400"/>
          <p14:tracePt t="100018" x="4273550" y="2971800"/>
          <p14:tracePt t="100022" x="4273550" y="2990850"/>
          <p14:tracePt t="100034" x="4279900" y="3079750"/>
          <p14:tracePt t="100051" x="4305300" y="3168650"/>
          <p14:tracePt t="100067" x="4330700" y="3238500"/>
          <p14:tracePt t="100084" x="4349750" y="3282950"/>
          <p14:tracePt t="100101" x="4362450" y="3295650"/>
          <p14:tracePt t="100205" x="4368800" y="3302000"/>
          <p14:tracePt t="100222" x="4394200" y="3302000"/>
          <p14:tracePt t="100229" x="4438650" y="3302000"/>
          <p14:tracePt t="100237" x="4527550" y="3302000"/>
          <p14:tracePt t="100252" x="4756150" y="3302000"/>
          <p14:tracePt t="100268" x="5105400" y="3302000"/>
          <p14:tracePt t="100285" x="5473700" y="3302000"/>
          <p14:tracePt t="100302" x="5734050" y="3302000"/>
          <p14:tracePt t="100318" x="5848350" y="3302000"/>
          <p14:tracePt t="100334" x="5867400" y="3302000"/>
          <p14:tracePt t="100351" x="5873750" y="3302000"/>
          <p14:tracePt t="100492" x="5880100" y="3302000"/>
          <p14:tracePt t="100508" x="5886450" y="3295650"/>
          <p14:tracePt t="100565" x="5886450" y="3289300"/>
          <p14:tracePt t="100580" x="5886450" y="3282950"/>
          <p14:tracePt t="100630" x="5886450" y="3276600"/>
          <p14:tracePt t="100645" x="5892800" y="3263900"/>
          <p14:tracePt t="100683" x="5899150" y="3263900"/>
          <p14:tracePt t="100691" x="5905500" y="3257550"/>
          <p14:tracePt t="100708" x="5905500" y="3251200"/>
          <p14:tracePt t="100718" x="5911850" y="3244850"/>
          <p14:tracePt t="100735" x="5924550" y="3232150"/>
          <p14:tracePt t="100752" x="5943600" y="3213100"/>
          <p14:tracePt t="100768" x="5962650" y="3187700"/>
          <p14:tracePt t="100772" x="5962650" y="3175000"/>
          <p14:tracePt t="100784" x="5969000" y="3168650"/>
          <p14:tracePt t="100801" x="5975350" y="3149600"/>
          <p14:tracePt t="100818" x="5988050" y="3130550"/>
          <p14:tracePt t="100834" x="5994400" y="3117850"/>
          <p14:tracePt t="100851" x="5994400" y="3105150"/>
          <p14:tracePt t="100867" x="5994400" y="3092450"/>
          <p14:tracePt t="100884" x="5994400" y="3086100"/>
          <p14:tracePt t="100901" x="5994400" y="3079750"/>
          <p14:tracePt t="100917" x="5994400" y="3073400"/>
          <p14:tracePt t="100934" x="5994400" y="3067050"/>
          <p14:tracePt t="100980" x="5994400" y="3060700"/>
          <p14:tracePt t="100995" x="5994400" y="3054350"/>
          <p14:tracePt t="101036" x="5994400" y="3048000"/>
          <p14:tracePt t="101051" x="5994400" y="3035300"/>
          <p14:tracePt t="101068" x="5994400" y="3028950"/>
          <p14:tracePt t="101075" x="5988050" y="3022600"/>
          <p14:tracePt t="101092" x="5975350" y="3016250"/>
          <p14:tracePt t="101107" x="5956300" y="3016250"/>
          <p14:tracePt t="101117" x="5930900" y="3009900"/>
          <p14:tracePt t="101134" x="5892800" y="2997200"/>
          <p14:tracePt t="101151" x="5810250" y="2984500"/>
          <p14:tracePt t="101167" x="5727700" y="2978150"/>
          <p14:tracePt t="101184" x="5626100" y="2978150"/>
          <p14:tracePt t="101201" x="5492750" y="2978150"/>
          <p14:tracePt t="101203" x="5416550" y="2978150"/>
          <p14:tracePt t="101217" x="5334000" y="2978150"/>
          <p14:tracePt t="101235" x="5067300" y="2978150"/>
          <p14:tracePt t="101254" x="4902200" y="2978150"/>
          <p14:tracePt t="101268" x="4762500" y="2978150"/>
          <p14:tracePt t="101285" x="4654550" y="2978150"/>
          <p14:tracePt t="101301" x="4546600" y="2978150"/>
          <p14:tracePt t="101317" x="4451350" y="2978150"/>
          <p14:tracePt t="101334" x="4343400" y="2978150"/>
          <p14:tracePt t="101351" x="4210050" y="2978150"/>
          <p14:tracePt t="101367" x="4051300" y="2978150"/>
          <p14:tracePt t="101384" x="3873500" y="2978150"/>
          <p14:tracePt t="101387" x="3784600" y="2978150"/>
          <p14:tracePt t="101400" x="3702050" y="2978150"/>
          <p14:tracePt t="101417" x="3536950" y="2978150"/>
          <p14:tracePt t="101434" x="3346450" y="2978150"/>
          <p14:tracePt t="101435" x="3251200" y="2978150"/>
          <p14:tracePt t="101451" x="3073400" y="2978150"/>
          <p14:tracePt t="101468" x="2921000" y="2978150"/>
          <p14:tracePt t="101484" x="2819400" y="2978150"/>
          <p14:tracePt t="101501" x="2730500" y="2978150"/>
          <p14:tracePt t="101517" x="2686050" y="2984500"/>
          <p14:tracePt t="101534" x="2654300" y="2990850"/>
          <p14:tracePt t="101551" x="2609850" y="3003550"/>
          <p14:tracePt t="101568" x="2571750" y="3009900"/>
          <p14:tracePt t="101584" x="2540000" y="3016250"/>
          <p14:tracePt t="101600" x="2501900" y="3022600"/>
          <p14:tracePt t="101617" x="2482850" y="3028950"/>
          <p14:tracePt t="101619" x="2470150" y="3035300"/>
          <p14:tracePt t="101635" x="2463800" y="3035300"/>
          <p14:tracePt t="101651" x="2457450" y="3035300"/>
          <p14:tracePt t="101772" x="0" y="0"/>
        </p14:tracePtLst>
        <p14:tracePtLst>
          <p14:tracePt t="102070" x="2286000" y="3238500"/>
          <p14:tracePt t="102229" x="2292350" y="3238500"/>
          <p14:tracePt t="102247" x="2374900" y="3238500"/>
          <p14:tracePt t="102259" x="2552700" y="3238500"/>
          <p14:tracePt t="102272" x="2686050" y="3238500"/>
          <p14:tracePt t="102284" x="3054350" y="3238500"/>
          <p14:tracePt t="102301" x="3486150" y="3238500"/>
          <p14:tracePt t="102317" x="3987800" y="3257550"/>
          <p14:tracePt t="102334" x="4400550" y="3257550"/>
          <p14:tracePt t="102351" x="4794250" y="3257550"/>
          <p14:tracePt t="102367" x="5092700" y="3257550"/>
          <p14:tracePt t="102384" x="5359400" y="3257550"/>
          <p14:tracePt t="102400" x="5588000" y="3257550"/>
          <p14:tracePt t="102417" x="5810250" y="3257550"/>
          <p14:tracePt t="102420" x="5911850" y="3257550"/>
          <p14:tracePt t="102434" x="6007100" y="3257550"/>
          <p14:tracePt t="102450" x="6261100" y="3257550"/>
          <p14:tracePt t="102467" x="6369050" y="3257550"/>
          <p14:tracePt t="102484" x="6426200" y="3257550"/>
          <p14:tracePt t="102500" x="6470650" y="3257550"/>
          <p14:tracePt t="102517" x="6527800" y="3257550"/>
          <p14:tracePt t="102534" x="6584950" y="3257550"/>
          <p14:tracePt t="102550" x="6616700" y="3257550"/>
          <p14:tracePt t="102567" x="6629400" y="3257550"/>
          <p14:tracePt t="102859" x="0" y="0"/>
        </p14:tracePtLst>
        <p14:tracePtLst>
          <p14:tracePt t="103444" x="2559050" y="3232150"/>
          <p14:tracePt t="103537" x="2571750" y="3232150"/>
          <p14:tracePt t="103555" x="2641600" y="3238500"/>
          <p14:tracePt t="103572" x="2851150" y="3270250"/>
          <p14:tracePt t="103583" x="2971800" y="3276600"/>
          <p14:tracePt t="103601" x="3327400" y="3289300"/>
          <p14:tracePt t="103604" x="3587750" y="3289300"/>
          <p14:tracePt t="103617" x="3867150" y="3289300"/>
          <p14:tracePt t="103633" x="4489450" y="3289300"/>
          <p14:tracePt t="103650" x="5181600" y="3289300"/>
          <p14:tracePt t="103652" x="5480050" y="3289300"/>
          <p14:tracePt t="103667" x="5975350" y="3289300"/>
          <p14:tracePt t="103683" x="6254750" y="3289300"/>
          <p14:tracePt t="103700" x="6375400" y="3289300"/>
          <p14:tracePt t="103716" x="6413500" y="3289300"/>
          <p14:tracePt t="103734" x="6432550" y="3289300"/>
          <p14:tracePt t="103753" x="6451600" y="3289300"/>
          <p14:tracePt t="103767" x="6457950" y="3289300"/>
          <p14:tracePt t="103784" x="6464300" y="3289300"/>
          <p14:tracePt t="104172" x="0" y="0"/>
        </p14:tracePtLst>
        <p14:tracePtLst>
          <p14:tracePt t="108487" x="4248150" y="3213100"/>
          <p14:tracePt t="108598" x="4254500" y="3213100"/>
          <p14:tracePt t="108614" x="4318000" y="3219450"/>
          <p14:tracePt t="108632" x="4406900" y="3232150"/>
          <p14:tracePt t="108635" x="4470400" y="3238500"/>
          <p14:tracePt t="108648" x="4546600" y="3251200"/>
          <p14:tracePt t="108665" x="4692650" y="3251200"/>
          <p14:tracePt t="108667" x="4787900" y="3251200"/>
          <p14:tracePt t="108682" x="4870450" y="3251200"/>
          <p14:tracePt t="108699" x="5111750" y="3251200"/>
          <p14:tracePt t="108715" x="5232400" y="3251200"/>
          <p14:tracePt t="108731" x="5308600" y="3251200"/>
          <p14:tracePt t="108748" x="5346700" y="3251200"/>
          <p14:tracePt t="108765" x="5359400" y="3251200"/>
          <p14:tracePt t="109276" x="0" y="0"/>
        </p14:tracePtLst>
        <p14:tracePtLst>
          <p14:tracePt t="110075" x="4667250" y="3155950"/>
          <p14:tracePt t="110156" x="4673600" y="3155950"/>
          <p14:tracePt t="110163" x="4711700" y="3155950"/>
          <p14:tracePt t="110172" x="4768850" y="3162300"/>
          <p14:tracePt t="110181" x="4845050" y="3181350"/>
          <p14:tracePt t="110197" x="5048250" y="3206750"/>
          <p14:tracePt t="110214" x="5276850" y="3206750"/>
          <p14:tracePt t="110231" x="5524500" y="3206750"/>
          <p14:tracePt t="110248" x="5765800" y="3225800"/>
          <p14:tracePt t="110265" x="5911850" y="3225800"/>
          <p14:tracePt t="110267" x="5956300" y="3225800"/>
          <p14:tracePt t="110281" x="5981700" y="3225800"/>
          <p14:tracePt t="110298" x="6000750" y="3225800"/>
          <p14:tracePt t="110298" x="6007100" y="3225800"/>
          <p14:tracePt t="110483" x="0" y="0"/>
        </p14:tracePtLst>
        <p14:tracePtLst>
          <p14:tracePt t="111239" x="1778000" y="3352800"/>
          <p14:tracePt t="111254" x="1752600" y="3352800"/>
          <p14:tracePt t="111271" x="1739900" y="3352800"/>
          <p14:tracePt t="111275" x="1733550" y="3352800"/>
          <p14:tracePt t="111301" x="1727200" y="3352800"/>
          <p14:tracePt t="111317" x="1720850" y="3371850"/>
          <p14:tracePt t="111332" x="1708150" y="3422650"/>
          <p14:tracePt t="111347" x="1695450" y="3517900"/>
          <p14:tracePt t="111364" x="1676400" y="3657600"/>
          <p14:tracePt t="111380" x="1670050" y="3829050"/>
          <p14:tracePt t="111397" x="1670050" y="4064000"/>
          <p14:tracePt t="111414" x="1670050" y="4343400"/>
          <p14:tracePt t="111430" x="1676400" y="4679950"/>
          <p14:tracePt t="111447" x="1676400" y="4984750"/>
          <p14:tracePt t="111464" x="1676400" y="5264150"/>
          <p14:tracePt t="111480" x="1676400" y="5511800"/>
          <p14:tracePt t="111497" x="1689100" y="5746750"/>
          <p14:tracePt t="111514" x="1708150" y="5930900"/>
          <p14:tracePt t="111514" x="1714500" y="6007100"/>
          <p14:tracePt t="111530" x="1733550" y="6121400"/>
          <p14:tracePt t="111547" x="1746250" y="6203950"/>
          <p14:tracePt t="111564" x="1752600" y="6242050"/>
          <p14:tracePt t="111581" x="1752600" y="6261100"/>
          <p14:tracePt t="111598" x="1752600" y="6267450"/>
          <p14:tracePt t="111614" x="1752600" y="6273800"/>
          <p14:tracePt t="111631" x="1752600" y="6280150"/>
          <p14:tracePt t="111648" x="1758950" y="6292850"/>
          <p14:tracePt t="111680" x="1765300" y="6305550"/>
          <p14:tracePt t="111697" x="1771650" y="6324600"/>
          <p14:tracePt t="111714" x="1790700" y="6330950"/>
          <p14:tracePt t="111716" x="1797050" y="6343650"/>
          <p14:tracePt t="111731" x="1873250" y="6375400"/>
          <p14:tracePt t="111747" x="2070100" y="6426200"/>
          <p14:tracePt t="111764" x="2571750" y="6515100"/>
          <p14:tracePt t="111781" x="3302000" y="6591300"/>
          <p14:tracePt t="111798" x="3930650" y="6616700"/>
          <p14:tracePt t="111814" x="4298950" y="6616700"/>
          <p14:tracePt t="111831" x="4457700" y="6616700"/>
          <p14:tracePt t="111847" x="4508500" y="6616700"/>
          <p14:tracePt t="111864" x="4514850" y="6616700"/>
          <p14:tracePt t="111880" x="4540250" y="6616700"/>
          <p14:tracePt t="111897" x="4565650" y="6591300"/>
          <p14:tracePt t="111899" x="4584700" y="6572250"/>
          <p14:tracePt t="111914" x="4597400" y="6553200"/>
          <p14:tracePt t="111930" x="4622800" y="6515100"/>
          <p14:tracePt t="111947" x="4635500" y="6502400"/>
          <p14:tracePt t="111964" x="4641850" y="6496050"/>
          <p14:tracePt t="111980" x="4641850" y="6483350"/>
          <p14:tracePt t="111997" x="4654550" y="6470650"/>
          <p14:tracePt t="112014" x="4673600" y="6451600"/>
          <p14:tracePt t="112030" x="4711700" y="6419850"/>
          <p14:tracePt t="112047" x="4768850" y="6375400"/>
          <p14:tracePt t="112064" x="4806950" y="6330950"/>
          <p14:tracePt t="112080" x="4851400" y="6267450"/>
          <p14:tracePt t="112097" x="4876800" y="6184900"/>
          <p14:tracePt t="112100" x="4895850" y="6140450"/>
          <p14:tracePt t="112113" x="4902200" y="6076950"/>
          <p14:tracePt t="112130" x="4921250" y="5822950"/>
          <p14:tracePt t="112147" x="4902200" y="5505450"/>
          <p14:tracePt t="112163" x="4800600" y="5105400"/>
          <p14:tracePt t="112180" x="4673600" y="4749800"/>
          <p14:tracePt t="112197" x="4591050" y="4540250"/>
          <p14:tracePt t="112213" x="4546600" y="4406900"/>
          <p14:tracePt t="112230" x="4521200" y="4311650"/>
          <p14:tracePt t="112247" x="4508500" y="4229100"/>
          <p14:tracePt t="112263" x="4502150" y="4171950"/>
          <p14:tracePt t="112280" x="4502150" y="4133850"/>
          <p14:tracePt t="112283" x="4502150" y="4114800"/>
          <p14:tracePt t="112297" x="4495800" y="4089400"/>
          <p14:tracePt t="112314" x="4489450" y="4057650"/>
          <p14:tracePt t="112315" x="4483100" y="4038600"/>
          <p14:tracePt t="112331" x="4476750" y="4006850"/>
          <p14:tracePt t="112347" x="4470400" y="3968750"/>
          <p14:tracePt t="112364" x="4464050" y="3937000"/>
          <p14:tracePt t="112380" x="4457700" y="3911600"/>
          <p14:tracePt t="112397" x="4451350" y="3867150"/>
          <p14:tracePt t="112413" x="4445000" y="3841750"/>
          <p14:tracePt t="112430" x="4438650" y="3810000"/>
          <p14:tracePt t="112447" x="4432300" y="3778250"/>
          <p14:tracePt t="112463" x="4425950" y="3752850"/>
          <p14:tracePt t="112480" x="4419600" y="3714750"/>
          <p14:tracePt t="112497" x="4406900" y="3670300"/>
          <p14:tracePt t="112513" x="4381500" y="3613150"/>
          <p14:tracePt t="112515" x="4368800" y="3587750"/>
          <p14:tracePt t="112531" x="4330700" y="3536950"/>
          <p14:tracePt t="112547" x="4298950" y="3479800"/>
          <p14:tracePt t="112564" x="4273550" y="3435350"/>
          <p14:tracePt t="112580" x="4260850" y="3422650"/>
          <p14:tracePt t="112597" x="4254500" y="3416300"/>
          <p14:tracePt t="112613" x="4248150" y="3409950"/>
          <p14:tracePt t="112691" x="4241800" y="3409950"/>
          <p14:tracePt t="112699" x="4229100" y="3409950"/>
          <p14:tracePt t="112715" x="4222750" y="3409950"/>
          <p14:tracePt t="112723" x="4203700" y="3403600"/>
          <p14:tracePt t="112731" x="4191000" y="3403600"/>
          <p14:tracePt t="112746" x="4127500" y="3390900"/>
          <p14:tracePt t="112763" x="4006850" y="3390900"/>
          <p14:tracePt t="112780" x="3778250" y="3390900"/>
          <p14:tracePt t="112797" x="3384550" y="3390900"/>
          <p14:tracePt t="112813" x="2952750" y="3390900"/>
          <p14:tracePt t="112830" x="2540000" y="3390900"/>
          <p14:tracePt t="112847" x="2216150" y="3390900"/>
          <p14:tracePt t="112863" x="1993900" y="3390900"/>
          <p14:tracePt t="112880" x="1828800" y="3390900"/>
          <p14:tracePt t="112896" x="1733550" y="3390900"/>
          <p14:tracePt t="112913" x="1682750" y="3390900"/>
          <p14:tracePt t="112930" x="1663700" y="3390900"/>
          <p14:tracePt t="112946" x="1651000" y="3390900"/>
          <p14:tracePt t="112963" x="1644650" y="3390900"/>
          <p14:tracePt t="113003" x="1638300" y="3390900"/>
          <p14:tracePt t="113027" x="1631950" y="3390900"/>
          <p14:tracePt t="113035" x="1619250" y="3390900"/>
          <p14:tracePt t="113046" x="1606550" y="3390900"/>
          <p14:tracePt t="113063" x="1555750" y="3390900"/>
          <p14:tracePt t="113080" x="1524000" y="3390900"/>
          <p14:tracePt t="113097" x="1492250" y="3390900"/>
          <p14:tracePt t="113113" x="1485900" y="3390900"/>
          <p14:tracePt t="113130" x="1473200" y="3397250"/>
          <p14:tracePt t="113146" x="1460500" y="3429000"/>
          <p14:tracePt t="113163" x="1441450" y="3486150"/>
          <p14:tracePt t="113180" x="1409700" y="3587750"/>
          <p14:tracePt t="113196" x="1384300" y="3733800"/>
          <p14:tracePt t="113213" x="1371600" y="3911600"/>
          <p14:tracePt t="113230" x="1371600" y="4133850"/>
          <p14:tracePt t="113246" x="1384300" y="4356100"/>
          <p14:tracePt t="113263" x="1422400" y="4552950"/>
          <p14:tracePt t="113280" x="1447800" y="4756150"/>
          <p14:tracePt t="113297" x="1479550" y="4953000"/>
          <p14:tracePt t="113313" x="1511300" y="5130800"/>
          <p14:tracePt t="113315" x="1517650" y="5207000"/>
          <p14:tracePt t="113330" x="1530350" y="5270500"/>
          <p14:tracePt t="113347" x="1555750" y="5397500"/>
          <p14:tracePt t="113363" x="1562100" y="5429250"/>
          <p14:tracePt t="113380" x="1574800" y="5473700"/>
          <p14:tracePt t="113396" x="1581150" y="5505450"/>
          <p14:tracePt t="113413" x="1587500" y="5537200"/>
          <p14:tracePt t="113430" x="1600200" y="5594350"/>
          <p14:tracePt t="113446" x="1606550" y="5638800"/>
          <p14:tracePt t="113463" x="1619250" y="5689600"/>
          <p14:tracePt t="113480" x="1631950" y="5734050"/>
          <p14:tracePt t="113496" x="1638300" y="5765800"/>
          <p14:tracePt t="113513" x="1651000" y="5810250"/>
          <p14:tracePt t="113531" x="1670050" y="5867400"/>
          <p14:tracePt t="113547" x="1682750" y="5911850"/>
          <p14:tracePt t="113563" x="1701800" y="5943600"/>
          <p14:tracePt t="113580" x="1727200" y="5981700"/>
          <p14:tracePt t="113596" x="1752600" y="6000750"/>
          <p14:tracePt t="113613" x="1758950" y="6013450"/>
          <p14:tracePt t="113630" x="1771650" y="6019800"/>
          <p14:tracePt t="113646" x="1778000" y="6032500"/>
          <p14:tracePt t="113663" x="1797050" y="6057900"/>
          <p14:tracePt t="113680" x="1816100" y="6076950"/>
          <p14:tracePt t="113696" x="1841500" y="6089650"/>
          <p14:tracePt t="113713" x="1873250" y="6108700"/>
          <p14:tracePt t="113730" x="1936750" y="6127750"/>
          <p14:tracePt t="113730" x="1987550" y="6140450"/>
          <p14:tracePt t="113746" x="2139950" y="6178550"/>
          <p14:tracePt t="113763" x="2362200" y="6203950"/>
          <p14:tracePt t="113779" x="2686050" y="6210300"/>
          <p14:tracePt t="113797" x="3073400" y="6210300"/>
          <p14:tracePt t="113813" x="3378200" y="6210300"/>
          <p14:tracePt t="113830" x="3581400" y="6210300"/>
          <p14:tracePt t="113846" x="3714750" y="6210300"/>
          <p14:tracePt t="113863" x="3803650" y="6210300"/>
          <p14:tracePt t="113880" x="3867150" y="6210300"/>
          <p14:tracePt t="113896" x="3898900" y="6203950"/>
          <p14:tracePt t="113913" x="3911600" y="6197600"/>
          <p14:tracePt t="113929" x="3930650" y="6184900"/>
          <p14:tracePt t="113946" x="3962400" y="6165850"/>
          <p14:tracePt t="113963" x="3994150" y="6146800"/>
          <p14:tracePt t="113980" x="4038600" y="6121400"/>
          <p14:tracePt t="113996" x="4083050" y="6083300"/>
          <p14:tracePt t="114013" x="4133850" y="6019800"/>
          <p14:tracePt t="114030" x="4178300" y="5930900"/>
          <p14:tracePt t="114047" x="4229100" y="5816600"/>
          <p14:tracePt t="114063" x="4279900" y="5657850"/>
          <p14:tracePt t="114080" x="4311650" y="5454650"/>
          <p14:tracePt t="114084" x="4324350" y="5340350"/>
          <p14:tracePt t="114096" x="4324350" y="5232400"/>
          <p14:tracePt t="114099" x="4318000" y="5099050"/>
          <p14:tracePt t="114113" x="4311650" y="4984750"/>
          <p14:tracePt t="114130" x="4273550" y="4756150"/>
          <p14:tracePt t="114131" x="4254500" y="4673600"/>
          <p14:tracePt t="114146" x="4229100" y="4514850"/>
          <p14:tracePt t="114163" x="4197350" y="4362450"/>
          <p14:tracePt t="114180" x="4171950" y="4229100"/>
          <p14:tracePt t="114197" x="4159250" y="4121150"/>
          <p14:tracePt t="114213" x="4133850" y="4019550"/>
          <p14:tracePt t="114230" x="4121150" y="3930650"/>
          <p14:tracePt t="114246" x="4102100" y="3854450"/>
          <p14:tracePt t="114263" x="4089400" y="3790950"/>
          <p14:tracePt t="114280" x="4083050" y="3759200"/>
          <p14:tracePt t="114283" x="4083050" y="3746500"/>
          <p14:tracePt t="114297" x="4083050" y="3727450"/>
          <p14:tracePt t="114313" x="4076700" y="3695700"/>
          <p14:tracePt t="114316" x="4076700" y="3689350"/>
          <p14:tracePt t="114330" x="4070350" y="3663950"/>
          <p14:tracePt t="114347" x="4057650" y="3619500"/>
          <p14:tracePt t="114364" x="4057650" y="3600450"/>
          <p14:tracePt t="114380" x="4051300" y="3587750"/>
          <p14:tracePt t="114396" x="4044950" y="3556000"/>
          <p14:tracePt t="114413" x="4044950" y="3549650"/>
          <p14:tracePt t="114429" x="4038600" y="3530600"/>
          <p14:tracePt t="114582" x="4019550" y="3524250"/>
          <p14:tracePt t="114599" x="3975100" y="3511550"/>
          <p14:tracePt t="114613" x="3860800" y="3486150"/>
          <p14:tracePt t="114630" x="3651250" y="3454400"/>
          <p14:tracePt t="114646" x="3295650" y="3384550"/>
          <p14:tracePt t="114663" x="2813050" y="3276600"/>
          <p14:tracePt t="114679" x="2381250" y="3225800"/>
          <p14:tracePt t="114696" x="2089150" y="3219450"/>
          <p14:tracePt t="114713" x="1885950" y="3219450"/>
          <p14:tracePt t="114729" x="1752600" y="3219450"/>
          <p14:tracePt t="114731" x="1708150" y="3219450"/>
          <p14:tracePt t="114746" x="1676400" y="3219450"/>
          <p14:tracePt t="114763" x="1625600" y="3219450"/>
          <p14:tracePt t="114779" x="1600200" y="3219450"/>
          <p14:tracePt t="114796" x="1593850" y="3219450"/>
          <p14:tracePt t="114877" x="1587500" y="3219450"/>
          <p14:tracePt t="114886" x="1574800" y="3219450"/>
          <p14:tracePt t="114896" x="1555750" y="3219450"/>
          <p14:tracePt t="114913" x="1524000" y="3225800"/>
          <p14:tracePt t="114929" x="1492250" y="3251200"/>
          <p14:tracePt t="114930" x="1473200" y="3263900"/>
          <p14:tracePt t="114946" x="1466850" y="3270250"/>
          <p14:tracePt t="114963" x="1422400" y="3308350"/>
          <p14:tracePt t="114979" x="1409700" y="3346450"/>
          <p14:tracePt t="114996" x="1390650" y="3403600"/>
          <p14:tracePt t="115013" x="1365250" y="3511550"/>
          <p14:tracePt t="115029" x="1346200" y="3657600"/>
          <p14:tracePt t="115046" x="1333500" y="3790950"/>
          <p14:tracePt t="115063" x="1333500" y="3962400"/>
          <p14:tracePt t="115079" x="1333500" y="4133850"/>
          <p14:tracePt t="115096" x="1333500" y="4292600"/>
          <p14:tracePt t="115113" x="1327150" y="4451350"/>
          <p14:tracePt t="115115" x="1327150" y="4514850"/>
          <p14:tracePt t="115129" x="1327150" y="4578350"/>
          <p14:tracePt t="115146" x="1327150" y="4724400"/>
          <p14:tracePt t="115147" x="1327150" y="4800600"/>
          <p14:tracePt t="115162" x="1327150" y="4946650"/>
          <p14:tracePt t="115179" x="1327150" y="5105400"/>
          <p14:tracePt t="115196" x="1346200" y="5226050"/>
          <p14:tracePt t="115213" x="1352550" y="5295900"/>
          <p14:tracePt t="115229" x="1365250" y="5353050"/>
          <p14:tracePt t="115246" x="1377950" y="5384800"/>
          <p14:tracePt t="115263" x="1384300" y="5422900"/>
          <p14:tracePt t="115279" x="1397000" y="5454650"/>
          <p14:tracePt t="115296" x="1403350" y="5499100"/>
          <p14:tracePt t="115299" x="1416050" y="5524500"/>
          <p14:tracePt t="115313" x="1435100" y="5549900"/>
          <p14:tracePt t="115330" x="1454150" y="5600700"/>
          <p14:tracePt t="115346" x="1473200" y="5645150"/>
          <p14:tracePt t="115363" x="1492250" y="5683250"/>
          <p14:tracePt t="115379" x="1504950" y="5702300"/>
          <p14:tracePt t="115396" x="1524000" y="5727700"/>
          <p14:tracePt t="115413" x="1549400" y="5746750"/>
          <p14:tracePt t="115429" x="1568450" y="5772150"/>
          <p14:tracePt t="115446" x="1593850" y="5797550"/>
          <p14:tracePt t="115462" x="1612900" y="5803900"/>
          <p14:tracePt t="115479" x="1644650" y="5822950"/>
          <p14:tracePt t="115496" x="1689100" y="5848350"/>
          <p14:tracePt t="115512" x="1790700" y="5886450"/>
          <p14:tracePt t="115515" x="1847850" y="5905500"/>
          <p14:tracePt t="115529" x="1924050" y="5918200"/>
          <p14:tracePt t="115532" x="2006600" y="5937250"/>
          <p14:tracePt t="115546" x="2114550" y="5962650"/>
          <p14:tracePt t="115563" x="2552700" y="6057900"/>
          <p14:tracePt t="115580" x="2927350" y="6127750"/>
          <p14:tracePt t="115596" x="3282950" y="6197600"/>
          <p14:tracePt t="115613" x="3556000" y="6216650"/>
          <p14:tracePt t="115629" x="3702050" y="6216650"/>
          <p14:tracePt t="115646" x="3771900" y="6216650"/>
          <p14:tracePt t="115662" x="3797300" y="6216650"/>
          <p14:tracePt t="115679" x="3810000" y="6216650"/>
          <p14:tracePt t="115696" x="3822700" y="6210300"/>
          <p14:tracePt t="115712" x="3841750" y="6203950"/>
          <p14:tracePt t="115729" x="3854450" y="6191250"/>
          <p14:tracePt t="115746" x="3873500" y="6172200"/>
          <p14:tracePt t="115747" x="3886200" y="6146800"/>
          <p14:tracePt t="115762" x="3937000" y="6057900"/>
          <p14:tracePt t="115779" x="3981450" y="5918200"/>
          <p14:tracePt t="115796" x="4038600" y="5715000"/>
          <p14:tracePt t="115812" x="4083050" y="5486400"/>
          <p14:tracePt t="115829" x="4121150" y="5238750"/>
          <p14:tracePt t="115846" x="4146550" y="5029200"/>
          <p14:tracePt t="115862" x="4146550" y="4826000"/>
          <p14:tracePt t="115879" x="4127500" y="4629150"/>
          <p14:tracePt t="115896" x="4102100" y="4438650"/>
          <p14:tracePt t="115912" x="4076700" y="4292600"/>
          <p14:tracePt t="115929" x="4051300" y="4203700"/>
          <p14:tracePt t="115945" x="4051300" y="4178300"/>
          <p14:tracePt t="115946" x="4051300" y="4165600"/>
          <p14:tracePt t="115963" x="4044950" y="4152900"/>
          <p14:tracePt t="115979" x="4044950" y="4146550"/>
          <p14:tracePt t="116109" x="4038600" y="4133850"/>
          <p14:tracePt t="116110" x="0" y="0"/>
        </p14:tracePtLst>
        <p14:tracePtLst>
          <p14:tracePt t="116588" x="2946400" y="3568700"/>
          <p14:tracePt t="116603" x="2940050" y="3575050"/>
          <p14:tracePt t="116635" x="2933700" y="3587750"/>
          <p14:tracePt t="116643" x="2927350" y="3600450"/>
          <p14:tracePt t="116651" x="2927350" y="3606800"/>
          <p14:tracePt t="116662" x="2927350" y="3613150"/>
          <p14:tracePt t="116679" x="2914650" y="3638550"/>
          <p14:tracePt t="116695" x="2914650" y="3657600"/>
          <p14:tracePt t="116712" x="2908300" y="3689350"/>
          <p14:tracePt t="116728" x="2908300" y="3708400"/>
          <p14:tracePt t="116745" x="2908300" y="3727450"/>
          <p14:tracePt t="116762" x="2908300" y="3746500"/>
          <p14:tracePt t="116779" x="2914650" y="3771900"/>
          <p14:tracePt t="116795" x="2940050" y="3784600"/>
          <p14:tracePt t="116812" x="2971800" y="3790950"/>
          <p14:tracePt t="116829" x="3041650" y="3810000"/>
          <p14:tracePt t="116846" x="3117850" y="3810000"/>
          <p14:tracePt t="116862" x="3213100" y="3810000"/>
          <p14:tracePt t="116879" x="3282950" y="3803650"/>
          <p14:tracePt t="116895" x="3321050" y="3790950"/>
          <p14:tracePt t="116912" x="3346450" y="3765550"/>
          <p14:tracePt t="116929" x="3352800" y="3752850"/>
          <p14:tracePt t="116945" x="3365500" y="3727450"/>
          <p14:tracePt t="116962" x="3365500" y="3714750"/>
          <p14:tracePt t="116963" x="3365500" y="3708400"/>
          <p14:tracePt t="116979" x="3365500" y="3695700"/>
          <p14:tracePt t="116995" x="3365500" y="3676650"/>
          <p14:tracePt t="117012" x="3333750" y="3657600"/>
          <p14:tracePt t="117029" x="3295650" y="3638550"/>
          <p14:tracePt t="117046" x="3225800" y="3625850"/>
          <p14:tracePt t="117062" x="3143250" y="3613150"/>
          <p14:tracePt t="117079" x="3105150" y="3613150"/>
          <p14:tracePt t="117095" x="3060700" y="3625850"/>
          <p14:tracePt t="117112" x="3041650" y="3644900"/>
          <p14:tracePt t="117129" x="3028950" y="3657600"/>
          <p14:tracePt t="117145" x="3028950" y="3670300"/>
          <p14:tracePt t="117162" x="3028950" y="3683000"/>
          <p14:tracePt t="117178" x="3028950" y="3714750"/>
          <p14:tracePt t="117195" x="3028950" y="3740150"/>
          <p14:tracePt t="117212" x="3048000" y="3765550"/>
          <p14:tracePt t="117228" x="3067050" y="3784600"/>
          <p14:tracePt t="117245" x="3079750" y="3797300"/>
          <p14:tracePt t="117262" x="3086100" y="3797300"/>
          <p14:tracePt t="117596" x="0" y="0"/>
        </p14:tracePtLst>
        <p14:tracePtLst>
          <p14:tracePt t="118326" x="2997200" y="3517900"/>
          <p14:tracePt t="118349" x="2984500" y="3517900"/>
          <p14:tracePt t="118372" x="2978150" y="3530600"/>
          <p14:tracePt t="118428" x="2971800" y="3543300"/>
          <p14:tracePt t="118476" x="2971800" y="3549650"/>
          <p14:tracePt t="118502" x="2971800" y="3556000"/>
          <p14:tracePt t="118512" x="2965450" y="3575050"/>
          <p14:tracePt t="118528" x="2959100" y="3594100"/>
          <p14:tracePt t="118545" x="2959100" y="3625850"/>
          <p14:tracePt t="118562" x="2952750" y="3657600"/>
          <p14:tracePt t="118579" x="2952750" y="3670300"/>
          <p14:tracePt t="118595" x="2952750" y="3702050"/>
          <p14:tracePt t="118612" x="2952750" y="3727450"/>
          <p14:tracePt t="118628" x="2952750" y="3752850"/>
          <p14:tracePt t="118645" x="2952750" y="3778250"/>
          <p14:tracePt t="118661" x="2952750" y="3810000"/>
          <p14:tracePt t="118678" x="2965450" y="3822700"/>
          <p14:tracePt t="118731" x="2971800" y="3829050"/>
          <p14:tracePt t="118763" x="2984500" y="3829050"/>
          <p14:tracePt t="118771" x="3003550" y="3829050"/>
          <p14:tracePt t="118779" x="3022600" y="3829050"/>
          <p14:tracePt t="118794" x="3086100" y="3816350"/>
          <p14:tracePt t="118811" x="3155950" y="3803650"/>
          <p14:tracePt t="118828" x="3194050" y="3790950"/>
          <p14:tracePt t="118845" x="3232150" y="3771900"/>
          <p14:tracePt t="118862" x="3244850" y="3765550"/>
          <p14:tracePt t="118878" x="3251200" y="3759200"/>
          <p14:tracePt t="118895" x="3257550" y="3752850"/>
          <p14:tracePt t="119028" x="0" y="0"/>
        </p14:tracePtLst>
        <p14:tracePtLst>
          <p14:tracePt t="120468" x="4349750" y="3232150"/>
          <p14:tracePt t="120573" x="4356100" y="3232150"/>
          <p14:tracePt t="120597" x="4476750" y="3238500"/>
          <p14:tracePt t="120615" x="4635500" y="3238500"/>
          <p14:tracePt t="120627" x="4845050" y="3238500"/>
          <p14:tracePt t="120645" x="5041900" y="3238500"/>
          <p14:tracePt t="120661" x="5226050" y="3238500"/>
          <p14:tracePt t="120678" x="5353050" y="3238500"/>
          <p14:tracePt t="120694" x="5429250" y="3238500"/>
          <p14:tracePt t="120711" x="5467350" y="3238500"/>
          <p14:tracePt t="120728" x="5492750" y="3238500"/>
          <p14:tracePt t="120744" x="5511800" y="3238500"/>
          <p14:tracePt t="120747" x="5524500" y="3238500"/>
          <p14:tracePt t="120761" x="5537200" y="3238500"/>
          <p14:tracePt t="120764" x="5543550" y="3238500"/>
          <p14:tracePt t="120777" x="5556250" y="3238500"/>
          <p14:tracePt t="120794" x="5568950" y="3238500"/>
          <p14:tracePt t="120796" x="5575300" y="3238500"/>
          <p14:tracePt t="120813" x="5581650" y="3238500"/>
          <p14:tracePt t="120829" x="5588000" y="3238500"/>
          <p14:tracePt t="120851" x="5594350" y="3238500"/>
          <p14:tracePt t="120877" x="5600700" y="3238500"/>
          <p14:tracePt t="120885" x="5613400" y="3238500"/>
          <p14:tracePt t="120894" x="5619750" y="3238500"/>
          <p14:tracePt t="120911" x="5645150" y="3238500"/>
          <p14:tracePt t="120927" x="5676900" y="3238500"/>
          <p14:tracePt t="120944" x="5702300" y="3238500"/>
          <p14:tracePt t="120961" x="5715000" y="3238500"/>
          <p14:tracePt t="120977" x="5727700" y="3238500"/>
          <p14:tracePt t="120994" x="5740400" y="3238500"/>
          <p14:tracePt t="121011" x="5772150" y="3232150"/>
          <p14:tracePt t="121027" x="5791200" y="3225800"/>
          <p14:tracePt t="121044" x="5816600" y="3213100"/>
          <p14:tracePt t="121060" x="5842000" y="3206750"/>
          <p14:tracePt t="121077" x="5848350" y="3200400"/>
          <p14:tracePt t="121094" x="5867400" y="3187700"/>
          <p14:tracePt t="121111" x="5880100" y="3181350"/>
          <p14:tracePt t="121128" x="5899150" y="3162300"/>
          <p14:tracePt t="121144" x="5905500" y="3143250"/>
          <p14:tracePt t="121161" x="5918200" y="3117850"/>
          <p14:tracePt t="121177" x="5930900" y="3092450"/>
          <p14:tracePt t="121179" x="5937250" y="3079750"/>
          <p14:tracePt t="121194" x="5943600" y="3067050"/>
          <p14:tracePt t="121211" x="5949950" y="3041650"/>
          <p14:tracePt t="121227" x="5949950" y="3022600"/>
          <p14:tracePt t="121244" x="5949950" y="3003550"/>
          <p14:tracePt t="121260" x="5949950" y="2978150"/>
          <p14:tracePt t="121277" x="5943600" y="2959100"/>
          <p14:tracePt t="121294" x="5918200" y="2933700"/>
          <p14:tracePt t="121310" x="5873750" y="2908300"/>
          <p14:tracePt t="121327" x="5784850" y="2870200"/>
          <p14:tracePt t="121344" x="5651500" y="2819400"/>
          <p14:tracePt t="121360" x="5480050" y="2787650"/>
          <p14:tracePt t="121377" x="5314950" y="2749550"/>
          <p14:tracePt t="121379" x="5238750" y="2736850"/>
          <p14:tracePt t="121394" x="5175250" y="2730500"/>
          <p14:tracePt t="121411" x="5035550" y="2717800"/>
          <p14:tracePt t="121427" x="4959350" y="2717800"/>
          <p14:tracePt t="121444" x="4870450" y="2717800"/>
          <p14:tracePt t="121460" x="4743450" y="2724150"/>
          <p14:tracePt t="121477" x="4603750" y="2743200"/>
          <p14:tracePt t="121494" x="4464050" y="2781300"/>
          <p14:tracePt t="121510" x="4330700" y="2806700"/>
          <p14:tracePt t="121527" x="4235450" y="2819400"/>
          <p14:tracePt t="121544" x="4171950" y="2838450"/>
          <p14:tracePt t="121560" x="4127500" y="2851150"/>
          <p14:tracePt t="121577" x="4108450" y="2863850"/>
          <p14:tracePt t="121594" x="4095750" y="2876550"/>
          <p14:tracePt t="121595" x="4089400" y="2889250"/>
          <p14:tracePt t="121611" x="4076700" y="2921000"/>
          <p14:tracePt t="121627" x="4064000" y="2952750"/>
          <p14:tracePt t="121644" x="4057650" y="2978150"/>
          <p14:tracePt t="121660" x="4051300" y="3022600"/>
          <p14:tracePt t="121677" x="4051300" y="3060700"/>
          <p14:tracePt t="121693" x="4051300" y="3117850"/>
          <p14:tracePt t="121710" x="4070350" y="3168650"/>
          <p14:tracePt t="121727" x="4108450" y="3232150"/>
          <p14:tracePt t="121743" x="4146550" y="3289300"/>
          <p14:tracePt t="121760" x="4197350" y="3327400"/>
          <p14:tracePt t="121777" x="4248150" y="3359150"/>
          <p14:tracePt t="121793" x="4318000" y="3390900"/>
          <p14:tracePt t="121795" x="4368800" y="3403600"/>
          <p14:tracePt t="121810" x="4464050" y="3429000"/>
          <p14:tracePt t="121827" x="4584700" y="3441700"/>
          <p14:tracePt t="121844" x="4724400" y="3454400"/>
          <p14:tracePt t="121860" x="4895850" y="3454400"/>
          <p14:tracePt t="121877" x="5060950" y="3454400"/>
          <p14:tracePt t="121894" x="5232400" y="3454400"/>
          <p14:tracePt t="121910" x="5391150" y="3454400"/>
          <p14:tracePt t="121927" x="5537200" y="3448050"/>
          <p14:tracePt t="121944" x="5657850" y="3435350"/>
          <p14:tracePt t="121960" x="5740400" y="3403600"/>
          <p14:tracePt t="121977" x="5810250" y="3378200"/>
          <p14:tracePt t="121980" x="5848350" y="3359150"/>
          <p14:tracePt t="121993" x="5873750" y="3340100"/>
          <p14:tracePt t="122010" x="5943600" y="3295650"/>
          <p14:tracePt t="122027" x="5988050" y="3270250"/>
          <p14:tracePt t="122043" x="6019800" y="3238500"/>
          <p14:tracePt t="122060" x="6045200" y="3206750"/>
          <p14:tracePt t="122077" x="6057900" y="3168650"/>
          <p14:tracePt t="122094" x="6057900" y="3143250"/>
          <p14:tracePt t="122110" x="6057900" y="3098800"/>
          <p14:tracePt t="122127" x="6057900" y="3067050"/>
          <p14:tracePt t="122144" x="6057900" y="3035300"/>
          <p14:tracePt t="122160" x="6038850" y="2997200"/>
          <p14:tracePt t="122177" x="5994400" y="2959100"/>
          <p14:tracePt t="122194" x="5899150" y="2901950"/>
          <p14:tracePt t="122195" x="5816600" y="2870200"/>
          <p14:tracePt t="122210" x="5651500" y="2800350"/>
          <p14:tracePt t="122227" x="5473700" y="2755900"/>
          <p14:tracePt t="122243" x="5289550" y="2724150"/>
          <p14:tracePt t="122260" x="5149850" y="2686050"/>
          <p14:tracePt t="122277" x="5080000" y="2679700"/>
          <p14:tracePt t="122293" x="5022850" y="2679700"/>
          <p14:tracePt t="122310" x="4959350" y="2679700"/>
          <p14:tracePt t="122327" x="4870450" y="2679700"/>
          <p14:tracePt t="122343" x="4781550" y="2698750"/>
          <p14:tracePt t="122360" x="4673600" y="2711450"/>
          <p14:tracePt t="122377" x="4540250" y="2743200"/>
          <p14:tracePt t="122379" x="4489450" y="2755900"/>
          <p14:tracePt t="122393" x="4445000" y="2762250"/>
          <p14:tracePt t="122410" x="4337050" y="2787650"/>
          <p14:tracePt t="122427" x="4292600" y="2806700"/>
          <p14:tracePt t="122443" x="4248150" y="2832100"/>
          <p14:tracePt t="122460" x="4222750" y="2851150"/>
          <p14:tracePt t="122477" x="4191000" y="2876550"/>
          <p14:tracePt t="122493" x="4171950" y="2908300"/>
          <p14:tracePt t="122510" x="4152900" y="2952750"/>
          <p14:tracePt t="122527" x="4140200" y="2990850"/>
          <p14:tracePt t="122543" x="4127500" y="3028950"/>
          <p14:tracePt t="122560" x="4114800" y="3067050"/>
          <p14:tracePt t="122563" x="4108450" y="3086100"/>
          <p14:tracePt t="122577" x="4102100" y="3105150"/>
          <p14:tracePt t="122594" x="4102100" y="3130550"/>
          <p14:tracePt t="122596" x="4102100" y="3149600"/>
          <p14:tracePt t="122610" x="4102100" y="3162300"/>
          <p14:tracePt t="122627" x="4102100" y="3213100"/>
          <p14:tracePt t="122644" x="4114800" y="3251200"/>
          <p14:tracePt t="122660" x="4133850" y="3289300"/>
          <p14:tracePt t="122677" x="4178300" y="3327400"/>
          <p14:tracePt t="122694" x="4241800" y="3365500"/>
          <p14:tracePt t="122710" x="4343400" y="3397250"/>
          <p14:tracePt t="122727" x="4464050" y="3429000"/>
          <p14:tracePt t="122743" x="4610100" y="3454400"/>
          <p14:tracePt t="122761" x="4743450" y="3467100"/>
          <p14:tracePt t="122777" x="4914900" y="3467100"/>
          <p14:tracePt t="122780" x="4997450" y="3467100"/>
          <p14:tracePt t="122793" x="5073650" y="3467100"/>
          <p14:tracePt t="122810" x="5308600" y="3467100"/>
          <p14:tracePt t="122827" x="5461000" y="3467100"/>
          <p14:tracePt t="122844" x="5613400" y="3460750"/>
          <p14:tracePt t="122861" x="5734050" y="3448050"/>
          <p14:tracePt t="122877" x="5810250" y="3422650"/>
          <p14:tracePt t="122893" x="5873750" y="3403600"/>
          <p14:tracePt t="122910" x="5911850" y="3384550"/>
          <p14:tracePt t="122927" x="5937250" y="3352800"/>
          <p14:tracePt t="122943" x="5956300" y="3314700"/>
          <p14:tracePt t="122960" x="5969000" y="3289300"/>
          <p14:tracePt t="122977" x="5975350" y="3270250"/>
          <p14:tracePt t="122979" x="5975350" y="3257550"/>
          <p14:tracePt t="122993" x="5981700" y="3232150"/>
          <p14:tracePt t="123010" x="5981700" y="3213100"/>
          <p14:tracePt t="123012" x="5981700" y="3194050"/>
          <p14:tracePt t="123027" x="5975350" y="3162300"/>
          <p14:tracePt t="123043" x="5962650" y="3124200"/>
          <p14:tracePt t="123060" x="5949950" y="3092450"/>
          <p14:tracePt t="123077" x="5930900" y="3048000"/>
          <p14:tracePt t="123094" x="5911850" y="3016250"/>
          <p14:tracePt t="123110" x="5886450" y="2984500"/>
          <p14:tracePt t="123127" x="5842000" y="2946400"/>
          <p14:tracePt t="123144" x="5784850" y="2921000"/>
          <p14:tracePt t="123161" x="5746750" y="2895600"/>
          <p14:tracePt t="123164" x="5721350" y="2889250"/>
          <p14:tracePt t="123176" x="5683250" y="2876550"/>
          <p14:tracePt t="123193" x="5600700" y="2844800"/>
          <p14:tracePt t="123210" x="5499100" y="2819400"/>
          <p14:tracePt t="123211" x="5448300" y="2813050"/>
          <p14:tracePt t="123227" x="5334000" y="2787650"/>
          <p14:tracePt t="123243" x="5213350" y="2768600"/>
          <p14:tracePt t="123260" x="5118100" y="2755900"/>
          <p14:tracePt t="123276" x="5022850" y="2755900"/>
          <p14:tracePt t="123293" x="4946650" y="2755900"/>
          <p14:tracePt t="123310" x="4857750" y="2768600"/>
          <p14:tracePt t="123327" x="4787900" y="2781300"/>
          <p14:tracePt t="123344" x="4718050" y="2806700"/>
          <p14:tracePt t="123348" x="4692650" y="2813050"/>
          <p14:tracePt t="123360" x="4667250" y="2825750"/>
          <p14:tracePt t="123377" x="4622800" y="2844800"/>
          <p14:tracePt t="123381" x="4603750" y="2851150"/>
          <p14:tracePt t="123394" x="4584700" y="2863850"/>
          <p14:tracePt t="123410" x="4572000" y="2876550"/>
          <p14:tracePt t="123412" x="4565650" y="2876550"/>
          <p14:tracePt t="123427" x="4552950" y="2895600"/>
          <p14:tracePt t="123443" x="4540250" y="2901950"/>
          <p14:tracePt t="123460" x="4533900" y="2921000"/>
          <p14:tracePt t="123476" x="4514850" y="2946400"/>
          <p14:tracePt t="123493" x="4502150" y="2971800"/>
          <p14:tracePt t="123510" x="4502150" y="2990850"/>
          <p14:tracePt t="123526" x="4495800" y="2997200"/>
          <p14:tracePt t="123543" x="4495800" y="3003550"/>
          <p14:tracePt t="123560" x="4495800" y="3009900"/>
          <p14:tracePt t="123576" x="4489450" y="3028950"/>
          <p14:tracePt t="123593" x="4489450" y="3041650"/>
          <p14:tracePt t="123596" x="4489450" y="3048000"/>
          <p14:tracePt t="123610" x="4489450" y="3054350"/>
          <p14:tracePt t="123627" x="4489450" y="3067050"/>
          <p14:tracePt t="123643" x="4489450" y="3086100"/>
          <p14:tracePt t="123659" x="4489450" y="3092450"/>
          <p14:tracePt t="123676" x="4489450" y="3098800"/>
          <p14:tracePt t="123693" x="4489450" y="3117850"/>
          <p14:tracePt t="123741" x="4489450" y="3124200"/>
          <p14:tracePt t="123747" x="4495800" y="3130550"/>
          <p14:tracePt t="123765" x="4495800" y="3136900"/>
          <p14:tracePt t="123780" x="4502150" y="3149600"/>
          <p14:tracePt t="123793" x="4508500" y="3162300"/>
          <p14:tracePt t="123809" x="4514850" y="3168650"/>
          <p14:tracePt t="123827" x="4533900" y="3194050"/>
          <p14:tracePt t="123843" x="4565650" y="3232150"/>
          <p14:tracePt t="123860" x="4610100" y="3270250"/>
          <p14:tracePt t="123877" x="4673600" y="3314700"/>
          <p14:tracePt t="123894" x="4756150" y="3340100"/>
          <p14:tracePt t="123910" x="4845050" y="3384550"/>
          <p14:tracePt t="123926" x="4959350" y="3416300"/>
          <p14:tracePt t="123943" x="5080000" y="3429000"/>
          <p14:tracePt t="123960" x="5194300" y="3435350"/>
          <p14:tracePt t="123976" x="5321300" y="3435350"/>
          <p14:tracePt t="123979" x="5397500" y="3435350"/>
          <p14:tracePt t="123993" x="5473700" y="3435350"/>
          <p14:tracePt t="124010" x="5600700" y="3435350"/>
          <p14:tracePt t="124012" x="5676900" y="3435350"/>
          <p14:tracePt t="124027" x="5803900" y="3409950"/>
          <p14:tracePt t="124043" x="5892800" y="3397250"/>
          <p14:tracePt t="124060" x="5956300" y="3365500"/>
          <p14:tracePt t="124076" x="6000750" y="3346450"/>
          <p14:tracePt t="124093" x="6032500" y="3321050"/>
          <p14:tracePt t="124110" x="6057900" y="3289300"/>
          <p14:tracePt t="124127" x="6076950" y="3263900"/>
          <p14:tracePt t="124144" x="6089650" y="3238500"/>
          <p14:tracePt t="124160" x="6089650" y="3219450"/>
          <p14:tracePt t="124177" x="6089650" y="3194050"/>
          <p14:tracePt t="124193" x="6089650" y="3155950"/>
          <p14:tracePt t="124209" x="6089650" y="3117850"/>
          <p14:tracePt t="124226" x="6083300" y="3060700"/>
          <p14:tracePt t="124243" x="6076950" y="3035300"/>
          <p14:tracePt t="124260" x="6070600" y="3009900"/>
          <p14:tracePt t="124276" x="6057900" y="2990850"/>
          <p14:tracePt t="124293" x="6038850" y="2965450"/>
          <p14:tracePt t="124309" x="6026150" y="2946400"/>
          <p14:tracePt t="124326" x="5994400" y="2921000"/>
          <p14:tracePt t="124343" x="5943600" y="2901950"/>
          <p14:tracePt t="124360" x="5835650" y="2863850"/>
          <p14:tracePt t="124376" x="5689600" y="2825750"/>
          <p14:tracePt t="124379" x="5607050" y="2813050"/>
          <p14:tracePt t="124393" x="5518150" y="2794000"/>
          <p14:tracePt t="124410" x="5346700" y="2755900"/>
          <p14:tracePt t="124412" x="5270500" y="2743200"/>
          <p14:tracePt t="124426" x="5118100" y="2717800"/>
          <p14:tracePt t="124443" x="5022850" y="2717800"/>
          <p14:tracePt t="124459" x="4940300" y="2717800"/>
          <p14:tracePt t="124476" x="4838700" y="2724150"/>
          <p14:tracePt t="124493" x="4768850" y="2755900"/>
          <p14:tracePt t="124509" x="4718050" y="2774950"/>
          <p14:tracePt t="124526" x="4660900" y="2800350"/>
          <p14:tracePt t="124543" x="4616450" y="2838450"/>
          <p14:tracePt t="124559" x="4578350" y="2876550"/>
          <p14:tracePt t="124576" x="4552950" y="2914650"/>
          <p14:tracePt t="124593" x="4527550" y="2952750"/>
          <p14:tracePt t="124595" x="4514850" y="2978150"/>
          <p14:tracePt t="124610" x="4508500" y="3003550"/>
          <p14:tracePt t="124626" x="4495800" y="3054350"/>
          <p14:tracePt t="124642" x="4489450" y="3111500"/>
          <p14:tracePt t="124659" x="4489450" y="3143250"/>
          <p14:tracePt t="124676" x="4489450" y="3187700"/>
          <p14:tracePt t="124693" x="4508500" y="3225800"/>
          <p14:tracePt t="124709" x="4533900" y="3263900"/>
          <p14:tracePt t="124726" x="4578350" y="3314700"/>
          <p14:tracePt t="124743" x="4635500" y="3346450"/>
          <p14:tracePt t="124759" x="4686300" y="3371850"/>
          <p14:tracePt t="124776" x="4737100" y="3390900"/>
          <p14:tracePt t="124793" x="4756150" y="3397250"/>
          <p14:tracePt t="124809" x="4768850" y="3397250"/>
          <p14:tracePt t="124989" x="0" y="0"/>
        </p14:tracePtLst>
        <p14:tracePtLst>
          <p14:tracePt t="125927" x="3568700" y="2895600"/>
          <p14:tracePt t="125940" x="3562350" y="2895600"/>
          <p14:tracePt t="125950" x="3556000" y="2895600"/>
          <p14:tracePt t="125959" x="3549650" y="2901950"/>
          <p14:tracePt t="125976" x="3543300" y="2914650"/>
          <p14:tracePt t="125992" x="3530600" y="2940050"/>
          <p14:tracePt t="126009" x="3524250" y="2952750"/>
          <p14:tracePt t="126011" x="3524250" y="2959100"/>
          <p14:tracePt t="126026" x="3524250" y="2971800"/>
          <p14:tracePt t="126042" x="3524250" y="3022600"/>
          <p14:tracePt t="126059" x="3524250" y="3073400"/>
          <p14:tracePt t="126075" x="3536950" y="3124200"/>
          <p14:tracePt t="126093" x="3562350" y="3175000"/>
          <p14:tracePt t="126109" x="3594100" y="3213100"/>
          <p14:tracePt t="126126" x="3613150" y="3232150"/>
          <p14:tracePt t="126142" x="3632200" y="3244850"/>
          <p14:tracePt t="126159" x="3638550" y="3244850"/>
          <p14:tracePt t="126176" x="3644900" y="3251200"/>
          <p14:tracePt t="126192" x="3657600" y="3257550"/>
          <p14:tracePt t="126209" x="3683000" y="3263900"/>
          <p14:tracePt t="126225" x="3721100" y="3270250"/>
          <p14:tracePt t="126227" x="3746500" y="3270250"/>
          <p14:tracePt t="126242" x="3810000" y="3270250"/>
          <p14:tracePt t="126259" x="3873500" y="3270250"/>
          <p14:tracePt t="126275" x="3917950" y="3270250"/>
          <p14:tracePt t="126292" x="3937000" y="3270250"/>
          <p14:tracePt t="126309" x="3949700" y="3263900"/>
          <p14:tracePt t="126325" x="3956050" y="3257550"/>
          <p14:tracePt t="126342" x="3956050" y="3238500"/>
          <p14:tracePt t="126359" x="3956050" y="3200400"/>
          <p14:tracePt t="126376" x="3956050" y="3175000"/>
          <p14:tracePt t="126392" x="3956050" y="3136900"/>
          <p14:tracePt t="126409" x="3943350" y="3098800"/>
          <p14:tracePt t="126411" x="3930650" y="3073400"/>
          <p14:tracePt t="126426" x="3917950" y="3048000"/>
          <p14:tracePt t="126442" x="3892550" y="2978150"/>
          <p14:tracePt t="126459" x="3873500" y="2940050"/>
          <p14:tracePt t="126475" x="3854450" y="2901950"/>
          <p14:tracePt t="126492" x="3829050" y="2876550"/>
          <p14:tracePt t="126509" x="3816350" y="2857500"/>
          <p14:tracePt t="126525" x="3790950" y="2838450"/>
          <p14:tracePt t="126542" x="3765550" y="2832100"/>
          <p14:tracePt t="126559" x="3746500" y="2832100"/>
          <p14:tracePt t="126575" x="3714750" y="2832100"/>
          <p14:tracePt t="126592" x="3676650" y="2832100"/>
          <p14:tracePt t="126609" x="3638550" y="2851150"/>
          <p14:tracePt t="126611" x="3619500" y="2863850"/>
          <p14:tracePt t="126625" x="3606800" y="2876550"/>
          <p14:tracePt t="126643" x="3543300" y="2921000"/>
          <p14:tracePt t="126659" x="3517900" y="2952750"/>
          <p14:tracePt t="126675" x="3498850" y="2990850"/>
          <p14:tracePt t="126692" x="3492500" y="3022600"/>
          <p14:tracePt t="126709" x="3479800" y="3067050"/>
          <p14:tracePt t="126725" x="3479800" y="3092450"/>
          <p14:tracePt t="126742" x="3479800" y="3130550"/>
          <p14:tracePt t="126759" x="3479800" y="3168650"/>
          <p14:tracePt t="126775" x="3492500" y="3200400"/>
          <p14:tracePt t="126792" x="3517900" y="3219450"/>
          <p14:tracePt t="126809" x="3543300" y="3232150"/>
          <p14:tracePt t="126825" x="3575050" y="3244850"/>
          <p14:tracePt t="126842" x="3613150" y="3244850"/>
          <p14:tracePt t="126859" x="3644900" y="3238500"/>
          <p14:tracePt t="126875" x="3676650" y="3213100"/>
          <p14:tracePt t="126892" x="3702050" y="3181350"/>
          <p14:tracePt t="126909" x="3714750" y="3130550"/>
          <p14:tracePt t="126925" x="3733800" y="3067050"/>
          <p14:tracePt t="126942" x="3740150" y="3028950"/>
          <p14:tracePt t="126959" x="3740150" y="2990850"/>
          <p14:tracePt t="126975" x="3740150" y="2952750"/>
          <p14:tracePt t="126992" x="3733800" y="2927350"/>
          <p14:tracePt t="127008" x="3733800" y="2921000"/>
          <p14:tracePt t="127042" x="3727450" y="2914650"/>
          <p14:tracePt t="127059" x="3721100" y="2914650"/>
          <p14:tracePt t="127075" x="3708400" y="2921000"/>
          <p14:tracePt t="127092" x="3702050" y="2927350"/>
          <p14:tracePt t="127109" x="3695700" y="2933700"/>
          <p14:tracePt t="127291" x="0" y="0"/>
        </p14:tracePtLst>
        <p14:tracePtLst>
          <p14:tracePt t="129964" x="7029450" y="3505200"/>
          <p14:tracePt t="129971" x="7023100" y="3511550"/>
          <p14:tracePt t="129980" x="7016750" y="3517900"/>
          <p14:tracePt t="129991" x="7004050" y="3536950"/>
          <p14:tracePt t="130007" x="6997700" y="3568700"/>
          <p14:tracePt t="130024" x="6978650" y="3613150"/>
          <p14:tracePt t="130041" x="6972300" y="3663950"/>
          <p14:tracePt t="130057" x="6965950" y="3727450"/>
          <p14:tracePt t="130058" x="6965950" y="3752850"/>
          <p14:tracePt t="130074" x="6972300" y="3803650"/>
          <p14:tracePt t="130091" x="6997700" y="3835400"/>
          <p14:tracePt t="130107" x="7023100" y="3848100"/>
          <p14:tracePt t="130124" x="7042150" y="3860800"/>
          <p14:tracePt t="130141" x="7067550" y="3860800"/>
          <p14:tracePt t="130157" x="7105650" y="3860800"/>
          <p14:tracePt t="130174" x="7143750" y="3854450"/>
          <p14:tracePt t="130191" x="7175500" y="3841750"/>
          <p14:tracePt t="130207" x="7200900" y="3816350"/>
          <p14:tracePt t="130224" x="7232650" y="3778250"/>
          <p14:tracePt t="130241" x="7245350" y="3746500"/>
          <p14:tracePt t="130244" x="7251700" y="3727450"/>
          <p14:tracePt t="130257" x="7258050" y="3708400"/>
          <p14:tracePt t="130275" x="7264400" y="3676650"/>
          <p14:tracePt t="130291" x="7264400" y="3663950"/>
          <p14:tracePt t="130308" x="7264400" y="3657600"/>
          <p14:tracePt t="130443" x="0" y="0"/>
        </p14:tracePtLst>
        <p14:tracePtLst>
          <p14:tracePt t="130869" x="5568950" y="3479800"/>
          <p14:tracePt t="130883" x="5562600" y="3486150"/>
          <p14:tracePt t="130899" x="5556250" y="3498850"/>
          <p14:tracePt t="130908" x="5556250" y="3505200"/>
          <p14:tracePt t="130924" x="5556250" y="3524250"/>
          <p14:tracePt t="130941" x="5549900" y="3562350"/>
          <p14:tracePt t="130957" x="5549900" y="3600450"/>
          <p14:tracePt t="130974" x="5549900" y="3651250"/>
          <p14:tracePt t="130990" x="5568950" y="3689350"/>
          <p14:tracePt t="131007" x="5607050" y="3733800"/>
          <p14:tracePt t="131024" x="5670550" y="3784600"/>
          <p14:tracePt t="131040" x="5778500" y="3841750"/>
          <p14:tracePt t="131057" x="5911850" y="3892550"/>
          <p14:tracePt t="131074" x="6064250" y="3917950"/>
          <p14:tracePt t="131090" x="6235700" y="3917950"/>
          <p14:tracePt t="131107" x="6299200" y="3879850"/>
          <p14:tracePt t="131124" x="6337300" y="3841750"/>
          <p14:tracePt t="131140" x="6362700" y="3790950"/>
          <p14:tracePt t="131157" x="6381750" y="3746500"/>
          <p14:tracePt t="131174" x="6388100" y="3714750"/>
          <p14:tracePt t="131191" x="6394450" y="3683000"/>
          <p14:tracePt t="131207" x="6394450" y="3670300"/>
          <p14:tracePt t="131224" x="6394450" y="3663950"/>
          <p14:tracePt t="131240" x="6394450" y="3657600"/>
          <p14:tracePt t="131379" x="0" y="0"/>
        </p14:tracePtLst>
        <p14:tracePtLst>
          <p14:tracePt t="132116" x="6038850" y="3670300"/>
          <p14:tracePt t="132424" x="6019800" y="3670300"/>
          <p14:tracePt t="132446" x="5924550" y="3683000"/>
          <p14:tracePt t="132463" x="5772150" y="3721100"/>
          <p14:tracePt t="132476" x="5549900" y="3727450"/>
          <p14:tracePt t="132491" x="5137150" y="3727450"/>
          <p14:tracePt t="132507" x="4597400" y="3727450"/>
          <p14:tracePt t="132523" x="4083050" y="3727450"/>
          <p14:tracePt t="132540" x="3714750" y="3727450"/>
          <p14:tracePt t="132557" x="3530600" y="3727450"/>
          <p14:tracePt t="132573" x="3467100" y="3727450"/>
          <p14:tracePt t="132590" x="3454400" y="3727450"/>
          <p14:tracePt t="132782" x="3448050" y="3727450"/>
          <p14:tracePt t="132792" x="3441700" y="3727450"/>
          <p14:tracePt t="132807" x="3429000" y="3727450"/>
          <p14:tracePt t="132828" x="3333750" y="3721100"/>
          <p14:tracePt t="132840" x="3289300" y="3714750"/>
          <p14:tracePt t="132856" x="3200400" y="3695700"/>
          <p14:tracePt t="132873" x="3124200" y="3683000"/>
          <p14:tracePt t="132890" x="3060700" y="3663950"/>
          <p14:tracePt t="132907" x="3041650" y="3663950"/>
          <p14:tracePt t="132923" x="3009900" y="3657600"/>
          <p14:tracePt t="132940" x="2952750" y="3657600"/>
          <p14:tracePt t="132956" x="2857500" y="3657600"/>
          <p14:tracePt t="132973" x="2768600" y="3657600"/>
          <p14:tracePt t="132990" x="2730500" y="3657600"/>
          <p14:tracePt t="133006" x="2717800" y="3657600"/>
          <p14:tracePt t="133411" x="0" y="0"/>
        </p14:tracePtLst>
        <p14:tracePtLst>
          <p14:tracePt t="134552" x="6007100" y="3644900"/>
          <p14:tracePt t="134767" x="6000750" y="3644900"/>
          <p14:tracePt t="134785" x="5937250" y="3651250"/>
          <p14:tracePt t="134803" x="5778500" y="3657600"/>
          <p14:tracePt t="134805" x="5632450" y="3657600"/>
          <p14:tracePt t="134815" x="5416550" y="3657600"/>
          <p14:tracePt t="134823" x="5162550" y="3657600"/>
          <p14:tracePt t="134839" x="4559300" y="3657600"/>
          <p14:tracePt t="134856" x="3892550" y="3657600"/>
          <p14:tracePt t="134873" x="3390900" y="3657600"/>
          <p14:tracePt t="134889" x="3136900" y="3657600"/>
          <p14:tracePt t="134891" x="3060700" y="3657600"/>
          <p14:tracePt t="134906" x="3009900" y="3657600"/>
          <p14:tracePt t="134907" x="2978150" y="3657600"/>
          <p14:tracePt t="134923" x="2946400" y="3657600"/>
          <p14:tracePt t="134939" x="2940050" y="3657600"/>
          <p14:tracePt t="134956" x="2927350" y="3657600"/>
          <p14:tracePt t="134972" x="2921000" y="3657600"/>
          <p14:tracePt t="135086" x="2914650" y="3657600"/>
          <p14:tracePt t="135096" x="2908300" y="3657600"/>
          <p14:tracePt t="135106" x="2889250" y="3657600"/>
          <p14:tracePt t="135123" x="2774950" y="3657600"/>
          <p14:tracePt t="135140" x="2705100" y="3657600"/>
          <p14:tracePt t="135156" x="2679700" y="3657600"/>
          <p14:tracePt t="135173" x="2667000" y="3657600"/>
          <p14:tracePt t="135238" x="2679700" y="3657600"/>
          <p14:tracePt t="135247" x="2705100" y="3657600"/>
          <p14:tracePt t="135260" x="2787650" y="3657600"/>
          <p14:tracePt t="135273" x="2863850" y="3657600"/>
          <p14:tracePt t="135289" x="3041650" y="3657600"/>
          <p14:tracePt t="135292" x="3124200" y="3657600"/>
          <p14:tracePt t="135306" x="3206750" y="3657600"/>
          <p14:tracePt t="135308" x="3263900" y="3657600"/>
          <p14:tracePt t="135322" x="3314700" y="3657600"/>
          <p14:tracePt t="135339" x="3321050" y="3657600"/>
          <p14:tracePt t="135428" x="3308350" y="3657600"/>
          <p14:tracePt t="135435" x="3302000" y="3657600"/>
          <p14:tracePt t="135443" x="3295650" y="3657600"/>
          <p14:tracePt t="135475" x="3295650" y="3663950"/>
          <p14:tracePt t="135502" x="3308350" y="3663950"/>
          <p14:tracePt t="135511" x="3346450" y="3670300"/>
          <p14:tracePt t="135523" x="3448050" y="3676650"/>
          <p14:tracePt t="135539" x="3562350" y="3683000"/>
          <p14:tracePt t="135556" x="3613150" y="3683000"/>
          <p14:tracePt t="135572" x="3632200" y="3683000"/>
          <p14:tracePt t="135615" x="3619500" y="3683000"/>
          <p14:tracePt t="135627" x="3594100" y="3683000"/>
          <p14:tracePt t="135640" x="3524250" y="3683000"/>
          <p14:tracePt t="135656" x="3473450" y="3683000"/>
          <p14:tracePt t="135660" x="3460750" y="3683000"/>
          <p14:tracePt t="135672" x="3454400" y="3683000"/>
          <p14:tracePt t="135723" x="3473450" y="3683000"/>
          <p14:tracePt t="135731" x="3486150" y="3683000"/>
          <p14:tracePt t="135739" x="3511550" y="3683000"/>
          <p14:tracePt t="135757" x="3543300" y="3683000"/>
          <p14:tracePt t="135772" x="3556000" y="3683000"/>
          <p14:tracePt t="136939" x="0" y="0"/>
        </p14:tracePtLst>
        <p14:tracePtLst>
          <p14:tracePt t="142423" x="4927600" y="2978150"/>
          <p14:tracePt t="142461" x="4921250" y="2978150"/>
          <p14:tracePt t="142474" x="4921250" y="2984500"/>
          <p14:tracePt t="142488" x="4908550" y="3016250"/>
          <p14:tracePt t="142504" x="4908550" y="3041650"/>
          <p14:tracePt t="142507" x="4908550" y="3060700"/>
          <p14:tracePt t="142520" x="4908550" y="3079750"/>
          <p14:tracePt t="142537" x="4908550" y="3111500"/>
          <p14:tracePt t="142553" x="4908550" y="3149600"/>
          <p14:tracePt t="142555" x="4921250" y="3168650"/>
          <p14:tracePt t="142570" x="4933950" y="3187700"/>
          <p14:tracePt t="142586" x="4991100" y="3251200"/>
          <p14:tracePt t="142603" x="5054600" y="3295650"/>
          <p14:tracePt t="142620" x="5111750" y="3321050"/>
          <p14:tracePt t="142636" x="5149850" y="3327400"/>
          <p14:tracePt t="142653" x="5175250" y="3327400"/>
          <p14:tracePt t="142670" x="5187950" y="3327400"/>
          <p14:tracePt t="142687" x="5207000" y="3321050"/>
          <p14:tracePt t="142704" x="5213350" y="3302000"/>
          <p14:tracePt t="142721" x="5232400" y="3276600"/>
          <p14:tracePt t="142724" x="5232400" y="3263900"/>
          <p14:tracePt t="142737" x="5238750" y="3244850"/>
          <p14:tracePt t="142754" x="5238750" y="3219450"/>
          <p14:tracePt t="142770" x="5238750" y="3181350"/>
          <p14:tracePt t="142787" x="5232400" y="3111500"/>
          <p14:tracePt t="142803" x="5226050" y="3079750"/>
          <p14:tracePt t="142820" x="5219700" y="3054350"/>
          <p14:tracePt t="142836" x="5213350" y="3035300"/>
          <p14:tracePt t="142853" x="5213350" y="3028950"/>
          <p14:tracePt t="142870" x="5207000" y="3028950"/>
          <p14:tracePt t="142887" x="5200650" y="3016250"/>
          <p14:tracePt t="142903" x="5187950" y="3009900"/>
          <p14:tracePt t="142920" x="5168900" y="3009900"/>
          <p14:tracePt t="142937" x="5143500" y="3003550"/>
          <p14:tracePt t="142940" x="5137150" y="3003550"/>
          <p14:tracePt t="142954" x="5130800" y="3003550"/>
          <p14:tracePt t="142971" x="5105400" y="3003550"/>
          <p14:tracePt t="142973" x="5099050" y="3003550"/>
          <p14:tracePt t="142987" x="5086350" y="3009900"/>
          <p14:tracePt t="143004" x="5080000" y="3035300"/>
          <p14:tracePt t="143020" x="5067300" y="3079750"/>
          <p14:tracePt t="143037" x="5067300" y="3130550"/>
          <p14:tracePt t="143053" x="5067300" y="3181350"/>
          <p14:tracePt t="143070" x="5080000" y="3244850"/>
          <p14:tracePt t="143086" x="5105400" y="3276600"/>
          <p14:tracePt t="143103" x="5124450" y="3302000"/>
          <p14:tracePt t="143120" x="5143500" y="3314700"/>
          <p14:tracePt t="143137" x="5162550" y="3314700"/>
          <p14:tracePt t="143153" x="5181600" y="3314700"/>
          <p14:tracePt t="143170" x="5207000" y="3314700"/>
          <p14:tracePt t="143187" x="5251450" y="3282950"/>
          <p14:tracePt t="143203" x="5270500" y="3238500"/>
          <p14:tracePt t="143220" x="5276850" y="3200400"/>
          <p14:tracePt t="143236" x="5276850" y="3155950"/>
          <p14:tracePt t="143253" x="5276850" y="3124200"/>
          <p14:tracePt t="143270" x="5276850" y="3098800"/>
          <p14:tracePt t="143286" x="5264150" y="3073400"/>
          <p14:tracePt t="143303" x="5257800" y="3073400"/>
          <p14:tracePt t="143387" x="5251450" y="3073400"/>
          <p14:tracePt t="143395" x="5245100" y="3086100"/>
          <p14:tracePt t="143403" x="5245100" y="3098800"/>
          <p14:tracePt t="143419" x="5238750" y="3149600"/>
          <p14:tracePt t="143436" x="5238750" y="3187700"/>
          <p14:tracePt t="143453" x="5238750" y="3206750"/>
          <p14:tracePt t="143487" x="5238750" y="3213100"/>
          <p14:tracePt t="143503" x="5245100" y="3213100"/>
          <p14:tracePt t="143520" x="5257800" y="3181350"/>
          <p14:tracePt t="143536" x="5264150" y="3143250"/>
          <p14:tracePt t="143553" x="5264150" y="3092450"/>
          <p14:tracePt t="143569" x="5264150" y="3067050"/>
          <p14:tracePt t="143586" x="5264150" y="3054350"/>
          <p14:tracePt t="143635" x="5257800" y="3054350"/>
          <p14:tracePt t="143820" x="0" y="0"/>
        </p14:tracePtLst>
        <p14:tracePtLst>
          <p14:tracePt t="144429" x="4203700" y="2882900"/>
          <p14:tracePt t="144503" x="4203700" y="2889250"/>
          <p14:tracePt t="144517" x="4203700" y="2921000"/>
          <p14:tracePt t="144534" x="4203700" y="2971800"/>
          <p14:tracePt t="144548" x="4210050" y="3035300"/>
          <p14:tracePt t="144559" x="4222750" y="3073400"/>
          <p14:tracePt t="144569" x="4229100" y="3105150"/>
          <p14:tracePt t="144586" x="4241800" y="3168650"/>
          <p14:tracePt t="144603" x="4260850" y="3225800"/>
          <p14:tracePt t="144619" x="4273550" y="3244850"/>
          <p14:tracePt t="144636" x="4286250" y="3263900"/>
          <p14:tracePt t="144669" x="4286250" y="3270250"/>
          <p14:tracePt t="144884" x="4292600" y="3276600"/>
          <p14:tracePt t="144901" x="4298950" y="3276600"/>
          <p14:tracePt t="144915" x="4343400" y="3289300"/>
          <p14:tracePt t="144925" x="4400550" y="3295650"/>
          <p14:tracePt t="144936" x="4470400" y="3302000"/>
          <p14:tracePt t="144953" x="4654550" y="3302000"/>
          <p14:tracePt t="144955" x="4781550" y="3302000"/>
          <p14:tracePt t="144970" x="4933950" y="3302000"/>
          <p14:tracePt t="144986" x="5238750" y="3302000"/>
          <p14:tracePt t="145003" x="5600700" y="3302000"/>
          <p14:tracePt t="145020" x="5708650" y="3302000"/>
          <p14:tracePt t="145036" x="5734050" y="3302000"/>
          <p14:tracePt t="145052" x="5740400" y="3302000"/>
          <p14:tracePt t="145238" x="5746750" y="3302000"/>
          <p14:tracePt t="145255" x="5765800" y="3308350"/>
          <p14:tracePt t="145273" x="5810250" y="3321050"/>
          <p14:tracePt t="145286" x="5880100" y="3333750"/>
          <p14:tracePt t="145302" x="5956300" y="3333750"/>
          <p14:tracePt t="145319" x="6045200" y="3333750"/>
          <p14:tracePt t="145336" x="6089650" y="3333750"/>
          <p14:tracePt t="145352" x="6115050" y="3333750"/>
          <p14:tracePt t="145369" x="6121400" y="3333750"/>
          <p14:tracePt t="145386" x="6127750" y="3333750"/>
          <p14:tracePt t="145470" x="6127750" y="3327400"/>
          <p14:tracePt t="145478" x="6127750" y="3321050"/>
          <p14:tracePt t="145492" x="6127750" y="3314700"/>
          <p14:tracePt t="145502" x="6127750" y="3308350"/>
          <p14:tracePt t="145519" x="6127750" y="3295650"/>
          <p14:tracePt t="145536" x="6127750" y="3276600"/>
          <p14:tracePt t="145552" x="6121400" y="3232150"/>
          <p14:tracePt t="145556" x="6115050" y="3206750"/>
          <p14:tracePt t="145569" x="6102350" y="3194050"/>
          <p14:tracePt t="145586" x="6076950" y="3155950"/>
          <p14:tracePt t="145603" x="6045200" y="3111500"/>
          <p14:tracePt t="145619" x="6038850" y="3086100"/>
          <p14:tracePt t="145635" x="6026150" y="3073400"/>
          <p14:tracePt t="145652" x="6019800" y="3060700"/>
          <p14:tracePt t="145669" x="6013450" y="3054350"/>
          <p14:tracePt t="145804" x="6007100" y="3048000"/>
          <p14:tracePt t="145813" x="6000750" y="3041650"/>
          <p14:tracePt t="145829" x="5981700" y="3035300"/>
          <p14:tracePt t="145840" x="5969000" y="3022600"/>
          <p14:tracePt t="145852" x="5886450" y="2997200"/>
          <p14:tracePt t="145869" x="5765800" y="2971800"/>
          <p14:tracePt t="145885" x="5607050" y="2946400"/>
          <p14:tracePt t="145902" x="5403850" y="2946400"/>
          <p14:tracePt t="145919" x="5187950" y="2946400"/>
          <p14:tracePt t="145935" x="4972050" y="2946400"/>
          <p14:tracePt t="145952" x="4819650" y="2946400"/>
          <p14:tracePt t="145955" x="4762500" y="2946400"/>
          <p14:tracePt t="145969" x="4718050" y="2946400"/>
          <p14:tracePt t="145986" x="4660900" y="2946400"/>
          <p14:tracePt t="146002" x="4597400" y="2946400"/>
          <p14:tracePt t="146019" x="4552950" y="2946400"/>
          <p14:tracePt t="146036" x="4502150" y="2946400"/>
          <p14:tracePt t="146052" x="4451350" y="2946400"/>
          <p14:tracePt t="146069" x="4413250" y="2946400"/>
          <p14:tracePt t="146085" x="4406900" y="2946400"/>
          <p14:tracePt t="146291" x="0" y="0"/>
        </p14:tracePtLst>
        <p14:tracePtLst>
          <p14:tracePt t="147565" x="3797300" y="6724650"/>
          <p14:tracePt t="147668" x="3816350" y="6724650"/>
          <p14:tracePt t="147682" x="3841750" y="6724650"/>
          <p14:tracePt t="147696" x="3943350" y="6724650"/>
          <p14:tracePt t="147707" x="4013200" y="6724650"/>
          <p14:tracePt t="147710" x="4121150" y="6724650"/>
          <p14:tracePt t="147719" x="4267200" y="6743700"/>
          <p14:tracePt t="147736" x="4648200" y="6769100"/>
          <p14:tracePt t="147752" x="5067300" y="6781800"/>
          <p14:tracePt t="147757" x="5283200" y="6781800"/>
          <p14:tracePt t="147769" x="5454650" y="6781800"/>
          <p14:tracePt t="147785" x="5708650" y="6781800"/>
          <p14:tracePt t="147802" x="5848350" y="6781800"/>
          <p14:tracePt t="147803" x="5873750" y="6781800"/>
          <p14:tracePt t="147819" x="5886450" y="6781800"/>
          <p14:tracePt t="147835" x="5899150" y="6781800"/>
          <p14:tracePt t="148035" x="0" y="0"/>
        </p14:tracePtLst>
        <p14:tracePtLst>
          <p14:tracePt t="148631" x="2825750" y="3543300"/>
          <p14:tracePt t="148684" x="2825750" y="3556000"/>
          <p14:tracePt t="148698" x="2825750" y="3581400"/>
          <p14:tracePt t="148713" x="2819400" y="3663950"/>
          <p14:tracePt t="148715" x="2819400" y="3721100"/>
          <p14:tracePt t="148725" x="2819400" y="3784600"/>
          <p14:tracePt t="148735" x="2819400" y="3854450"/>
          <p14:tracePt t="148752" x="2819400" y="4038600"/>
          <p14:tracePt t="148768" x="2819400" y="4254500"/>
          <p14:tracePt t="148785" x="2819400" y="4489450"/>
          <p14:tracePt t="148802" x="2819400" y="4743450"/>
          <p14:tracePt t="148804" x="2819400" y="4864100"/>
          <p14:tracePt t="148818" x="2819400" y="4978400"/>
          <p14:tracePt t="148835" x="2832100" y="5327650"/>
          <p14:tracePt t="148851" x="2857500" y="5486400"/>
          <p14:tracePt t="148868" x="2889250" y="5607050"/>
          <p14:tracePt t="148884" x="2908300" y="5689600"/>
          <p14:tracePt t="148901" x="2921000" y="5740400"/>
          <p14:tracePt t="148918" x="2927350" y="5765800"/>
          <p14:tracePt t="148934" x="2940050" y="5810250"/>
          <p14:tracePt t="148951" x="2952750" y="5835650"/>
          <p14:tracePt t="148968" x="2965450" y="5854700"/>
          <p14:tracePt t="148971" x="2965450" y="5861050"/>
          <p14:tracePt t="148984" x="2971800" y="5867400"/>
          <p14:tracePt t="148987" x="2978150" y="5873750"/>
          <p14:tracePt t="149001" x="2984500" y="5873750"/>
          <p14:tracePt t="149004" x="2997200" y="5880100"/>
          <p14:tracePt t="149018" x="3003550" y="5886450"/>
          <p14:tracePt t="149035" x="3035300" y="5886450"/>
          <p14:tracePt t="149052" x="3098800" y="5886450"/>
          <p14:tracePt t="149068" x="3181350" y="5854700"/>
          <p14:tracePt t="149084" x="3282950" y="5797550"/>
          <p14:tracePt t="149101" x="3378200" y="5734050"/>
          <p14:tracePt t="149118" x="3473450" y="5689600"/>
          <p14:tracePt t="149134" x="3536950" y="5638800"/>
          <p14:tracePt t="149151" x="3594100" y="5588000"/>
          <p14:tracePt t="149168" x="3638550" y="5524500"/>
          <p14:tracePt t="149184" x="3676650" y="5441950"/>
          <p14:tracePt t="149187" x="3683000" y="5397500"/>
          <p14:tracePt t="149201" x="3689350" y="5340350"/>
          <p14:tracePt t="149219" x="3695700" y="5181600"/>
          <p14:tracePt t="149234" x="3695700" y="5054600"/>
          <p14:tracePt t="149251" x="3708400" y="4902200"/>
          <p14:tracePt t="149268" x="3708400" y="4737100"/>
          <p14:tracePt t="149284" x="3689350" y="4565650"/>
          <p14:tracePt t="149301" x="3663950" y="4425950"/>
          <p14:tracePt t="149318" x="3632200" y="4292600"/>
          <p14:tracePt t="149334" x="3600450" y="4178300"/>
          <p14:tracePt t="149351" x="3568700" y="4070350"/>
          <p14:tracePt t="149368" x="3517900" y="3956050"/>
          <p14:tracePt t="149384" x="3479800" y="3860800"/>
          <p14:tracePt t="149401" x="3441700" y="3790950"/>
          <p14:tracePt t="149417" x="3416300" y="3746500"/>
          <p14:tracePt t="149434" x="3378200" y="3683000"/>
          <p14:tracePt t="149451" x="3359150" y="3657600"/>
          <p14:tracePt t="149468" x="3327400" y="3632200"/>
          <p14:tracePt t="149484" x="3295650" y="3606800"/>
          <p14:tracePt t="149501" x="3263900" y="3600450"/>
          <p14:tracePt t="149518" x="3244850" y="3594100"/>
          <p14:tracePt t="149534" x="3200400" y="3594100"/>
          <p14:tracePt t="149551" x="3149600" y="3594100"/>
          <p14:tracePt t="149567" x="3079750" y="3613150"/>
          <p14:tracePt t="149584" x="2990850" y="3670300"/>
          <p14:tracePt t="149601" x="2914650" y="3727450"/>
          <p14:tracePt t="149617" x="2825750" y="3797300"/>
          <p14:tracePt t="149620" x="2787650" y="3848100"/>
          <p14:tracePt t="149634" x="2724150" y="3975100"/>
          <p14:tracePt t="149651" x="2654300" y="4127500"/>
          <p14:tracePt t="149667" x="2609850" y="4324350"/>
          <p14:tracePt t="149684" x="2571750" y="4521200"/>
          <p14:tracePt t="149701" x="2565400" y="4724400"/>
          <p14:tracePt t="149717" x="2565400" y="4972050"/>
          <p14:tracePt t="149734" x="2603500" y="5213350"/>
          <p14:tracePt t="149752" x="2641600" y="5441950"/>
          <p14:tracePt t="149768" x="2692400" y="5645150"/>
          <p14:tracePt t="149784" x="2768600" y="5829300"/>
          <p14:tracePt t="149801" x="2838450" y="6007100"/>
          <p14:tracePt t="149817" x="2895600" y="6153150"/>
          <p14:tracePt t="149819" x="2927350" y="6216650"/>
          <p14:tracePt t="149834" x="2984500" y="6311900"/>
          <p14:tracePt t="149851" x="3028950" y="6375400"/>
          <p14:tracePt t="149867" x="3048000" y="6407150"/>
          <p14:tracePt t="149884" x="3067050" y="6419850"/>
          <p14:tracePt t="149901" x="3073400" y="6426200"/>
          <p14:tracePt t="149917" x="3111500" y="6426200"/>
          <p14:tracePt t="149934" x="3155950" y="6394450"/>
          <p14:tracePt t="149951" x="3232150" y="6318250"/>
          <p14:tracePt t="149968" x="3333750" y="6178550"/>
          <p14:tracePt t="149984" x="3422650" y="6013450"/>
          <p14:tracePt t="149987" x="3460750" y="5924550"/>
          <p14:tracePt t="150001" x="3492500" y="5835650"/>
          <p14:tracePt t="150004" x="3517900" y="5753100"/>
          <p14:tracePt t="150017" x="3543300" y="5651500"/>
          <p14:tracePt t="150035" x="3581400" y="5359400"/>
          <p14:tracePt t="150051" x="3600450" y="5168900"/>
          <p14:tracePt t="150068" x="3606800" y="4997450"/>
          <p14:tracePt t="150084" x="3606800" y="4826000"/>
          <p14:tracePt t="150100" x="3606800" y="4648200"/>
          <p14:tracePt t="150117" x="3587750" y="4476750"/>
          <p14:tracePt t="150134" x="3562350" y="4324350"/>
          <p14:tracePt t="150151" x="3536950" y="4203700"/>
          <p14:tracePt t="150167" x="3505200" y="4127500"/>
          <p14:tracePt t="150184" x="3492500" y="4064000"/>
          <p14:tracePt t="150201" x="3473450" y="4032250"/>
          <p14:tracePt t="150217" x="3460750" y="4006850"/>
          <p14:tracePt t="150234" x="3441700" y="3987800"/>
          <p14:tracePt t="150236" x="3435350" y="3975100"/>
          <p14:tracePt t="150252" x="3409950" y="3943350"/>
          <p14:tracePt t="150267" x="3365500" y="3905250"/>
          <p14:tracePt t="150284" x="3308350" y="3879850"/>
          <p14:tracePt t="150301" x="3257550" y="3848100"/>
          <p14:tracePt t="150317" x="3213100" y="3822700"/>
          <p14:tracePt t="150334" x="3187700" y="3810000"/>
          <p14:tracePt t="150350" x="3175000" y="3810000"/>
          <p14:tracePt t="150367" x="3168650" y="3810000"/>
          <p14:tracePt t="150384" x="3155950" y="3810000"/>
          <p14:tracePt t="150400" x="3136900" y="3835400"/>
          <p14:tracePt t="150417" x="3092450" y="3898900"/>
          <p14:tracePt t="150434" x="3041650" y="4006850"/>
          <p14:tracePt t="150435" x="3022600" y="4070350"/>
          <p14:tracePt t="150450" x="2978150" y="4203700"/>
          <p14:tracePt t="150467" x="2952750" y="4356100"/>
          <p14:tracePt t="150484" x="2952750" y="4483100"/>
          <p14:tracePt t="150500" x="2952750" y="4610100"/>
          <p14:tracePt t="150517" x="2965450" y="4737100"/>
          <p14:tracePt t="150534" x="2971800" y="4838700"/>
          <p14:tracePt t="150551" x="2984500" y="4946650"/>
          <p14:tracePt t="150567" x="3003550" y="5035550"/>
          <p14:tracePt t="150584" x="3035300" y="5149850"/>
          <p14:tracePt t="150600" x="3054350" y="5257800"/>
          <p14:tracePt t="150617" x="3098800" y="5359400"/>
          <p14:tracePt t="150619" x="3111500" y="5397500"/>
          <p14:tracePt t="150634" x="3130550" y="5422900"/>
          <p14:tracePt t="150651" x="3168650" y="5492750"/>
          <p14:tracePt t="150667" x="3187700" y="5518150"/>
          <p14:tracePt t="150684" x="3194050" y="5530850"/>
          <p14:tracePt t="150731" x="3206750" y="5530850"/>
          <p14:tracePt t="150740" x="3213100" y="5518150"/>
          <p14:tracePt t="150751" x="3225800" y="5480050"/>
          <p14:tracePt t="150767" x="3282950" y="5346700"/>
          <p14:tracePt t="150784" x="3333750" y="5162550"/>
          <p14:tracePt t="150801" x="3397250" y="4946650"/>
          <p14:tracePt t="150817" x="3448050" y="4705350"/>
          <p14:tracePt t="150819" x="3473450" y="4597400"/>
          <p14:tracePt t="150834" x="3492500" y="4489450"/>
          <p14:tracePt t="150835" x="3511550" y="4381500"/>
          <p14:tracePt t="150851" x="3517900" y="4203700"/>
          <p14:tracePt t="150867" x="3517900" y="4032250"/>
          <p14:tracePt t="150884" x="3517900" y="3886200"/>
          <p14:tracePt t="150900" x="3517900" y="3759200"/>
          <p14:tracePt t="150917" x="3498850" y="3676650"/>
          <p14:tracePt t="150934" x="3492500" y="3644900"/>
          <p14:tracePt t="150950" x="3486150" y="3619500"/>
          <p14:tracePt t="150967" x="3479800" y="3619500"/>
          <p14:tracePt t="150984" x="3473450" y="3613150"/>
          <p14:tracePt t="151018" x="3473450" y="3600450"/>
          <p14:tracePt t="151034" x="3454400" y="3587750"/>
          <p14:tracePt t="151051" x="3454400" y="3581400"/>
          <p14:tracePt t="151068" x="3441700" y="3575050"/>
          <p14:tracePt t="151084" x="3435350" y="3575050"/>
          <p14:tracePt t="151100" x="3409950" y="3568700"/>
          <p14:tracePt t="151117" x="3371850" y="3568700"/>
          <p14:tracePt t="151134" x="3295650" y="3568700"/>
          <p14:tracePt t="151150" x="3213100" y="3587750"/>
          <p14:tracePt t="151167" x="3124200" y="3613150"/>
          <p14:tracePt t="151184" x="3041650" y="3651250"/>
          <p14:tracePt t="151200" x="2978150" y="3689350"/>
          <p14:tracePt t="151218" x="2933700" y="3727450"/>
          <p14:tracePt t="151234" x="2889250" y="3797300"/>
          <p14:tracePt t="151251" x="2857500" y="3867150"/>
          <p14:tracePt t="151267" x="2838450" y="3962400"/>
          <p14:tracePt t="151284" x="2819400" y="4051300"/>
          <p14:tracePt t="151301" x="2813050" y="4114800"/>
          <p14:tracePt t="151317" x="2813050" y="4171950"/>
          <p14:tracePt t="151334" x="2813050" y="4222750"/>
          <p14:tracePt t="151350" x="2813050" y="4267200"/>
          <p14:tracePt t="151367" x="2813050" y="4330700"/>
          <p14:tracePt t="151384" x="2825750" y="4432300"/>
          <p14:tracePt t="151400" x="2832100" y="4540250"/>
          <p14:tracePt t="151417" x="2844800" y="4667250"/>
          <p14:tracePt t="151420" x="2857500" y="4743450"/>
          <p14:tracePt t="151434" x="2863850" y="4806950"/>
          <p14:tracePt t="151451" x="2901950" y="5003800"/>
          <p14:tracePt t="151467" x="2940050" y="5137150"/>
          <p14:tracePt t="151484" x="2971800" y="5270500"/>
          <p14:tracePt t="151501" x="3003550" y="5397500"/>
          <p14:tracePt t="151517" x="3054350" y="5530850"/>
          <p14:tracePt t="151534" x="3092450" y="5676900"/>
          <p14:tracePt t="151550" x="3136900" y="5810250"/>
          <p14:tracePt t="151567" x="3181350" y="5911850"/>
          <p14:tracePt t="151571" x="3200400" y="5937250"/>
          <p14:tracePt t="151583" x="3206750" y="5956300"/>
          <p14:tracePt t="151600" x="3219450" y="5962650"/>
          <p14:tracePt t="151620" x="3225800" y="5962650"/>
          <p14:tracePt t="151633" x="3232150" y="5962650"/>
          <p14:tracePt t="151650" x="3308350" y="5880100"/>
          <p14:tracePt t="151667" x="3397250" y="5746750"/>
          <p14:tracePt t="151683" x="3467100" y="5568950"/>
          <p14:tracePt t="151700" x="3511550" y="5378450"/>
          <p14:tracePt t="151717" x="3524250" y="5187950"/>
          <p14:tracePt t="151734" x="3524250" y="4991100"/>
          <p14:tracePt t="151750" x="3505200" y="4762500"/>
          <p14:tracePt t="151767" x="3486150" y="4572000"/>
          <p14:tracePt t="151784" x="3454400" y="4425950"/>
          <p14:tracePt t="151800" x="3422650" y="4279900"/>
          <p14:tracePt t="151817" x="3397250" y="4159250"/>
          <p14:tracePt t="151833" x="3384550" y="4038600"/>
          <p14:tracePt t="151850" x="3352800" y="3898900"/>
          <p14:tracePt t="151867" x="3340100" y="3829050"/>
          <p14:tracePt t="151883" x="3321050" y="3784600"/>
          <p14:tracePt t="151900" x="3308350" y="3752850"/>
          <p14:tracePt t="151917" x="3295650" y="3733800"/>
          <p14:tracePt t="151933" x="3289300" y="3721100"/>
          <p14:tracePt t="151950" x="3276600" y="3702050"/>
          <p14:tracePt t="151967" x="3270250" y="3695700"/>
          <p14:tracePt t="151983" x="3263900" y="3689350"/>
          <p14:tracePt t="152000" x="3263900" y="3676650"/>
          <p14:tracePt t="152174" x="3257550" y="3676650"/>
          <p14:tracePt t="152189" x="3251200" y="3676650"/>
          <p14:tracePt t="152200" x="3244850" y="3676650"/>
          <p14:tracePt t="152217" x="3232150" y="3676650"/>
          <p14:tracePt t="152234" x="3206750" y="3689350"/>
          <p14:tracePt t="152251" x="3149600" y="3714750"/>
          <p14:tracePt t="152267" x="3111500" y="3752850"/>
          <p14:tracePt t="152284" x="3067050" y="3797300"/>
          <p14:tracePt t="152300" x="3022600" y="3854450"/>
          <p14:tracePt t="152316" x="2990850" y="3917950"/>
          <p14:tracePt t="152333" x="2971800" y="3968750"/>
          <p14:tracePt t="152350" x="2959100" y="4006850"/>
          <p14:tracePt t="152367" x="2952750" y="4051300"/>
          <p14:tracePt t="152383" x="2946400" y="4102100"/>
          <p14:tracePt t="152400" x="2946400" y="4146550"/>
          <p14:tracePt t="152416" x="2946400" y="4197350"/>
          <p14:tracePt t="152433" x="2946400" y="4241800"/>
          <p14:tracePt t="152450" x="2946400" y="4286250"/>
          <p14:tracePt t="152451" x="2946400" y="4298950"/>
          <p14:tracePt t="152466" x="2946400" y="4318000"/>
          <p14:tracePt t="152483" x="2946400" y="4330700"/>
          <p14:tracePt t="152619" x="0" y="0"/>
        </p14:tracePtLst>
        <p14:tracePtLst>
          <p14:tracePt t="154030" x="3136900" y="3708400"/>
          <p14:tracePt t="154195" x="0" y="0"/>
        </p14:tracePtLst>
        <p14:tracePtLst>
          <p14:tracePt t="154509" x="3149600" y="3962400"/>
          <p14:tracePt t="154612" x="0" y="0"/>
        </p14:tracePtLst>
        <p14:tracePtLst>
          <p14:tracePt t="156044" x="5048250" y="2965450"/>
          <p14:tracePt t="156069" x="5041900" y="2965450"/>
          <p14:tracePt t="156075" x="5035550" y="2965450"/>
          <p14:tracePt t="156091" x="5035550" y="2978150"/>
          <p14:tracePt t="156099" x="5029200" y="2997200"/>
          <p14:tracePt t="156116" x="5029200" y="3022600"/>
          <p14:tracePt t="156132" x="5029200" y="3048000"/>
          <p14:tracePt t="156149" x="5029200" y="3086100"/>
          <p14:tracePt t="156165" x="5029200" y="3130550"/>
          <p14:tracePt t="156182" x="5035550" y="3162300"/>
          <p14:tracePt t="156198" x="5054600" y="3187700"/>
          <p14:tracePt t="156215" x="5067300" y="3200400"/>
          <p14:tracePt t="156232" x="5092700" y="3213100"/>
          <p14:tracePt t="156250" x="5105400" y="3213100"/>
          <p14:tracePt t="156265" x="5124450" y="3213100"/>
          <p14:tracePt t="156282" x="5143500" y="3213100"/>
          <p14:tracePt t="156284" x="5156200" y="3213100"/>
          <p14:tracePt t="156299" x="5168900" y="3206750"/>
          <p14:tracePt t="156315" x="5181600" y="3194050"/>
          <p14:tracePt t="156332" x="5187950" y="3187700"/>
          <p14:tracePt t="156348" x="5187950" y="3168650"/>
          <p14:tracePt t="156365" x="5194300" y="3162300"/>
          <p14:tracePt t="156382" x="5194300" y="3149600"/>
          <p14:tracePt t="156398" x="5194300" y="3143250"/>
          <p14:tracePt t="156415" x="5200650" y="3130550"/>
          <p14:tracePt t="156432" x="5200650" y="3117850"/>
          <p14:tracePt t="156448" x="5200650" y="3105150"/>
          <p14:tracePt t="156465" x="5200650" y="3079750"/>
          <p14:tracePt t="156499" x="5187950" y="3060700"/>
          <p14:tracePt t="156515" x="5181600" y="3048000"/>
          <p14:tracePt t="156532" x="5168900" y="3041650"/>
          <p14:tracePt t="156548" x="5149850" y="3022600"/>
          <p14:tracePt t="156565" x="5124450" y="3016250"/>
          <p14:tracePt t="156582" x="5105400" y="3009900"/>
          <p14:tracePt t="156598" x="5086350" y="3009900"/>
          <p14:tracePt t="156615" x="5067300" y="3009900"/>
          <p14:tracePt t="156632" x="5035550" y="3009900"/>
          <p14:tracePt t="156648" x="5022850" y="3022600"/>
          <p14:tracePt t="156665" x="5003800" y="3048000"/>
          <p14:tracePt t="156682" x="4997450" y="3060700"/>
          <p14:tracePt t="156698" x="4991100" y="3073400"/>
          <p14:tracePt t="156715" x="4984750" y="3092450"/>
          <p14:tracePt t="156732" x="4984750" y="3111500"/>
          <p14:tracePt t="156750" x="4984750" y="3136900"/>
          <p14:tracePt t="156765" x="4984750" y="3155950"/>
          <p14:tracePt t="156782" x="4991100" y="3181350"/>
          <p14:tracePt t="156798" x="5003800" y="3194050"/>
          <p14:tracePt t="156815" x="5029200" y="3206750"/>
          <p14:tracePt t="156832" x="5041900" y="3206750"/>
          <p14:tracePt t="156848" x="5060950" y="3206750"/>
          <p14:tracePt t="156865" x="5086350" y="3206750"/>
          <p14:tracePt t="156882" x="5099050" y="3194050"/>
          <p14:tracePt t="156883" x="5105400" y="3181350"/>
          <p14:tracePt t="156898" x="5118100" y="3149600"/>
          <p14:tracePt t="156915" x="5124450" y="3111500"/>
          <p14:tracePt t="156932" x="5124450" y="3092450"/>
          <p14:tracePt t="156948" x="5124450" y="3079750"/>
          <p14:tracePt t="156965" x="5124450" y="3073400"/>
          <p14:tracePt t="157771" x="0" y="0"/>
        </p14:tracePtLst>
        <p14:tracePtLst>
          <p14:tracePt t="159647" x="5041900" y="2965450"/>
          <p14:tracePt t="159685" x="5035550" y="2965450"/>
          <p14:tracePt t="159708" x="5016500" y="3009900"/>
          <p14:tracePt t="159731" x="5003800" y="3105150"/>
          <p14:tracePt t="159747" x="5003800" y="3175000"/>
          <p14:tracePt t="159759" x="5003800" y="3206750"/>
          <p14:tracePt t="159767" x="5003800" y="3238500"/>
          <p14:tracePt t="159781" x="5016500" y="3270250"/>
          <p14:tracePt t="159798" x="5022850" y="3270250"/>
          <p14:tracePt t="159852" x="5029200" y="3270250"/>
          <p14:tracePt t="159860" x="5035550" y="3270250"/>
          <p14:tracePt t="159867" x="5041900" y="3263900"/>
          <p14:tracePt t="159881" x="5054600" y="3251200"/>
          <p14:tracePt t="159897" x="5073650" y="3219450"/>
          <p14:tracePt t="159914" x="5092700" y="3168650"/>
          <p14:tracePt t="159931" x="5099050" y="3155950"/>
          <p14:tracePt t="159947" x="5099050" y="3143250"/>
          <p14:tracePt t="159964" x="5099050" y="3130550"/>
          <p14:tracePt t="160099" x="0" y="0"/>
        </p14:tracePtLst>
        <p14:tracePtLst>
          <p14:tracePt t="160603" x="4845050" y="3225800"/>
          <p14:tracePt t="160691" x="4851400" y="3225800"/>
          <p14:tracePt t="160700" x="4870450" y="3225800"/>
          <p14:tracePt t="160714" x="4876800" y="3225800"/>
          <p14:tracePt t="160731" x="4984750" y="3225800"/>
          <p14:tracePt t="160747" x="5111750" y="3225800"/>
          <p14:tracePt t="160764" x="5251450" y="3225800"/>
          <p14:tracePt t="160781" x="5378450" y="3244850"/>
          <p14:tracePt t="160797" x="5429250" y="3251200"/>
          <p14:tracePt t="160814" x="5448300" y="3251200"/>
          <p14:tracePt t="161214" x="5441950" y="3251200"/>
          <p14:tracePt t="161232" x="5391150" y="3251200"/>
          <p14:tracePt t="161247" x="5276850" y="3251200"/>
          <p14:tracePt t="161252" x="5194300" y="3251200"/>
          <p14:tracePt t="161264" x="5105400" y="3251200"/>
          <p14:tracePt t="161281" x="4946650" y="3251200"/>
          <p14:tracePt t="161284" x="4895850" y="3251200"/>
          <p14:tracePt t="161298" x="4851400" y="3251200"/>
          <p14:tracePt t="161314" x="4813300" y="3251200"/>
          <p14:tracePt t="161331" x="4800600" y="3251200"/>
          <p14:tracePt t="161348" x="4794250" y="3251200"/>
          <p14:tracePt t="161365" x="4787900" y="3251200"/>
          <p14:tracePt t="161380" x="4781550" y="3251200"/>
          <p14:tracePt t="161502" x="4787900" y="3251200"/>
          <p14:tracePt t="161509" x="4813300" y="3251200"/>
          <p14:tracePt t="161518" x="4851400" y="3263900"/>
          <p14:tracePt t="161531" x="4953000" y="3282950"/>
          <p14:tracePt t="161547" x="5060950" y="3302000"/>
          <p14:tracePt t="161564" x="5130800" y="3314700"/>
          <p14:tracePt t="161580" x="5143500" y="3314700"/>
          <p14:tracePt t="161597" x="5149850" y="3314700"/>
          <p14:tracePt t="161630" x="5156200" y="3314700"/>
          <p14:tracePt t="162095" x="5149850" y="3314700"/>
          <p14:tracePt t="162116" x="5099050" y="3308350"/>
          <p14:tracePt t="162119" x="5080000" y="3308350"/>
          <p14:tracePt t="162135" x="5010150" y="3302000"/>
          <p14:tracePt t="162147" x="4965700" y="3302000"/>
          <p14:tracePt t="162163" x="4921250" y="3295650"/>
          <p14:tracePt t="162180" x="4895850" y="3295650"/>
          <p14:tracePt t="162197" x="4857750" y="3289300"/>
          <p14:tracePt t="162213" x="4826000" y="3282950"/>
          <p14:tracePt t="162230" x="4806950" y="3276600"/>
          <p14:tracePt t="162356" x="4826000" y="3270250"/>
          <p14:tracePt t="162375" x="4889500" y="3270250"/>
          <p14:tracePt t="162380" x="4953000" y="3270250"/>
          <p14:tracePt t="162397" x="5099050" y="3270250"/>
          <p14:tracePt t="162413" x="5238750" y="3270250"/>
          <p14:tracePt t="162430" x="5334000" y="3270250"/>
          <p14:tracePt t="162447" x="5372100" y="3270250"/>
          <p14:tracePt t="162463" x="5378450" y="3270250"/>
          <p14:tracePt t="162747" x="0" y="0"/>
        </p14:tracePtLst>
        <p14:tracePtLst>
          <p14:tracePt t="163143" x="4927600" y="2914650"/>
          <p14:tracePt t="163164" x="4921250" y="2914650"/>
          <p14:tracePt t="163180" x="4914900" y="2927350"/>
          <p14:tracePt t="163194" x="4914900" y="2933700"/>
          <p14:tracePt t="163211" x="4902200" y="3009900"/>
          <p14:tracePt t="163221" x="4902200" y="3041650"/>
          <p14:tracePt t="163230" x="4902200" y="3073400"/>
          <p14:tracePt t="163246" x="4908550" y="3155950"/>
          <p14:tracePt t="163263" x="4933950" y="3206750"/>
          <p14:tracePt t="163280" x="4965700" y="3238500"/>
          <p14:tracePt t="163296" x="5016500" y="3282950"/>
          <p14:tracePt t="163299" x="5054600" y="3295650"/>
          <p14:tracePt t="163313" x="5086350" y="3302000"/>
          <p14:tracePt t="163330" x="5143500" y="3308350"/>
          <p14:tracePt t="163332" x="5162550" y="3308350"/>
          <p14:tracePt t="163347" x="5194300" y="3308350"/>
          <p14:tracePt t="163363" x="5219700" y="3302000"/>
          <p14:tracePt t="163380" x="5232400" y="3270250"/>
          <p14:tracePt t="163396" x="5238750" y="3244850"/>
          <p14:tracePt t="163413" x="5238750" y="3206750"/>
          <p14:tracePt t="163429" x="5238750" y="3162300"/>
          <p14:tracePt t="163446" x="5238750" y="3105150"/>
          <p14:tracePt t="163463" x="5219700" y="3067050"/>
          <p14:tracePt t="163479" x="5200650" y="3028950"/>
          <p14:tracePt t="163496" x="5187950" y="3009900"/>
          <p14:tracePt t="163513" x="5187950" y="3003550"/>
          <p14:tracePt t="163676" x="0" y="0"/>
        </p14:tracePtLst>
        <p14:tracePtLst>
          <p14:tracePt t="166506" x="3155950" y="3695700"/>
          <p14:tracePt t="166830" x="3155950" y="3702050"/>
          <p14:tracePt t="166836" x="3155950" y="3721100"/>
          <p14:tracePt t="166845" x="3155950" y="3746500"/>
          <p14:tracePt t="166862" x="3155950" y="3797300"/>
          <p14:tracePt t="166879" x="3155950" y="3867150"/>
          <p14:tracePt t="166895" x="3149600" y="3949700"/>
          <p14:tracePt t="166912" x="3149600" y="4006850"/>
          <p14:tracePt t="166915" x="3149600" y="4032250"/>
          <p14:tracePt t="166928" x="3149600" y="4051300"/>
          <p14:tracePt t="166945" x="3149600" y="4083050"/>
          <p14:tracePt t="166948" x="3149600" y="4102100"/>
          <p14:tracePt t="166962" x="3149600" y="4108450"/>
          <p14:tracePt t="166978" x="3149600" y="4152900"/>
          <p14:tracePt t="166995" x="3149600" y="4178300"/>
          <p14:tracePt t="167012" x="3149600" y="4216400"/>
          <p14:tracePt t="167028" x="3149600" y="4248150"/>
          <p14:tracePt t="167045" x="3149600" y="4279900"/>
          <p14:tracePt t="167062" x="3149600" y="4318000"/>
          <p14:tracePt t="167079" x="3149600" y="4349750"/>
          <p14:tracePt t="167095" x="3149600" y="4400550"/>
          <p14:tracePt t="167112" x="3149600" y="4451350"/>
          <p14:tracePt t="167128" x="3149600" y="4508500"/>
          <p14:tracePt t="167145" x="3149600" y="4565650"/>
          <p14:tracePt t="167162" x="3149600" y="4629150"/>
          <p14:tracePt t="167162" x="3149600" y="4654550"/>
          <p14:tracePt t="167178" x="3149600" y="4718050"/>
          <p14:tracePt t="167195" x="3149600" y="4781550"/>
          <p14:tracePt t="167211" x="3149600" y="4870450"/>
          <p14:tracePt t="167228" x="3149600" y="4978400"/>
          <p14:tracePt t="167245" x="3149600" y="5073650"/>
          <p14:tracePt t="167261" x="3149600" y="5181600"/>
          <p14:tracePt t="167278" x="3149600" y="5283200"/>
          <p14:tracePt t="167295" x="3143250" y="5403850"/>
          <p14:tracePt t="167312" x="3124200" y="5537200"/>
          <p14:tracePt t="167328" x="3124200" y="5632450"/>
          <p14:tracePt t="167331" x="3124200" y="5670550"/>
          <p14:tracePt t="167345" x="3124200" y="5715000"/>
          <p14:tracePt t="167347" x="3124200" y="5746750"/>
          <p14:tracePt t="167362" x="3124200" y="5784850"/>
          <p14:tracePt t="167364" x="3124200" y="5816600"/>
          <p14:tracePt t="167378" x="3124200" y="5873750"/>
          <p14:tracePt t="167395" x="3124200" y="5924550"/>
          <p14:tracePt t="167412" x="3124200" y="5975350"/>
          <p14:tracePt t="167429" x="3124200" y="6019800"/>
          <p14:tracePt t="167445" x="3124200" y="6070600"/>
          <p14:tracePt t="167461" x="3124200" y="6102350"/>
          <p14:tracePt t="167478" x="3124200" y="6134100"/>
          <p14:tracePt t="167495" x="3124200" y="6165850"/>
          <p14:tracePt t="167512" x="3124200" y="6178550"/>
          <p14:tracePt t="167528" x="3124200" y="6191250"/>
          <p14:tracePt t="167747" x="3136900" y="6184900"/>
          <p14:tracePt t="167755" x="3143250" y="6159500"/>
          <p14:tracePt t="167764" x="3149600" y="6127750"/>
          <p14:tracePt t="167778" x="3162300" y="6070600"/>
          <p14:tracePt t="167795" x="3219450" y="5816600"/>
          <p14:tracePt t="167811" x="3244850" y="5600700"/>
          <p14:tracePt t="167828" x="3282950" y="5365750"/>
          <p14:tracePt t="167845" x="3289300" y="5130800"/>
          <p14:tracePt t="167862" x="3289300" y="4870450"/>
          <p14:tracePt t="167878" x="3289300" y="4641850"/>
          <p14:tracePt t="167895" x="3295650" y="4445000"/>
          <p14:tracePt t="167911" x="3295650" y="4286250"/>
          <p14:tracePt t="167928" x="3295650" y="4146550"/>
          <p14:tracePt t="167945" x="3295650" y="4051300"/>
          <p14:tracePt t="167961" x="3295650" y="3975100"/>
          <p14:tracePt t="167978" x="3295650" y="3917950"/>
          <p14:tracePt t="167979" x="3295650" y="3886200"/>
          <p14:tracePt t="167994" x="3295650" y="3822700"/>
          <p14:tracePt t="168011" x="3295650" y="3752850"/>
          <p14:tracePt t="168028" x="3295650" y="3708400"/>
          <p14:tracePt t="168044" x="3295650" y="3676650"/>
          <p14:tracePt t="168061" x="3295650" y="3644900"/>
          <p14:tracePt t="168078" x="3295650" y="3632200"/>
          <p14:tracePt t="168095" x="3295650" y="3625850"/>
          <p14:tracePt t="168111" x="3295650" y="3606800"/>
          <p14:tracePt t="168128" x="3295650" y="3587750"/>
          <p14:tracePt t="168145" x="3295650" y="3581400"/>
          <p14:tracePt t="168161" x="3295650" y="3568700"/>
          <p14:tracePt t="168507" x="0" y="0"/>
        </p14:tracePtLst>
        <p14:tracePtLst>
          <p14:tracePt t="170847" x="4984750" y="2851150"/>
          <p14:tracePt t="170861" x="4940300" y="2863850"/>
          <p14:tracePt t="170878" x="4914900" y="2882900"/>
          <p14:tracePt t="170894" x="4889500" y="2901950"/>
          <p14:tracePt t="170910" x="4876800" y="2940050"/>
          <p14:tracePt t="170927" x="4870450" y="2978150"/>
          <p14:tracePt t="170944" x="4870450" y="3041650"/>
          <p14:tracePt t="170960" x="4870450" y="3124200"/>
          <p14:tracePt t="170977" x="4908550" y="3206750"/>
          <p14:tracePt t="170979" x="4933950" y="3244850"/>
          <p14:tracePt t="170994" x="4965700" y="3282950"/>
          <p14:tracePt t="171010" x="5060950" y="3346450"/>
          <p14:tracePt t="171027" x="5137150" y="3359150"/>
          <p14:tracePt t="171044" x="5226050" y="3359150"/>
          <p14:tracePt t="171060" x="5314950" y="3340100"/>
          <p14:tracePt t="171077" x="5359400" y="3321050"/>
          <p14:tracePt t="171094" x="5384800" y="3282950"/>
          <p14:tracePt t="171111" x="5403850" y="3238500"/>
          <p14:tracePt t="171127" x="5403850" y="3200400"/>
          <p14:tracePt t="171144" x="5403850" y="3143250"/>
          <p14:tracePt t="171160" x="5403850" y="3086100"/>
          <p14:tracePt t="171177" x="5378450" y="3035300"/>
          <p14:tracePt t="171180" x="5365750" y="3016250"/>
          <p14:tracePt t="171193" x="5340350" y="2990850"/>
          <p14:tracePt t="171210" x="5219700" y="2908300"/>
          <p14:tracePt t="171227" x="5105400" y="2870200"/>
          <p14:tracePt t="171243" x="4997450" y="2844800"/>
          <p14:tracePt t="171260" x="4921250" y="2844800"/>
          <p14:tracePt t="171277" x="4851400" y="2844800"/>
          <p14:tracePt t="171293" x="4800600" y="2870200"/>
          <p14:tracePt t="171310" x="4743450" y="2927350"/>
          <p14:tracePt t="171327" x="4692650" y="3003550"/>
          <p14:tracePt t="171344" x="4667250" y="3067050"/>
          <p14:tracePt t="171361" x="4660900" y="3105150"/>
          <p14:tracePt t="171377" x="4654550" y="3155950"/>
          <p14:tracePt t="171380" x="4654550" y="3187700"/>
          <p14:tracePt t="171394" x="4667250" y="3232150"/>
          <p14:tracePt t="171411" x="4756150" y="3321050"/>
          <p14:tracePt t="171427" x="4876800" y="3378200"/>
          <p14:tracePt t="171444" x="5029200" y="3422650"/>
          <p14:tracePt t="171460" x="5168900" y="3435350"/>
          <p14:tracePt t="171477" x="5257800" y="3435350"/>
          <p14:tracePt t="171493" x="5308600" y="3409950"/>
          <p14:tracePt t="171510" x="5346700" y="3365500"/>
          <p14:tracePt t="171527" x="5384800" y="3289300"/>
          <p14:tracePt t="171543" x="5397500" y="3200400"/>
          <p14:tracePt t="171560" x="5397500" y="3124200"/>
          <p14:tracePt t="171565" x="5397500" y="3092450"/>
          <p14:tracePt t="171577" x="5397500" y="3048000"/>
          <p14:tracePt t="171594" x="5372100" y="2997200"/>
          <p14:tracePt t="171596" x="5359400" y="2971800"/>
          <p14:tracePt t="171611" x="5340350" y="2952750"/>
          <p14:tracePt t="171627" x="5308600" y="2933700"/>
          <p14:tracePt t="171644" x="5289550" y="2921000"/>
          <p14:tracePt t="171660" x="5257800" y="2921000"/>
          <p14:tracePt t="171677" x="5226050" y="2921000"/>
          <p14:tracePt t="171694" x="5168900" y="2940050"/>
          <p14:tracePt t="171710" x="5111750" y="2978150"/>
          <p14:tracePt t="171727" x="5060950" y="3035300"/>
          <p14:tracePt t="171743" x="5041900" y="3079750"/>
          <p14:tracePt t="171760" x="5041900" y="3098800"/>
          <p14:tracePt t="171777" x="5041900" y="3124200"/>
          <p14:tracePt t="171793" x="5060950" y="3143250"/>
          <p14:tracePt t="171795" x="5080000" y="3149600"/>
          <p14:tracePt t="171810" x="5092700" y="3155950"/>
          <p14:tracePt t="171827" x="5181600" y="3162300"/>
          <p14:tracePt t="171844" x="5251450" y="3155950"/>
          <p14:tracePt t="171860" x="5283200" y="3124200"/>
          <p14:tracePt t="171877" x="5295900" y="3073400"/>
          <p14:tracePt t="171894" x="5295900" y="3022600"/>
          <p14:tracePt t="171910" x="5283200" y="2997200"/>
          <p14:tracePt t="171927" x="5257800" y="2971800"/>
          <p14:tracePt t="171943" x="5232400" y="2959100"/>
          <p14:tracePt t="171960" x="5200650" y="2959100"/>
          <p14:tracePt t="171977" x="5162550" y="2959100"/>
          <p14:tracePt t="171993" x="5118100" y="2971800"/>
          <p14:tracePt t="172010" x="5092700" y="2997200"/>
          <p14:tracePt t="172011" x="5080000" y="3016250"/>
          <p14:tracePt t="172026" x="5067300" y="3060700"/>
          <p14:tracePt t="172043" x="5067300" y="3092450"/>
          <p14:tracePt t="172060" x="5080000" y="3130550"/>
          <p14:tracePt t="172077" x="5099050" y="3149600"/>
          <p14:tracePt t="172094" x="5137150" y="3162300"/>
          <p14:tracePt t="172110" x="5156200" y="3168650"/>
          <p14:tracePt t="172127" x="5187950" y="3168650"/>
          <p14:tracePt t="172143" x="5200650" y="3136900"/>
          <p14:tracePt t="172160" x="5213350" y="3092450"/>
          <p14:tracePt t="172177" x="5213350" y="3016250"/>
          <p14:tracePt t="172193" x="5187950" y="2959100"/>
          <p14:tracePt t="172210" x="5162550" y="2940050"/>
          <p14:tracePt t="172211" x="5162550" y="2933700"/>
          <p14:tracePt t="172227" x="5156200" y="2933700"/>
          <p14:tracePt t="172244" x="5149850" y="2933700"/>
          <p14:tracePt t="172260" x="5137150" y="2946400"/>
          <p14:tracePt t="172276" x="5124450" y="2990850"/>
          <p14:tracePt t="172293" x="5124450" y="3048000"/>
          <p14:tracePt t="172310" x="5130800" y="3098800"/>
          <p14:tracePt t="172327" x="5156200" y="3130550"/>
          <p14:tracePt t="172343" x="5175250" y="3143250"/>
          <p14:tracePt t="172360" x="5181600" y="3143250"/>
          <p14:tracePt t="172377" x="5187950" y="3143250"/>
          <p14:tracePt t="172380" x="5194300" y="3143250"/>
          <p14:tracePt t="172393" x="5200650" y="3130550"/>
          <p14:tracePt t="172410" x="5207000" y="3111500"/>
          <p14:tracePt t="172426" x="5207000" y="3086100"/>
          <p14:tracePt t="172443" x="5207000" y="3079750"/>
          <p14:tracePt t="172460" x="5200650" y="3060700"/>
          <p14:tracePt t="172476" x="0" y="0"/>
        </p14:tracePtLst>
        <p14:tracePtLst>
          <p14:tracePt t="172726" x="4826000" y="2933700"/>
          <p14:tracePt t="172743" x="4813300" y="2959100"/>
          <p14:tracePt t="172760" x="4806950" y="2984500"/>
          <p14:tracePt t="172763" x="4806950" y="2997200"/>
          <p14:tracePt t="172777" x="4806950" y="3022600"/>
          <p14:tracePt t="172793" x="4806950" y="3079750"/>
          <p14:tracePt t="172795" x="4813300" y="3111500"/>
          <p14:tracePt t="172810" x="4826000" y="3136900"/>
          <p14:tracePt t="172827" x="4933950" y="3213100"/>
          <p14:tracePt t="172844" x="5067300" y="3251200"/>
          <p14:tracePt t="172861" x="5226050" y="3270250"/>
          <p14:tracePt t="172877" x="5365750" y="3270250"/>
          <p14:tracePt t="172894" x="5435600" y="3238500"/>
          <p14:tracePt t="172910" x="5461000" y="3194050"/>
          <p14:tracePt t="172926" x="5467350" y="3149600"/>
          <p14:tracePt t="172943" x="5467350" y="3073400"/>
          <p14:tracePt t="172960" x="5435600" y="3009900"/>
          <p14:tracePt t="172976" x="5403850" y="2965450"/>
          <p14:tracePt t="172980" x="5384800" y="2946400"/>
          <p14:tracePt t="172993" x="5359400" y="2933700"/>
          <p14:tracePt t="173010" x="5308600" y="2914650"/>
          <p14:tracePt t="173013" x="5283200" y="2908300"/>
          <p14:tracePt t="173026" x="5245100" y="2908300"/>
          <p14:tracePt t="173043" x="5213350" y="2908300"/>
          <p14:tracePt t="173059" x="5187950" y="2927350"/>
          <p14:tracePt t="173076" x="5168900" y="2959100"/>
          <p14:tracePt t="173093" x="5168900" y="3003550"/>
          <p14:tracePt t="173110" x="5168900" y="3041650"/>
          <p14:tracePt t="173127" x="5168900" y="3067050"/>
          <p14:tracePt t="173143" x="5181600" y="3086100"/>
          <p14:tracePt t="173160" x="5187950" y="3092450"/>
          <p14:tracePt t="173176" x="5200650" y="3092450"/>
          <p14:tracePt t="173193" x="5219700" y="3092450"/>
          <p14:tracePt t="173209" x="5245100" y="3086100"/>
          <p14:tracePt t="173211" x="5251450" y="3073400"/>
          <p14:tracePt t="173226" x="5264150" y="3048000"/>
          <p14:tracePt t="173243" x="5264150" y="3016250"/>
          <p14:tracePt t="173259" x="5257800" y="2978150"/>
          <p14:tracePt t="173276" x="5245100" y="2952750"/>
          <p14:tracePt t="173293" x="5219700" y="2946400"/>
          <p14:tracePt t="173309" x="5207000" y="2946400"/>
          <p14:tracePt t="173326" x="5168900" y="2946400"/>
          <p14:tracePt t="173343" x="5149850" y="2990850"/>
          <p14:tracePt t="173360" x="5124450" y="3060700"/>
          <p14:tracePt t="173376" x="5124450" y="3111500"/>
          <p14:tracePt t="173393" x="5124450" y="3136900"/>
          <p14:tracePt t="173409" x="5149850" y="3149600"/>
          <p14:tracePt t="173426" x="5168900" y="3149600"/>
          <p14:tracePt t="173443" x="5194300" y="3124200"/>
          <p14:tracePt t="173459" x="5213350" y="3086100"/>
          <p14:tracePt t="173476" x="5213350" y="3048000"/>
          <p14:tracePt t="173493" x="5213350" y="3028950"/>
          <p14:tracePt t="173509" x="5213350" y="3022600"/>
          <p14:tracePt t="173547" x="5207000" y="3022600"/>
          <p14:tracePt t="173559" x="5200650" y="3035300"/>
          <p14:tracePt t="173576" x="5194300" y="3098800"/>
          <p14:tracePt t="173593" x="5194300" y="3143250"/>
          <p14:tracePt t="173609" x="5200650" y="3194050"/>
          <p14:tracePt t="173626" x="5219700" y="3219450"/>
          <p14:tracePt t="173643" x="5226050" y="3225800"/>
          <p14:tracePt t="173659" x="5232400" y="3225800"/>
          <p14:tracePt t="173747" x="5238750" y="3225800"/>
          <p14:tracePt t="173763" x="5245100" y="3225800"/>
          <p14:tracePt t="173771" x="5251450" y="3219450"/>
          <p14:tracePt t="173779" x="5251450" y="3213100"/>
          <p14:tracePt t="173780" x="0" y="0"/>
        </p14:tracePtLst>
        <p14:tracePtLst>
          <p14:tracePt t="175046" x="4927600" y="2787650"/>
          <p14:tracePt t="175062" x="4921250" y="2800350"/>
          <p14:tracePt t="175076" x="4914900" y="2825750"/>
          <p14:tracePt t="175093" x="4908550" y="2870200"/>
          <p14:tracePt t="175110" x="4908550" y="2933700"/>
          <p14:tracePt t="175126" x="4908550" y="3028950"/>
          <p14:tracePt t="175143" x="4908550" y="3143250"/>
          <p14:tracePt t="175160" x="4933950" y="3225800"/>
          <p14:tracePt t="175175" x="4953000" y="3270250"/>
          <p14:tracePt t="175193" x="4972050" y="3289300"/>
          <p14:tracePt t="175209" x="4997450" y="3302000"/>
          <p14:tracePt t="175225" x="5022850" y="3302000"/>
          <p14:tracePt t="175243" x="5111750" y="3295650"/>
          <p14:tracePt t="175259" x="5181600" y="3263900"/>
          <p14:tracePt t="175275" x="5226050" y="3225800"/>
          <p14:tracePt t="175292" x="5270500" y="3181350"/>
          <p14:tracePt t="175309" x="5289550" y="3111500"/>
          <p14:tracePt t="175325" x="5295900" y="3054350"/>
          <p14:tracePt t="175342" x="5295900" y="2997200"/>
          <p14:tracePt t="175359" x="5295900" y="2952750"/>
          <p14:tracePt t="175376" x="5270500" y="2914650"/>
          <p14:tracePt t="175379" x="5257800" y="2895600"/>
          <p14:tracePt t="175392" x="5238750" y="2876550"/>
          <p14:tracePt t="175409" x="5194300" y="2851150"/>
          <p14:tracePt t="175412" x="5175250" y="2844800"/>
          <p14:tracePt t="175426" x="5162550" y="2844800"/>
          <p14:tracePt t="175442" x="5137150" y="2838450"/>
          <p14:tracePt t="175459" x="5130800" y="2838450"/>
          <p14:tracePt t="175475" x="5124450" y="2838450"/>
          <p14:tracePt t="175492" x="5118100" y="2838450"/>
          <p14:tracePt t="175509" x="5111750" y="2838450"/>
          <p14:tracePt t="175525" x="5086350" y="2851150"/>
          <p14:tracePt t="175542" x="5073650" y="2876550"/>
          <p14:tracePt t="175559" x="5054600" y="2940050"/>
          <p14:tracePt t="175575" x="5041900" y="3016250"/>
          <p14:tracePt t="175593" x="5041900" y="3105150"/>
          <p14:tracePt t="175609" x="5060950" y="3181350"/>
          <p14:tracePt t="175612" x="5073650" y="3219450"/>
          <p14:tracePt t="175626" x="5105400" y="3244850"/>
          <p14:tracePt t="175643" x="5207000" y="3321050"/>
          <p14:tracePt t="175659" x="5289550" y="3352800"/>
          <p14:tracePt t="175676" x="5359400" y="3365500"/>
          <p14:tracePt t="175692" x="5403850" y="3365500"/>
          <p14:tracePt t="175709" x="5454650" y="3359150"/>
          <p14:tracePt t="175726" x="5486400" y="3340100"/>
          <p14:tracePt t="175742" x="5505450" y="3314700"/>
          <p14:tracePt t="175759" x="5518150" y="3263900"/>
          <p14:tracePt t="175775" x="5518150" y="3219450"/>
          <p14:tracePt t="175792" x="5518150" y="3168650"/>
          <p14:tracePt t="175809" x="5505450" y="3117850"/>
          <p14:tracePt t="175812" x="5492750" y="3098800"/>
          <p14:tracePt t="175825" x="5480050" y="3079750"/>
          <p14:tracePt t="175842" x="5441950" y="3041650"/>
          <p14:tracePt t="175859" x="5384800" y="3016250"/>
          <p14:tracePt t="175875" x="5340350" y="2997200"/>
          <p14:tracePt t="175892" x="5308600" y="2990850"/>
          <p14:tracePt t="175909" x="5264150" y="2984500"/>
          <p14:tracePt t="175925" x="5213350" y="2984500"/>
          <p14:tracePt t="175942" x="5168900" y="2984500"/>
          <p14:tracePt t="175959" x="5118100" y="2990850"/>
          <p14:tracePt t="175975" x="5086350" y="3009900"/>
          <p14:tracePt t="175992" x="5054600" y="3054350"/>
          <p14:tracePt t="176008" x="5041900" y="3105150"/>
          <p14:tracePt t="176025" x="5035550" y="3155950"/>
          <p14:tracePt t="176027" x="5035550" y="3187700"/>
          <p14:tracePt t="176042" x="5041900" y="3213100"/>
          <p14:tracePt t="176058" x="5086350" y="3276600"/>
          <p14:tracePt t="176075" x="5137150" y="3302000"/>
          <p14:tracePt t="176092" x="5213350" y="3314700"/>
          <p14:tracePt t="176109" x="5289550" y="3314700"/>
          <p14:tracePt t="176126" x="5359400" y="3308350"/>
          <p14:tracePt t="176142" x="5403850" y="3276600"/>
          <p14:tracePt t="176159" x="5441950" y="3213100"/>
          <p14:tracePt t="176176" x="5454650" y="3124200"/>
          <p14:tracePt t="176192" x="5454650" y="3048000"/>
          <p14:tracePt t="176209" x="5429250" y="2978150"/>
          <p14:tracePt t="176225" x="5397500" y="2927350"/>
          <p14:tracePt t="176227" x="5372100" y="2895600"/>
          <p14:tracePt t="176242" x="5334000" y="2863850"/>
          <p14:tracePt t="176259" x="5226050" y="2819400"/>
          <p14:tracePt t="176275" x="5181600" y="2806700"/>
          <p14:tracePt t="176292" x="5168900" y="2806700"/>
          <p14:tracePt t="176308" x="5149850" y="2813050"/>
          <p14:tracePt t="176325" x="5137150" y="2832100"/>
          <p14:tracePt t="176342" x="5124450" y="2870200"/>
          <p14:tracePt t="176359" x="5124450" y="2901950"/>
          <p14:tracePt t="176375" x="5124450" y="2933700"/>
          <p14:tracePt t="176392" x="5124450" y="2959100"/>
          <p14:tracePt t="176409" x="5124450" y="2965450"/>
          <p14:tracePt t="176426" x="5124450" y="2978150"/>
          <p14:tracePt t="176459" x="5130800" y="2978150"/>
          <p14:tracePt t="176629" x="5124450" y="2984500"/>
          <p14:tracePt t="176645" x="5099050" y="3028950"/>
          <p14:tracePt t="176658" x="5073650" y="3079750"/>
          <p14:tracePt t="176676" x="5054600" y="3117850"/>
          <p14:tracePt t="176691" x="5054600" y="3124200"/>
          <p14:tracePt t="176708" x="5054600" y="3130550"/>
          <p14:tracePt t="176725" x="5054600" y="3136900"/>
          <p14:tracePt t="176741" x="5086350" y="3143250"/>
          <p14:tracePt t="176758" x="5168900" y="3143250"/>
          <p14:tracePt t="176775" x="5257800" y="3143250"/>
          <p14:tracePt t="176792" x="5302250" y="3124200"/>
          <p14:tracePt t="176808" x="5314950" y="3079750"/>
          <p14:tracePt t="176825" x="5321300" y="3035300"/>
          <p14:tracePt t="176841" x="5314950" y="2978150"/>
          <p14:tracePt t="176842" x="5308600" y="2959100"/>
          <p14:tracePt t="176859" x="5283200" y="2940050"/>
          <p14:tracePt t="176875" x="5251450" y="2933700"/>
          <p14:tracePt t="176892" x="5219700" y="2933700"/>
          <p14:tracePt t="176908" x="5187950" y="2933700"/>
          <p14:tracePt t="176925" x="5162550" y="2952750"/>
          <p14:tracePt t="176942" x="5156200" y="2971800"/>
          <p14:tracePt t="176958" x="5149850" y="2978150"/>
          <p14:tracePt t="176975" x="5149850" y="2984500"/>
          <p14:tracePt t="176991" x="5149850" y="2990850"/>
          <p14:tracePt t="177395" x="0" y="0"/>
        </p14:tracePtLst>
        <p14:tracePtLst>
          <p14:tracePt t="177644" x="4953000" y="2914650"/>
          <p14:tracePt t="177651" x="4953000" y="2921000"/>
          <p14:tracePt t="177661" x="4946650" y="2946400"/>
          <p14:tracePt t="177675" x="4946650" y="2978150"/>
          <p14:tracePt t="177691" x="4946650" y="3028950"/>
          <p14:tracePt t="177708" x="4965700" y="3098800"/>
          <p14:tracePt t="177725" x="4991100" y="3149600"/>
          <p14:tracePt t="177741" x="5048250" y="3206750"/>
          <p14:tracePt t="177758" x="5156200" y="3270250"/>
          <p14:tracePt t="177775" x="5283200" y="3302000"/>
          <p14:tracePt t="177791" x="5384800" y="3321050"/>
          <p14:tracePt t="177808" x="5422900" y="3321050"/>
          <p14:tracePt t="177825" x="5454650" y="3302000"/>
          <p14:tracePt t="177841" x="5473700" y="3251200"/>
          <p14:tracePt t="177858" x="5480050" y="3194050"/>
          <p14:tracePt t="177860" x="5480050" y="3162300"/>
          <p14:tracePt t="177875" x="5480050" y="3105150"/>
          <p14:tracePt t="177891" x="5473700" y="3028950"/>
          <p14:tracePt t="177908" x="5441950" y="2959100"/>
          <p14:tracePt t="177925" x="5403850" y="2901950"/>
          <p14:tracePt t="177941" x="5334000" y="2851150"/>
          <p14:tracePt t="177958" x="5270500" y="2819400"/>
          <p14:tracePt t="177974" x="5226050" y="2800350"/>
          <p14:tracePt t="177991" x="5213350" y="2794000"/>
          <p14:tracePt t="178008" x="5207000" y="2794000"/>
          <p14:tracePt t="178024" x="5194300" y="2794000"/>
          <p14:tracePt t="178041" x="5187950" y="2794000"/>
          <p14:tracePt t="178058" x="5181600" y="2794000"/>
          <p14:tracePt t="178074" x="5175250" y="2794000"/>
          <p14:tracePt t="178092" x="5168900" y="2794000"/>
          <p14:tracePt t="178108" x="5162550" y="2794000"/>
          <p14:tracePt t="178126" x="5149850" y="2794000"/>
          <p14:tracePt t="178142" x="5137150" y="2800350"/>
          <p14:tracePt t="178158" x="5130800" y="2806700"/>
          <p14:tracePt t="178175" x="5111750" y="2825750"/>
          <p14:tracePt t="178192" x="5099050" y="2870200"/>
          <p14:tracePt t="178195" x="5092700" y="2895600"/>
          <p14:tracePt t="178208" x="5092700" y="2914650"/>
          <p14:tracePt t="178225" x="5092700" y="2978150"/>
          <p14:tracePt t="178228" x="5092700" y="3009900"/>
          <p14:tracePt t="178241" x="5092700" y="3054350"/>
          <p14:tracePt t="178258" x="5105400" y="3105150"/>
          <p14:tracePt t="178274" x="5130800" y="3162300"/>
          <p14:tracePt t="178291" x="5137150" y="3181350"/>
          <p14:tracePt t="178324" x="5143500" y="3181350"/>
          <p14:tracePt t="178350" x="5149850" y="3187700"/>
          <p14:tracePt t="178363" x="5162550" y="3187700"/>
          <p14:tracePt t="178375" x="5175250" y="3187700"/>
          <p14:tracePt t="178391" x="5207000" y="3187700"/>
          <p14:tracePt t="178408" x="5232400" y="3181350"/>
          <p14:tracePt t="178411" x="5245100" y="3181350"/>
          <p14:tracePt t="178425" x="5251450" y="3175000"/>
          <p14:tracePt t="178441" x="5257800" y="3162300"/>
          <p14:tracePt t="178458" x="5270500" y="3162300"/>
          <p14:tracePt t="178747" x="0" y="0"/>
        </p14:tracePtLst>
        <p14:tracePtLst>
          <p14:tracePt t="182109" x="5295900" y="3244850"/>
          <p14:tracePt t="182164" x="5302250" y="3244850"/>
          <p14:tracePt t="182175" x="5327650" y="3244850"/>
          <p14:tracePt t="182191" x="5422900" y="3244850"/>
          <p14:tracePt t="182207" x="5568950" y="3244850"/>
          <p14:tracePt t="182211" x="5645150" y="3244850"/>
          <p14:tracePt t="182223" x="5708650" y="3244850"/>
          <p14:tracePt t="182240" x="5803900" y="3244850"/>
          <p14:tracePt t="182244" x="5829300" y="3244850"/>
          <p14:tracePt t="182257" x="5848350" y="3244850"/>
          <p14:tracePt t="182273" x="5873750" y="3244850"/>
          <p14:tracePt t="182291" x="5892800" y="3244850"/>
          <p14:tracePt t="182539" x="0" y="0"/>
        </p14:tracePtLst>
        <p14:tracePtLst>
          <p14:tracePt t="183229" x="3175000" y="3683000"/>
          <p14:tracePt t="183351" x="3175000" y="3695700"/>
          <p14:tracePt t="183367" x="3175000" y="3727450"/>
          <p14:tracePt t="183389" x="3175000" y="3803650"/>
          <p14:tracePt t="183406" x="3175000" y="3879850"/>
          <p14:tracePt t="183415" x="3175000" y="3924300"/>
          <p14:tracePt t="183423" x="3175000" y="3968750"/>
          <p14:tracePt t="183439" x="3175000" y="4064000"/>
          <p14:tracePt t="183456" x="3194050" y="4203700"/>
          <p14:tracePt t="183473" x="3206750" y="4311650"/>
          <p14:tracePt t="183489" x="3219450" y="4425950"/>
          <p14:tracePt t="183506" x="3238500" y="4533900"/>
          <p14:tracePt t="183507" x="3244850" y="4584700"/>
          <p14:tracePt t="183523" x="3251200" y="4692650"/>
          <p14:tracePt t="183539" x="3270250" y="4826000"/>
          <p14:tracePt t="183556" x="3289300" y="4946650"/>
          <p14:tracePt t="183573" x="3302000" y="5054600"/>
          <p14:tracePt t="183589" x="3314700" y="5162550"/>
          <p14:tracePt t="183606" x="3333750" y="5251450"/>
          <p14:tracePt t="183622" x="3346450" y="5340350"/>
          <p14:tracePt t="183639" x="3346450" y="5397500"/>
          <p14:tracePt t="183656" x="3346450" y="5448300"/>
          <p14:tracePt t="183673" x="3352800" y="5530850"/>
          <p14:tracePt t="183675" x="3359150" y="5562600"/>
          <p14:tracePt t="183689" x="3365500" y="5588000"/>
          <p14:tracePt t="183706" x="3378200" y="5664200"/>
          <p14:tracePt t="183723" x="3390900" y="5727700"/>
          <p14:tracePt t="183739" x="3403600" y="5784850"/>
          <p14:tracePt t="183756" x="3409950" y="5829300"/>
          <p14:tracePt t="183772" x="3422650" y="5886450"/>
          <p14:tracePt t="183789" x="3422650" y="5924550"/>
          <p14:tracePt t="183806" x="3429000" y="5981700"/>
          <p14:tracePt t="183823" x="3435350" y="6026150"/>
          <p14:tracePt t="183839" x="3441700" y="6076950"/>
          <p14:tracePt t="183856" x="3454400" y="6140450"/>
          <p14:tracePt t="183872" x="3460750" y="6191250"/>
          <p14:tracePt t="183889" x="3460750" y="6216650"/>
          <p14:tracePt t="183892" x="3460750" y="6235700"/>
          <p14:tracePt t="183906" x="3460750" y="6254750"/>
          <p14:tracePt t="183923" x="3467100" y="6267450"/>
          <p14:tracePt t="184043" x="3473450" y="6267450"/>
          <p14:tracePt t="184051" x="3479800" y="6267450"/>
          <p14:tracePt t="184060" x="3486150" y="6248400"/>
          <p14:tracePt t="184072" x="3492500" y="6216650"/>
          <p14:tracePt t="184089" x="3524250" y="6115050"/>
          <p14:tracePt t="184106" x="3549650" y="5981700"/>
          <p14:tracePt t="184107" x="3562350" y="5911850"/>
          <p14:tracePt t="184122" x="3581400" y="5746750"/>
          <p14:tracePt t="184139" x="3581400" y="5568950"/>
          <p14:tracePt t="184156" x="3587750" y="5391150"/>
          <p14:tracePt t="184173" x="3581400" y="5200650"/>
          <p14:tracePt t="184189" x="3562350" y="5035550"/>
          <p14:tracePt t="184206" x="3556000" y="4933950"/>
          <p14:tracePt t="184223" x="3536950" y="4813300"/>
          <p14:tracePt t="184239" x="3530600" y="4711700"/>
          <p14:tracePt t="184256" x="3511550" y="4603750"/>
          <p14:tracePt t="184272" x="3505200" y="4495800"/>
          <p14:tracePt t="184275" x="3505200" y="4451350"/>
          <p14:tracePt t="184289" x="3505200" y="4400550"/>
          <p14:tracePt t="184306" x="3505200" y="4311650"/>
          <p14:tracePt t="184307" x="3505200" y="4279900"/>
          <p14:tracePt t="184322" x="3498850" y="4203700"/>
          <p14:tracePt t="184339" x="3498850" y="4140200"/>
          <p14:tracePt t="184356" x="3498850" y="4089400"/>
          <p14:tracePt t="184372" x="3498850" y="4038600"/>
          <p14:tracePt t="184389" x="3498850" y="3987800"/>
          <p14:tracePt t="184406" x="3498850" y="3949700"/>
          <p14:tracePt t="184423" x="3498850" y="3924300"/>
          <p14:tracePt t="184582" x="3498850" y="3937000"/>
          <p14:tracePt t="184598" x="3492500" y="4044950"/>
          <p14:tracePt t="184609" x="3479800" y="4108450"/>
          <p14:tracePt t="184611" x="3473450" y="4184650"/>
          <p14:tracePt t="184622" x="3454400" y="4267200"/>
          <p14:tracePt t="184640" x="3441700" y="4438650"/>
          <p14:tracePt t="184645" x="3429000" y="4521200"/>
          <p14:tracePt t="184657" x="3422650" y="4591050"/>
          <p14:tracePt t="184673" x="3416300" y="4718050"/>
          <p14:tracePt t="184689" x="3403600" y="4826000"/>
          <p14:tracePt t="184691" x="3397250" y="4889500"/>
          <p14:tracePt t="184706" x="3397250" y="4997450"/>
          <p14:tracePt t="184723" x="3397250" y="5124450"/>
          <p14:tracePt t="184739" x="3397250" y="5251450"/>
          <p14:tracePt t="184756" x="3390900" y="5378450"/>
          <p14:tracePt t="184772" x="3390900" y="5467350"/>
          <p14:tracePt t="184789" x="3390900" y="5543550"/>
          <p14:tracePt t="184806" x="3390900" y="5607050"/>
          <p14:tracePt t="184822" x="3390900" y="5670550"/>
          <p14:tracePt t="184839" x="3390900" y="5727700"/>
          <p14:tracePt t="184855" x="3390900" y="5797550"/>
          <p14:tracePt t="184872" x="3397250" y="5861050"/>
          <p14:tracePt t="184889" x="3403600" y="5918200"/>
          <p14:tracePt t="184892" x="3403600" y="5937250"/>
          <p14:tracePt t="184906" x="3403600" y="5949950"/>
          <p14:tracePt t="184923" x="3403600" y="5981700"/>
          <p14:tracePt t="184939" x="3403600" y="6000750"/>
          <p14:tracePt t="184956" x="3409950" y="6032500"/>
          <p14:tracePt t="185021" x="3416300" y="6032500"/>
          <p14:tracePt t="185036" x="3422650" y="6032500"/>
          <p14:tracePt t="185044" x="3422650" y="6026150"/>
          <p14:tracePt t="185055" x="3429000" y="6007100"/>
          <p14:tracePt t="185072" x="3454400" y="5937250"/>
          <p14:tracePt t="185089" x="3479800" y="5791200"/>
          <p14:tracePt t="185105" x="3492500" y="5600700"/>
          <p14:tracePt t="185122" x="3492500" y="5187950"/>
          <p14:tracePt t="185139" x="3505200" y="4889500"/>
          <p14:tracePt t="185156" x="3517900" y="4648200"/>
          <p14:tracePt t="185172" x="3505200" y="4438650"/>
          <p14:tracePt t="185189" x="3486150" y="4286250"/>
          <p14:tracePt t="185206" x="3479800" y="4159250"/>
          <p14:tracePt t="185223" x="3460750" y="4051300"/>
          <p14:tracePt t="185239" x="3448050" y="3943350"/>
          <p14:tracePt t="185255" x="3448050" y="3854450"/>
          <p14:tracePt t="185272" x="3448050" y="3778250"/>
          <p14:tracePt t="185289" x="3448050" y="3733800"/>
          <p14:tracePt t="185305" x="3448050" y="3702050"/>
          <p14:tracePt t="185308" x="3448050" y="3689350"/>
          <p14:tracePt t="185322" x="3448050" y="3683000"/>
          <p14:tracePt t="185339" x="3448050" y="3670300"/>
          <p14:tracePt t="185355" x="3448050" y="3651250"/>
          <p14:tracePt t="185372" x="3448050" y="3619500"/>
          <p14:tracePt t="185389" x="3448050" y="3587750"/>
          <p14:tracePt t="185406" x="3448050" y="3575050"/>
          <p14:tracePt t="185422" x="3448050" y="3568700"/>
          <p14:tracePt t="185595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335" y="1810322"/>
            <a:ext cx="73818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9561576" y="3706368"/>
            <a:ext cx="2630424" cy="1231392"/>
          </a:xfrm>
          <a:prstGeom prst="wedgeRoundRectCallout">
            <a:avLst>
              <a:gd name="adj1" fmla="val -82938"/>
              <a:gd name="adj2" fmla="val 3518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可以看到形参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id=22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id=25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，说明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指向同一个对象，是引用调用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417250" y="3127573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当进入函数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，但还没执行第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行时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>
            <a:extLst>
              <a:ext uri="{FF2B5EF4-FFF2-40B4-BE49-F238E27FC236}">
                <a16:creationId xmlns:a16="http://schemas.microsoft.com/office/drawing/2014/main" id="{833F0044-0465-4E1F-815D-32F10D10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272" y="1702180"/>
            <a:ext cx="3908259" cy="593752"/>
          </a:xfrm>
          <a:prstGeom prst="wedgeRoundRectCallout">
            <a:avLst>
              <a:gd name="adj1" fmla="val -71126"/>
              <a:gd name="adj2" fmla="val 3817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debug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模式下，在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(y)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；这条语句上执行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step 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，会进入函数体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25"/>
    </mc:Choice>
    <mc:Fallback xmlns="">
      <p:transition spd="slow" advTm="77225"/>
    </mc:Fallback>
  </mc:AlternateContent>
  <p:extLst>
    <p:ext uri="{3A86A75C-4F4B-4683-9AE1-C65F6400EC91}">
      <p14:laserTraceLst xmlns:p14="http://schemas.microsoft.com/office/powerpoint/2010/main">
        <p14:tracePtLst>
          <p14:tracePt t="3408" x="3619500" y="2228850"/>
          <p14:tracePt t="3456" x="3625850" y="2228850"/>
          <p14:tracePt t="3464" x="3657600" y="2228850"/>
          <p14:tracePt t="3472" x="3695700" y="2235200"/>
          <p14:tracePt t="3481" x="3746500" y="2241550"/>
          <p14:tracePt t="3498" x="3886200" y="2266950"/>
          <p14:tracePt t="3514" x="4051300" y="2292350"/>
          <p14:tracePt t="3531" x="4216400" y="2292350"/>
          <p14:tracePt t="3548" x="4387850" y="2292350"/>
          <p14:tracePt t="3564" x="4546600" y="2292350"/>
          <p14:tracePt t="3581" x="4654550" y="2292350"/>
          <p14:tracePt t="3598" x="4718050" y="2292350"/>
          <p14:tracePt t="3614" x="4762500" y="2292350"/>
          <p14:tracePt t="3617" x="4768850" y="2292350"/>
          <p14:tracePt t="3632" x="4781550" y="2292350"/>
          <p14:tracePt t="3648" x="4794250" y="2292350"/>
          <p14:tracePt t="3664" x="4800600" y="2292350"/>
          <p14:tracePt t="3762" x="4806950" y="2292350"/>
          <p14:tracePt t="3952" x="0" y="0"/>
        </p14:tracePtLst>
        <p14:tracePtLst>
          <p14:tracePt t="5169" x="3663950" y="2222500"/>
          <p14:tracePt t="5194" x="3670300" y="2222500"/>
          <p14:tracePt t="5204" x="3683000" y="2228850"/>
          <p14:tracePt t="5214" x="3689350" y="2228850"/>
          <p14:tracePt t="5231" x="3733800" y="2241550"/>
          <p14:tracePt t="5235" x="3759200" y="2247900"/>
          <p14:tracePt t="5247" x="3790950" y="2254250"/>
          <p14:tracePt t="5265" x="3911600" y="2254250"/>
          <p14:tracePt t="5281" x="4006850" y="2254250"/>
          <p14:tracePt t="5297" x="4102100" y="2254250"/>
          <p14:tracePt t="5314" x="4197350" y="2254250"/>
          <p14:tracePt t="5331" x="4286250" y="2254250"/>
          <p14:tracePt t="5347" x="4362450" y="2254250"/>
          <p14:tracePt t="5364" x="4400550" y="2254250"/>
          <p14:tracePt t="5381" x="4413250" y="2254250"/>
          <p14:tracePt t="5397" x="4419600" y="2254250"/>
          <p14:tracePt t="6088" x="0" y="0"/>
        </p14:tracePtLst>
        <p14:tracePtLst>
          <p14:tracePt t="6994" x="4006850" y="2203450"/>
          <p14:tracePt t="7259" x="4013200" y="2203450"/>
          <p14:tracePt t="7265" x="4044950" y="2203450"/>
          <p14:tracePt t="7280" x="4140200" y="2203450"/>
          <p14:tracePt t="7297" x="4311650" y="2209800"/>
          <p14:tracePt t="7314" x="4502150" y="2235200"/>
          <p14:tracePt t="7330" x="4635500" y="2247900"/>
          <p14:tracePt t="7347" x="4679950" y="2260600"/>
          <p14:tracePt t="7364" x="4686300" y="2260600"/>
          <p14:tracePt t="7689" x="0" y="0"/>
        </p14:tracePtLst>
        <p14:tracePtLst>
          <p14:tracePt t="8523" x="5480050" y="4006850"/>
          <p14:tracePt t="8530" x="5473700" y="4038600"/>
          <p14:tracePt t="8538" x="5467350" y="4070350"/>
          <p14:tracePt t="8546" x="5461000" y="4095750"/>
          <p14:tracePt t="8563" x="5454650" y="4133850"/>
          <p14:tracePt t="8579" x="5454650" y="4159250"/>
          <p14:tracePt t="8596" x="5454650" y="4171950"/>
          <p14:tracePt t="8613" x="5454650" y="4191000"/>
          <p14:tracePt t="8629" x="5461000" y="4216400"/>
          <p14:tracePt t="8634" x="5467350" y="4222750"/>
          <p14:tracePt t="8650" x="5473700" y="4235450"/>
          <p14:tracePt t="8663" x="5480050" y="4241800"/>
          <p14:tracePt t="8680" x="5492750" y="4254500"/>
          <p14:tracePt t="8728" x="0" y="0"/>
        </p14:tracePtLst>
        <p14:tracePtLst>
          <p14:tracePt t="9200" x="4616450" y="4438650"/>
          <p14:tracePt t="9328" x="0" y="0"/>
        </p14:tracePtLst>
        <p14:tracePtLst>
          <p14:tracePt t="10642" x="6197600" y="1936750"/>
          <p14:tracePt t="10794" x="6197600" y="1943100"/>
          <p14:tracePt t="10802" x="6203950" y="1943100"/>
          <p14:tracePt t="10812" x="6229350" y="1943100"/>
          <p14:tracePt t="10829" x="6311900" y="1943100"/>
          <p14:tracePt t="10846" x="6451600" y="1943100"/>
          <p14:tracePt t="10849" x="6521450" y="1943100"/>
          <p14:tracePt t="10862" x="6610350" y="1943100"/>
          <p14:tracePt t="10879" x="6769100" y="1943100"/>
          <p14:tracePt t="10882" x="6832600" y="1943100"/>
          <p14:tracePt t="10896" x="6896100" y="1943100"/>
          <p14:tracePt t="10913" x="6921500" y="1943100"/>
          <p14:tracePt t="10929" x="6934200" y="1943100"/>
          <p14:tracePt t="10946" x="6940550" y="1943100"/>
          <p14:tracePt t="11184" x="0" y="0"/>
        </p14:tracePtLst>
        <p14:tracePtLst>
          <p14:tracePt t="11674" x="6184900" y="1955800"/>
          <p14:tracePt t="11730" x="6197600" y="1955800"/>
          <p14:tracePt t="11738" x="6229350" y="1955800"/>
          <p14:tracePt t="11746" x="6299200" y="1962150"/>
          <p14:tracePt t="11762" x="6438900" y="1987550"/>
          <p14:tracePt t="11779" x="6610350" y="2019300"/>
          <p14:tracePt t="11795" x="6762750" y="2044700"/>
          <p14:tracePt t="11812" x="6877050" y="2051050"/>
          <p14:tracePt t="11829" x="6985000" y="2051050"/>
          <p14:tracePt t="11833" x="7029450" y="2051050"/>
          <p14:tracePt t="11845" x="7054850" y="2051050"/>
          <p14:tracePt t="11849" x="7073900" y="2051050"/>
          <p14:tracePt t="11862" x="7086600" y="2051050"/>
          <p14:tracePt t="11878" x="7092950" y="2051050"/>
          <p14:tracePt t="12136" x="0" y="0"/>
        </p14:tracePtLst>
        <p14:tracePtLst>
          <p14:tracePt t="14347" x="3644900" y="2292350"/>
          <p14:tracePt t="14410" x="3651250" y="2292350"/>
          <p14:tracePt t="14418" x="3663950" y="2292350"/>
          <p14:tracePt t="14427" x="3676650" y="2292350"/>
          <p14:tracePt t="14445" x="3733800" y="2292350"/>
          <p14:tracePt t="14461" x="3841750" y="2292350"/>
          <p14:tracePt t="14466" x="3911600" y="2292350"/>
          <p14:tracePt t="14477" x="4000500" y="2292350"/>
          <p14:tracePt t="14494" x="4165600" y="2292350"/>
          <p14:tracePt t="14497" x="4241800" y="2292350"/>
          <p14:tracePt t="14511" x="4318000" y="2292350"/>
          <p14:tracePt t="14528" x="4483100" y="2292350"/>
          <p14:tracePt t="14545" x="4591050" y="2292350"/>
          <p14:tracePt t="14561" x="4679950" y="2292350"/>
          <p14:tracePt t="14577" x="4762500" y="2292350"/>
          <p14:tracePt t="14594" x="4819650" y="2292350"/>
          <p14:tracePt t="14611" x="4876800" y="2292350"/>
          <p14:tracePt t="14627" x="4902200" y="2292350"/>
          <p14:tracePt t="14644" x="4914900" y="2292350"/>
          <p14:tracePt t="14678" x="4921250" y="2292350"/>
          <p14:tracePt t="14694" x="4927600" y="2292350"/>
          <p14:tracePt t="14711" x="4933950" y="2292350"/>
          <p14:tracePt t="14728" x="4965700" y="2292350"/>
          <p14:tracePt t="14745" x="4972050" y="2292350"/>
          <p14:tracePt t="14761" x="4984750" y="2292350"/>
          <p14:tracePt t="15488" x="0" y="0"/>
        </p14:tracePtLst>
        <p14:tracePtLst>
          <p14:tracePt t="16002" x="4216400" y="2266950"/>
          <p14:tracePt t="16074" x="4248150" y="2266950"/>
          <p14:tracePt t="16084" x="4305300" y="2266950"/>
          <p14:tracePt t="16094" x="4368800" y="2266950"/>
          <p14:tracePt t="16111" x="4546600" y="2266950"/>
          <p14:tracePt t="16128" x="4743450" y="2266950"/>
          <p14:tracePt t="16144" x="4781550" y="2266950"/>
          <p14:tracePt t="16160" x="4787900" y="2266950"/>
          <p14:tracePt t="16313" x="0" y="0"/>
        </p14:tracePtLst>
        <p14:tracePtLst>
          <p14:tracePt t="17274" x="6673850" y="2203450"/>
          <p14:tracePt t="17377" x="6680200" y="2203450"/>
          <p14:tracePt t="17387" x="6699250" y="2203450"/>
          <p14:tracePt t="17394" x="6711950" y="2203450"/>
          <p14:tracePt t="17410" x="6769100" y="2203450"/>
          <p14:tracePt t="17426" x="6858000" y="2203450"/>
          <p14:tracePt t="17444" x="6972300" y="2203450"/>
          <p14:tracePt t="17460" x="7099300" y="2203450"/>
          <p14:tracePt t="17476" x="7219950" y="2203450"/>
          <p14:tracePt t="17493" x="7289800" y="2203450"/>
          <p14:tracePt t="17496" x="7308850" y="2203450"/>
          <p14:tracePt t="17510" x="7315200" y="2203450"/>
          <p14:tracePt t="17527" x="7321550" y="2203450"/>
          <p14:tracePt t="17769" x="0" y="0"/>
        </p14:tracePtLst>
        <p14:tracePtLst>
          <p14:tracePt t="18434" x="6762750" y="2203450"/>
          <p14:tracePt t="18538" x="6769100" y="2203450"/>
          <p14:tracePt t="18546" x="6781800" y="2203450"/>
          <p14:tracePt t="18554" x="6800850" y="2203450"/>
          <p14:tracePt t="18561" x="6813550" y="2203450"/>
          <p14:tracePt t="18577" x="6864350" y="2203450"/>
          <p14:tracePt t="18593" x="6908800" y="2203450"/>
          <p14:tracePt t="18609" x="6965950" y="2203450"/>
          <p14:tracePt t="18626" x="7016750" y="2209800"/>
          <p14:tracePt t="18643" x="7048500" y="2209800"/>
          <p14:tracePt t="18659" x="7073900" y="2209800"/>
          <p14:tracePt t="18676" x="7086600" y="2209800"/>
          <p14:tracePt t="18693" x="7092950" y="2209800"/>
          <p14:tracePt t="18710" x="7099300" y="2209800"/>
          <p14:tracePt t="18730" x="7105650" y="2209800"/>
          <p14:tracePt t="18746" x="7112000" y="2209800"/>
          <p14:tracePt t="18770" x="7118350" y="2209800"/>
          <p14:tracePt t="18786" x="7124700" y="2209800"/>
          <p14:tracePt t="18802" x="7131050" y="2209800"/>
          <p14:tracePt t="18810" x="7137400" y="2209800"/>
          <p14:tracePt t="18826" x="7143750" y="2209800"/>
          <p14:tracePt t="18850" x="7150100" y="2209800"/>
          <p14:tracePt t="18875" x="7156450" y="2209800"/>
          <p14:tracePt t="18897" x="7162800" y="2209800"/>
          <p14:tracePt t="18906" x="7169150" y="2209800"/>
          <p14:tracePt t="18914" x="7175500" y="2209800"/>
          <p14:tracePt t="18929" x="7181850" y="2209800"/>
          <p14:tracePt t="18943" x="7188200" y="2209800"/>
          <p14:tracePt t="18960" x="7207250" y="2209800"/>
          <p14:tracePt t="18977" x="7219950" y="2209800"/>
          <p14:tracePt t="19128" x="0" y="0"/>
        </p14:tracePtLst>
        <p14:tracePtLst>
          <p14:tracePt t="19565" x="6724650" y="2209800"/>
          <p14:tracePt t="19658" x="6750050" y="2209800"/>
          <p14:tracePt t="19665" x="6775450" y="2209800"/>
          <p14:tracePt t="19676" x="6813550" y="2209800"/>
          <p14:tracePt t="19692" x="6934200" y="2216150"/>
          <p14:tracePt t="19709" x="7061200" y="2235200"/>
          <p14:tracePt t="19712" x="7105650" y="2235200"/>
          <p14:tracePt t="19726" x="7150100" y="2235200"/>
          <p14:tracePt t="19742" x="7207250" y="2241550"/>
          <p14:tracePt t="19744" x="7226300" y="2241550"/>
          <p14:tracePt t="19759" x="7239000" y="2241550"/>
          <p14:tracePt t="20041" x="0" y="0"/>
        </p14:tracePtLst>
        <p14:tracePtLst>
          <p14:tracePt t="20450" x="6743700" y="2247900"/>
          <p14:tracePt t="20507" x="6756400" y="2247900"/>
          <p14:tracePt t="20514" x="6775450" y="2247900"/>
          <p14:tracePt t="20526" x="6800850" y="2247900"/>
          <p14:tracePt t="20543" x="6851650" y="2247900"/>
          <p14:tracePt t="20559" x="6902450" y="2247900"/>
          <p14:tracePt t="20563" x="6927850" y="2247900"/>
          <p14:tracePt t="20577" x="6972300" y="2247900"/>
          <p14:tracePt t="20593" x="7010400" y="2247900"/>
          <p14:tracePt t="20609" x="7048500" y="2247900"/>
          <p14:tracePt t="20625" x="7073900" y="2247900"/>
          <p14:tracePt t="20642" x="7092950" y="2247900"/>
          <p14:tracePt t="20659" x="7112000" y="2247900"/>
          <p14:tracePt t="20676" x="7143750" y="2254250"/>
          <p14:tracePt t="20693" x="7162800" y="2254250"/>
          <p14:tracePt t="20709" x="7200900" y="2260600"/>
          <p14:tracePt t="20713" x="7219950" y="2266950"/>
          <p14:tracePt t="20726" x="7232650" y="2266950"/>
          <p14:tracePt t="20742" x="7251700" y="2266950"/>
          <p14:tracePt t="20760" x="7264400" y="2266950"/>
          <p14:tracePt t="21073" x="0" y="0"/>
        </p14:tracePtLst>
        <p14:tracePtLst>
          <p14:tracePt t="22578" x="7797800" y="2222500"/>
          <p14:tracePt t="22658" x="7810500" y="2222500"/>
          <p14:tracePt t="22666" x="7816850" y="2222500"/>
          <p14:tracePt t="22675" x="7835900" y="2222500"/>
          <p14:tracePt t="22692" x="7912100" y="2222500"/>
          <p14:tracePt t="22708" x="8039100" y="2222500"/>
          <p14:tracePt t="22725" x="8166100" y="2247900"/>
          <p14:tracePt t="22742" x="8286750" y="2273300"/>
          <p14:tracePt t="22758" x="8343900" y="2286000"/>
          <p14:tracePt t="22775" x="8350250" y="2286000"/>
          <p14:tracePt t="22880" x="0" y="0"/>
        </p14:tracePtLst>
        <p14:tracePtLst>
          <p14:tracePt t="24962" x="4406900" y="4387850"/>
          <p14:tracePt t="25034" x="4400550" y="4394200"/>
          <p14:tracePt t="25041" x="4400550" y="4406900"/>
          <p14:tracePt t="25050" x="4413250" y="4419600"/>
          <p14:tracePt t="25058" x="4432300" y="4425950"/>
          <p14:tracePt t="25074" x="4502150" y="4457700"/>
          <p14:tracePt t="25091" x="4641850" y="4489450"/>
          <p14:tracePt t="25107" x="4813300" y="4521200"/>
          <p14:tracePt t="25124" x="5003800" y="4540250"/>
          <p14:tracePt t="25140" x="5156200" y="4540250"/>
          <p14:tracePt t="25157" x="5251450" y="4540250"/>
          <p14:tracePt t="25174" x="5283200" y="4540250"/>
          <p14:tracePt t="25176" x="5289550" y="4540250"/>
          <p14:tracePt t="25207" x="5295900" y="4540250"/>
          <p14:tracePt t="25242" x="5295900" y="4533900"/>
          <p14:tracePt t="25250" x="5295900" y="4527550"/>
          <p14:tracePt t="25266" x="5295900" y="4514850"/>
          <p14:tracePt t="25275" x="5295900" y="4502150"/>
          <p14:tracePt t="25291" x="5295900" y="4483100"/>
          <p14:tracePt t="25307" x="5295900" y="4464050"/>
          <p14:tracePt t="25324" x="5295900" y="4445000"/>
          <p14:tracePt t="25341" x="5295900" y="4419600"/>
          <p14:tracePt t="25357" x="5289550" y="4394200"/>
          <p14:tracePt t="25362" x="5276850" y="4375150"/>
          <p14:tracePt t="25374" x="5257800" y="4362450"/>
          <p14:tracePt t="25391" x="5187950" y="4343400"/>
          <p14:tracePt t="25394" x="5130800" y="4330700"/>
          <p14:tracePt t="25407" x="5080000" y="4324350"/>
          <p14:tracePt t="25410" x="5022850" y="4324350"/>
          <p14:tracePt t="25424" x="4889500" y="4324350"/>
          <p14:tracePt t="25441" x="4787900" y="4337050"/>
          <p14:tracePt t="25457" x="4743450" y="4368800"/>
          <p14:tracePt t="25474" x="4711700" y="4413250"/>
          <p14:tracePt t="25491" x="4686300" y="4464050"/>
          <p14:tracePt t="25507" x="4673600" y="4527550"/>
          <p14:tracePt t="25524" x="4667250" y="4559300"/>
          <p14:tracePt t="25541" x="4667250" y="4591050"/>
          <p14:tracePt t="25557" x="4667250" y="4629150"/>
          <p14:tracePt t="25561" x="4673600" y="4660900"/>
          <p14:tracePt t="25574" x="4686300" y="4686300"/>
          <p14:tracePt t="25579" x="4705350" y="4711700"/>
          <p14:tracePt t="25590" x="4737100" y="4743450"/>
          <p14:tracePt t="25607" x="4806950" y="4787900"/>
          <p14:tracePt t="25624" x="4997450" y="4838700"/>
          <p14:tracePt t="25640" x="5124450" y="4845050"/>
          <p14:tracePt t="25657" x="5232400" y="4845050"/>
          <p14:tracePt t="25674" x="5295900" y="4845050"/>
          <p14:tracePt t="25690" x="5321300" y="4832350"/>
          <p14:tracePt t="25707" x="5327650" y="4826000"/>
          <p14:tracePt t="25724" x="5327650" y="4806950"/>
          <p14:tracePt t="25741" x="5327650" y="4775200"/>
          <p14:tracePt t="25757" x="5302250" y="4705350"/>
          <p14:tracePt t="25761" x="5270500" y="4667250"/>
          <p14:tracePt t="25774" x="5238750" y="4629150"/>
          <p14:tracePt t="25777" x="5207000" y="4591050"/>
          <p14:tracePt t="25791" x="5181600" y="4559300"/>
          <p14:tracePt t="25807" x="5143500" y="4533900"/>
          <p14:tracePt t="25824" x="5130800" y="4521200"/>
          <p14:tracePt t="26064" x="0" y="0"/>
        </p14:tracePtLst>
        <p14:tracePtLst>
          <p14:tracePt t="29267" x="5505450" y="4133850"/>
          <p14:tracePt t="29282" x="5499100" y="4133850"/>
          <p14:tracePt t="29290" x="5499100" y="4146550"/>
          <p14:tracePt t="29306" x="5499100" y="4197350"/>
          <p14:tracePt t="29322" x="5518150" y="4235450"/>
          <p14:tracePt t="29339" x="5549900" y="4267200"/>
          <p14:tracePt t="29356" x="5588000" y="4286250"/>
          <p14:tracePt t="29372" x="5619750" y="4298950"/>
          <p14:tracePt t="29389" x="5645150" y="4298950"/>
          <p14:tracePt t="29406" x="5695950" y="4298950"/>
          <p14:tracePt t="29409" x="5734050" y="4298950"/>
          <p14:tracePt t="29423" x="5772150" y="4286250"/>
          <p14:tracePt t="29440" x="5880100" y="4248150"/>
          <p14:tracePt t="29456" x="5905500" y="4216400"/>
          <p14:tracePt t="29473" x="5911850" y="4197350"/>
          <p14:tracePt t="29489" x="5911850" y="4165600"/>
          <p14:tracePt t="29506" x="5905500" y="4146550"/>
          <p14:tracePt t="29523" x="5880100" y="4121150"/>
          <p14:tracePt t="29539" x="5861050" y="4114800"/>
          <p14:tracePt t="29556" x="5842000" y="4114800"/>
          <p14:tracePt t="29573" x="5816600" y="4114800"/>
          <p14:tracePt t="29589" x="5784850" y="4114800"/>
          <p14:tracePt t="29594" x="5778500" y="4114800"/>
          <p14:tracePt t="29606" x="5765800" y="4127500"/>
          <p14:tracePt t="29622" x="5759450" y="4146550"/>
          <p14:tracePt t="29626" x="5759450" y="4152900"/>
          <p14:tracePt t="29639" x="5759450" y="4165600"/>
          <p14:tracePt t="29656" x="5765800" y="4197350"/>
          <p14:tracePt t="29673" x="5797550" y="4203700"/>
          <p14:tracePt t="29689" x="5822950" y="4203700"/>
          <p14:tracePt t="29706" x="5848350" y="4203700"/>
          <p14:tracePt t="29723" x="5873750" y="4203700"/>
          <p14:tracePt t="29756" x="5873750" y="4184650"/>
          <p14:tracePt t="29772" x="5861050" y="4165600"/>
          <p14:tracePt t="29789" x="5835650" y="4146550"/>
          <p14:tracePt t="29805" x="5797550" y="4127500"/>
          <p14:tracePt t="29822" x="5784850" y="4121150"/>
          <p14:tracePt t="29838" x="5753100" y="4121150"/>
          <p14:tracePt t="29856" x="5734050" y="4152900"/>
          <p14:tracePt t="29872" x="5734050" y="4165600"/>
          <p14:tracePt t="29913" x="5734050" y="4171950"/>
          <p14:tracePt t="29986" x="5740400" y="4171950"/>
          <p14:tracePt t="30153" x="5753100" y="4171950"/>
          <p14:tracePt t="30178" x="5759450" y="4171950"/>
          <p14:tracePt t="30186" x="5765800" y="4171950"/>
          <p14:tracePt t="30194" x="5772150" y="4171950"/>
          <p14:tracePt t="30206" x="5778500" y="4171950"/>
          <p14:tracePt t="30225" x="5784850" y="4171950"/>
          <p14:tracePt t="30745" x="0" y="0"/>
        </p14:tracePtLst>
        <p14:tracePtLst>
          <p14:tracePt t="35586" x="3632200" y="4432300"/>
          <p14:tracePt t="35610" x="3638550" y="4432300"/>
          <p14:tracePt t="35626" x="3644900" y="4432300"/>
          <p14:tracePt t="35642" x="3657600" y="4432300"/>
          <p14:tracePt t="35649" x="3670300" y="4432300"/>
          <p14:tracePt t="35657" x="3689350" y="4432300"/>
          <p14:tracePt t="35671" x="3721100" y="4432300"/>
          <p14:tracePt t="35688" x="3873500" y="4432300"/>
          <p14:tracePt t="35704" x="4038600" y="4432300"/>
          <p14:tracePt t="35721" x="4229100" y="4432300"/>
          <p14:tracePt t="35737" x="4368800" y="4432300"/>
          <p14:tracePt t="35753" x="4432300" y="4432300"/>
          <p14:tracePt t="35770" x="4451350" y="4432300"/>
          <p14:tracePt t="35803" x="4457700" y="4432300"/>
          <p14:tracePt t="35905" x="4464050" y="4432300"/>
          <p14:tracePt t="36296" x="0" y="0"/>
        </p14:tracePtLst>
        <p14:tracePtLst>
          <p14:tracePt t="38529" x="3467100" y="4413250"/>
          <p14:tracePt t="38578" x="3486150" y="4413250"/>
          <p14:tracePt t="38586" x="3511550" y="4413250"/>
          <p14:tracePt t="38595" x="3543300" y="4413250"/>
          <p14:tracePt t="38603" x="3587750" y="4413250"/>
          <p14:tracePt t="38619" x="3714750" y="4413250"/>
          <p14:tracePt t="38636" x="3879850" y="4413250"/>
          <p14:tracePt t="38652" x="4089400" y="4413250"/>
          <p14:tracePt t="38669" x="4298950" y="4419600"/>
          <p14:tracePt t="38686" x="4432300" y="4432300"/>
          <p14:tracePt t="38688" x="4464050" y="4438650"/>
          <p14:tracePt t="38703" x="4489450" y="4445000"/>
          <p14:tracePt t="38720" x="4527550" y="4451350"/>
          <p14:tracePt t="38736" x="4540250" y="4457700"/>
          <p14:tracePt t="38753" x="4546600" y="4457700"/>
          <p14:tracePt t="38770" x="4552950" y="4457700"/>
          <p14:tracePt t="38786" x="4559300" y="4457700"/>
          <p14:tracePt t="38898" x="4565650" y="4457700"/>
          <p14:tracePt t="38913" x="4572000" y="4457700"/>
          <p14:tracePt t="39425" x="0" y="0"/>
        </p14:tracePtLst>
        <p14:tracePtLst>
          <p14:tracePt t="40474" x="3606800" y="4400550"/>
          <p14:tracePt t="40586" x="3625850" y="4400550"/>
          <p14:tracePt t="40594" x="3651250" y="4400550"/>
          <p14:tracePt t="40602" x="3683000" y="4400550"/>
          <p14:tracePt t="40619" x="3797300" y="4400550"/>
          <p14:tracePt t="40635" x="3968750" y="4400550"/>
          <p14:tracePt t="40652" x="4159250" y="4419600"/>
          <p14:tracePt t="40669" x="4267200" y="4438650"/>
          <p14:tracePt t="40673" x="4305300" y="4445000"/>
          <p14:tracePt t="40686" x="4330700" y="4451350"/>
          <p14:tracePt t="40689" x="4337050" y="4451350"/>
          <p14:tracePt t="40702" x="4349750" y="4451350"/>
          <p14:tracePt t="40719" x="4356100" y="4451350"/>
          <p14:tracePt t="40736" x="4368800" y="4451350"/>
          <p14:tracePt t="40752" x="4375150" y="4451350"/>
          <p14:tracePt t="40770" x="4381500" y="4451350"/>
          <p14:tracePt t="41025" x="0" y="0"/>
        </p14:tracePtLst>
        <p14:tracePtLst>
          <p14:tracePt t="42267" x="3613150" y="4362450"/>
          <p14:tracePt t="42330" x="3632200" y="4362450"/>
          <p14:tracePt t="42337" x="3657600" y="4362450"/>
          <p14:tracePt t="42352" x="3740150" y="4362450"/>
          <p14:tracePt t="42368" x="3829050" y="4381500"/>
          <p14:tracePt t="42385" x="3898900" y="4394200"/>
          <p14:tracePt t="42402" x="3943350" y="4394200"/>
          <p14:tracePt t="42418" x="3994150" y="4394200"/>
          <p14:tracePt t="42435" x="4064000" y="4394200"/>
          <p14:tracePt t="42452" x="4140200" y="4394200"/>
          <p14:tracePt t="42468" x="4241800" y="4394200"/>
          <p14:tracePt t="42485" x="4368800" y="4394200"/>
          <p14:tracePt t="42502" x="4470400" y="4394200"/>
          <p14:tracePt t="42505" x="4502150" y="4394200"/>
          <p14:tracePt t="42518" x="4533900" y="4394200"/>
          <p14:tracePt t="42535" x="4565650" y="4394200"/>
          <p14:tracePt t="42538" x="4578350" y="4394200"/>
          <p14:tracePt t="42552" x="4584700" y="4394200"/>
          <p14:tracePt t="42833" x="0" y="0"/>
        </p14:tracePtLst>
        <p14:tracePtLst>
          <p14:tracePt t="43234" x="3683000" y="4394200"/>
          <p14:tracePt t="43290" x="3689350" y="4394200"/>
          <p14:tracePt t="43298" x="3702050" y="4394200"/>
          <p14:tracePt t="43305" x="3714750" y="4394200"/>
          <p14:tracePt t="43318" x="3733800" y="4394200"/>
          <p14:tracePt t="43335" x="3790950" y="4394200"/>
          <p14:tracePt t="43339" x="3854450" y="4400550"/>
          <p14:tracePt t="43352" x="3994150" y="4413250"/>
          <p14:tracePt t="43368" x="4222750" y="4413250"/>
          <p14:tracePt t="43385" x="4508500" y="4413250"/>
          <p14:tracePt t="43401" x="4743450" y="4425950"/>
          <p14:tracePt t="43418" x="4838700" y="4445000"/>
          <p14:tracePt t="43435" x="4857750" y="4445000"/>
          <p14:tracePt t="43451" x="4864100" y="4445000"/>
          <p14:tracePt t="43665" x="0" y="0"/>
        </p14:tracePtLst>
        <p14:tracePtLst>
          <p14:tracePt t="44594" x="3663950" y="4419600"/>
          <p14:tracePt t="44674" x="3676650" y="4419600"/>
          <p14:tracePt t="44682" x="3702050" y="4419600"/>
          <p14:tracePt t="44690" x="3746500" y="4419600"/>
          <p14:tracePt t="44701" x="3778250" y="4425950"/>
          <p14:tracePt t="44717" x="3898900" y="4438650"/>
          <p14:tracePt t="44734" x="4038600" y="4451350"/>
          <p14:tracePt t="44737" x="4133850" y="4457700"/>
          <p14:tracePt t="44750" x="4216400" y="4464050"/>
          <p14:tracePt t="44767" x="4375150" y="4464050"/>
          <p14:tracePt t="44784" x="4432300" y="4464050"/>
          <p14:tracePt t="44801" x="4464050" y="4464050"/>
          <p14:tracePt t="44817" x="4476750" y="4464050"/>
          <p14:tracePt t="44834" x="4483100" y="4464050"/>
          <p14:tracePt t="45128" x="0" y="0"/>
        </p14:tracePtLst>
        <p14:tracePtLst>
          <p14:tracePt t="45602" x="3759200" y="4451350"/>
          <p14:tracePt t="45618" x="3765550" y="4451350"/>
          <p14:tracePt t="45627" x="3778250" y="4451350"/>
          <p14:tracePt t="45635" x="3797300" y="4451350"/>
          <p14:tracePt t="45651" x="3841750" y="4451350"/>
          <p14:tracePt t="45667" x="3930650" y="4451350"/>
          <p14:tracePt t="45684" x="4057650" y="4451350"/>
          <p14:tracePt t="45700" x="4184650" y="4451350"/>
          <p14:tracePt t="45705" x="4235450" y="4451350"/>
          <p14:tracePt t="45717" x="4279900" y="4451350"/>
          <p14:tracePt t="45733" x="4343400" y="4451350"/>
          <p14:tracePt t="45750" x="4375150" y="4451350"/>
          <p14:tracePt t="45766" x="4381500" y="4451350"/>
          <p14:tracePt t="45793" x="4387850" y="4451350"/>
          <p14:tracePt t="46000" x="0" y="0"/>
        </p14:tracePtLst>
        <p14:tracePtLst>
          <p14:tracePt t="46498" x="3740150" y="4362450"/>
          <p14:tracePt t="46570" x="3752850" y="4362450"/>
          <p14:tracePt t="46578" x="3784600" y="4362450"/>
          <p14:tracePt t="46586" x="3835400" y="4362450"/>
          <p14:tracePt t="46601" x="3962400" y="4362450"/>
          <p14:tracePt t="46617" x="4121150" y="4362450"/>
          <p14:tracePt t="46633" x="4292600" y="4362450"/>
          <p14:tracePt t="46650" x="4413250" y="4381500"/>
          <p14:tracePt t="46666" x="4470400" y="4394200"/>
          <p14:tracePt t="46683" x="4483100" y="4394200"/>
          <p14:tracePt t="46700" x="4495800" y="4394200"/>
          <p14:tracePt t="46716" x="4502150" y="4394200"/>
          <p14:tracePt t="46733" x="4508500" y="4394200"/>
          <p14:tracePt t="47016" x="0" y="0"/>
        </p14:tracePtLst>
        <p14:tracePtLst>
          <p14:tracePt t="49490" x="7105650" y="4222750"/>
          <p14:tracePt t="49578" x="7112000" y="4216400"/>
          <p14:tracePt t="49586" x="7118350" y="4216400"/>
          <p14:tracePt t="49600" x="7143750" y="4216400"/>
          <p14:tracePt t="49616" x="7175500" y="4216400"/>
          <p14:tracePt t="49633" x="7207250" y="4216400"/>
          <p14:tracePt t="49649" x="7245350" y="4210050"/>
          <p14:tracePt t="49666" x="7251700" y="4197350"/>
          <p14:tracePt t="49682" x="7258050" y="4178300"/>
          <p14:tracePt t="49699" x="7258050" y="4165600"/>
          <p14:tracePt t="49716" x="7251700" y="4140200"/>
          <p14:tracePt t="49733" x="7239000" y="4133850"/>
          <p14:tracePt t="49749" x="7200900" y="4121150"/>
          <p14:tracePt t="49765" x="7131050" y="4108450"/>
          <p14:tracePt t="49769" x="7105650" y="4102100"/>
          <p14:tracePt t="49782" x="7086600" y="4102100"/>
          <p14:tracePt t="49799" x="7061200" y="4102100"/>
          <p14:tracePt t="49815" x="7048500" y="4102100"/>
          <p14:tracePt t="49832" x="7035800" y="4102100"/>
          <p14:tracePt t="49849" x="7029450" y="4121150"/>
          <p14:tracePt t="49865" x="7023100" y="4152900"/>
          <p14:tracePt t="49882" x="7023100" y="4178300"/>
          <p14:tracePt t="49899" x="7023100" y="4184650"/>
          <p14:tracePt t="49922" x="7023100" y="4191000"/>
          <p14:tracePt t="49945" x="7029450" y="4191000"/>
          <p14:tracePt t="49954" x="7042150" y="4191000"/>
          <p14:tracePt t="49966" x="7048500" y="4191000"/>
          <p14:tracePt t="49982" x="7086600" y="4184650"/>
          <p14:tracePt t="49999" x="7112000" y="4165600"/>
          <p14:tracePt t="50002" x="7124700" y="4152900"/>
          <p14:tracePt t="50016" x="7137400" y="4140200"/>
          <p14:tracePt t="50648" x="0" y="0"/>
        </p14:tracePtLst>
        <p14:tracePtLst>
          <p14:tracePt t="51746" x="7664450" y="4489450"/>
          <p14:tracePt t="51810" x="7670800" y="4489450"/>
          <p14:tracePt t="51818" x="7689850" y="4489450"/>
          <p14:tracePt t="51826" x="7708900" y="4489450"/>
          <p14:tracePt t="51834" x="7734300" y="4489450"/>
          <p14:tracePt t="51848" x="7772400" y="4489450"/>
          <p14:tracePt t="51865" x="7797800" y="4489450"/>
          <p14:tracePt t="51882" x="7810500" y="4489450"/>
          <p14:tracePt t="51898" x="7823200" y="4489450"/>
          <p14:tracePt t="51915" x="7842250" y="4489450"/>
          <p14:tracePt t="51932" x="7861300" y="4489450"/>
          <p14:tracePt t="51948" x="7880350" y="4489450"/>
          <p14:tracePt t="51965" x="7899400" y="4489450"/>
          <p14:tracePt t="51969" x="7905750" y="4489450"/>
          <p14:tracePt t="51982" x="7912100" y="4489450"/>
          <p14:tracePt t="52234" x="7918450" y="4489450"/>
          <p14:tracePt t="52257" x="7924800" y="4489450"/>
          <p14:tracePt t="52282" x="7931150" y="4489450"/>
          <p14:tracePt t="52290" x="7937500" y="4489450"/>
          <p14:tracePt t="52298" x="7943850" y="4489450"/>
          <p14:tracePt t="52315" x="7950200" y="4489450"/>
          <p14:tracePt t="52332" x="7956550" y="4489450"/>
          <p14:tracePt t="52348" x="7981950" y="4489450"/>
          <p14:tracePt t="52365" x="7994650" y="4489450"/>
          <p14:tracePt t="52382" x="8001000" y="4489450"/>
          <p14:tracePt t="52398" x="8007350" y="4489450"/>
          <p14:tracePt t="52418" x="8013700" y="4489450"/>
          <p14:tracePt t="52449" x="8020050" y="4489450"/>
          <p14:tracePt t="52458" x="8026400" y="4489450"/>
          <p14:tracePt t="52466" x="8032750" y="4489450"/>
          <p14:tracePt t="53281" x="0" y="0"/>
        </p14:tracePtLst>
        <p14:tracePtLst>
          <p14:tracePt t="53698" x="8229600" y="4521200"/>
          <p14:tracePt t="53858" x="8235950" y="4521200"/>
          <p14:tracePt t="53874" x="8248650" y="4521200"/>
          <p14:tracePt t="53882" x="8274050" y="4521200"/>
          <p14:tracePt t="53890" x="8293100" y="4521200"/>
          <p14:tracePt t="53897" x="8337550" y="4521200"/>
          <p14:tracePt t="53914" x="8413750" y="4521200"/>
          <p14:tracePt t="53931" x="8458200" y="4521200"/>
          <p14:tracePt t="53948" x="8483600" y="4521200"/>
          <p14:tracePt t="53964" x="8496300" y="4521200"/>
          <p14:tracePt t="53981" x="8502650" y="4521200"/>
          <p14:tracePt t="54184" x="0" y="0"/>
        </p14:tracePtLst>
        <p14:tracePtLst>
          <p14:tracePt t="54554" x="8255000" y="4521200"/>
          <p14:tracePt t="54657" x="8261350" y="4521200"/>
          <p14:tracePt t="54667" x="8286750" y="4521200"/>
          <p14:tracePt t="54674" x="8312150" y="4521200"/>
          <p14:tracePt t="54683" x="8343900" y="4521200"/>
          <p14:tracePt t="54698" x="8407400" y="4521200"/>
          <p14:tracePt t="54714" x="8489950" y="4533900"/>
          <p14:tracePt t="54731" x="8553450" y="4546600"/>
          <p14:tracePt t="54747" x="8604250" y="4546600"/>
          <p14:tracePt t="54764" x="8629650" y="4546600"/>
          <p14:tracePt t="54781" x="8642350" y="4546600"/>
          <p14:tracePt t="55088" x="0" y="0"/>
        </p14:tracePtLst>
        <p14:tracePtLst>
          <p14:tracePt t="57875" x="7359650" y="4508500"/>
          <p14:tracePt t="57914" x="7372350" y="4508500"/>
          <p14:tracePt t="57923" x="7404100" y="4508500"/>
          <p14:tracePt t="57930" x="7454900" y="4508500"/>
          <p14:tracePt t="57946" x="7626350" y="4508500"/>
          <p14:tracePt t="57963" x="7835900" y="4508500"/>
          <p14:tracePt t="57980" x="7981950" y="4508500"/>
          <p14:tracePt t="57996" x="8058150" y="4508500"/>
          <p14:tracePt t="58013" x="8083550" y="4508500"/>
          <p14:tracePt t="58030" x="8108950" y="4508500"/>
          <p14:tracePt t="58046" x="8121650" y="4508500"/>
          <p14:tracePt t="58063" x="8159750" y="4508500"/>
          <p14:tracePt t="58066" x="8191500" y="4508500"/>
          <p14:tracePt t="58080" x="8267700" y="4508500"/>
          <p14:tracePt t="58096" x="8337550" y="4514850"/>
          <p14:tracePt t="58113" x="8356600" y="4514850"/>
          <p14:tracePt t="58130" x="8362950" y="4514850"/>
          <p14:tracePt t="58361" x="0" y="0"/>
        </p14:tracePtLst>
        <p14:tracePtLst>
          <p14:tracePt t="59769" x="4749800" y="2114550"/>
          <p14:tracePt t="59776" x="4737100" y="2127250"/>
          <p14:tracePt t="59784" x="4730750" y="2133600"/>
          <p14:tracePt t="59795" x="4724400" y="2146300"/>
          <p14:tracePt t="59812" x="4724400" y="2171700"/>
          <p14:tracePt t="59829" x="4724400" y="2216150"/>
          <p14:tracePt t="59845" x="4737100" y="2273300"/>
          <p14:tracePt t="59862" x="4781550" y="2330450"/>
          <p14:tracePt t="59864" x="4800600" y="2349500"/>
          <p14:tracePt t="59879" x="4806950" y="2355850"/>
          <p14:tracePt t="59896" x="4857750" y="2381250"/>
          <p14:tracePt t="59912" x="4870450" y="2381250"/>
          <p14:tracePt t="59928" x="4895850" y="2381250"/>
          <p14:tracePt t="59945" x="4914900" y="2349500"/>
          <p14:tracePt t="59962" x="4927600" y="2311400"/>
          <p14:tracePt t="59979" x="4927600" y="2292350"/>
          <p14:tracePt t="59995" x="4927600" y="2273300"/>
          <p14:tracePt t="60012" x="4927600" y="2254250"/>
          <p14:tracePt t="60029" x="4921250" y="2247900"/>
          <p14:tracePt t="60045" x="4921250" y="2241550"/>
          <p14:tracePt t="60062" x="4914900" y="2228850"/>
          <p14:tracePt t="60078" x="4908550" y="2222500"/>
          <p14:tracePt t="60216" x="0" y="0"/>
        </p14:tracePtLst>
        <p14:tracePtLst>
          <p14:tracePt t="61155" x="7480300" y="4387850"/>
          <p14:tracePt t="61210" x="7480300" y="4394200"/>
          <p14:tracePt t="61227" x="7480300" y="4400550"/>
          <p14:tracePt t="61249" x="7480300" y="4406900"/>
          <p14:tracePt t="61267" x="7480300" y="4413250"/>
          <p14:tracePt t="61273" x="7480300" y="4419600"/>
          <p14:tracePt t="61298" x="7480300" y="4432300"/>
          <p14:tracePt t="61306" x="7480300" y="4438650"/>
          <p14:tracePt t="61314" x="7486650" y="4438650"/>
          <p14:tracePt t="61328" x="7499350" y="4451350"/>
          <p14:tracePt t="61345" x="7518400" y="4457700"/>
          <p14:tracePt t="61361" x="7524750" y="4464050"/>
          <p14:tracePt t="61378" x="7537450" y="4470400"/>
          <p14:tracePt t="61395" x="7550150" y="4470400"/>
          <p14:tracePt t="61411" x="7556500" y="4470400"/>
          <p14:tracePt t="61428" x="7562850" y="4470400"/>
          <p14:tracePt t="61461" x="7569200" y="4470400"/>
          <p14:tracePt t="61481" x="7575550" y="4470400"/>
          <p14:tracePt t="61530" x="7575550" y="4464050"/>
          <p14:tracePt t="61570" x="7575550" y="4457700"/>
          <p14:tracePt t="61760" x="0" y="0"/>
        </p14:tracePtLst>
        <p14:tracePtLst>
          <p14:tracePt t="63226" x="4648200" y="2108200"/>
          <p14:tracePt t="63234" x="4641850" y="2108200"/>
          <p14:tracePt t="63258" x="4641850" y="2120900"/>
          <p14:tracePt t="63266" x="4641850" y="2133600"/>
          <p14:tracePt t="63277" x="4641850" y="2146300"/>
          <p14:tracePt t="63295" x="4648200" y="2197100"/>
          <p14:tracePt t="63311" x="4673600" y="2247900"/>
          <p14:tracePt t="63314" x="4692650" y="2279650"/>
          <p14:tracePt t="63328" x="4737100" y="2317750"/>
          <p14:tracePt t="63344" x="4800600" y="2336800"/>
          <p14:tracePt t="63361" x="4826000" y="2336800"/>
          <p14:tracePt t="63377" x="4883150" y="2336800"/>
          <p14:tracePt t="63394" x="4927600" y="2311400"/>
          <p14:tracePt t="63411" x="4953000" y="2273300"/>
          <p14:tracePt t="63427" x="4978400" y="2241550"/>
          <p14:tracePt t="63444" x="4984750" y="2222500"/>
          <p14:tracePt t="63461" x="4984750" y="2216150"/>
          <p14:tracePt t="63512" x="0" y="0"/>
        </p14:tracePtLst>
        <p14:tracePtLst>
          <p14:tracePt t="64181" x="7435850" y="4425950"/>
          <p14:tracePt t="64188" x="7435850" y="4432300"/>
          <p14:tracePt t="64196" x="7435850" y="4438650"/>
          <p14:tracePt t="64211" x="7429500" y="4464050"/>
          <p14:tracePt t="64227" x="7429500" y="4476750"/>
          <p14:tracePt t="64244" x="7429500" y="4502150"/>
          <p14:tracePt t="64261" x="7435850" y="4514850"/>
          <p14:tracePt t="64265" x="7442200" y="4514850"/>
          <p14:tracePt t="64278" x="7448550" y="4527550"/>
          <p14:tracePt t="64294" x="7461250" y="4533900"/>
          <p14:tracePt t="64297" x="7473950" y="4540250"/>
          <p14:tracePt t="64311" x="7480300" y="4540250"/>
          <p14:tracePt t="64328" x="7562850" y="4540250"/>
          <p14:tracePt t="64344" x="7620000" y="4540250"/>
          <p14:tracePt t="64361" x="7651750" y="4514850"/>
          <p14:tracePt t="64377" x="7670800" y="4489450"/>
          <p14:tracePt t="64394" x="7677150" y="4457700"/>
          <p14:tracePt t="64411" x="7677150" y="4438650"/>
          <p14:tracePt t="64427" x="7677150" y="4419600"/>
          <p14:tracePt t="64444" x="7677150" y="4413250"/>
          <p14:tracePt t="64497" x="0" y="0"/>
        </p14:tracePtLst>
        <p14:tracePtLst>
          <p14:tracePt t="65012" x="7785100" y="4521200"/>
          <p14:tracePt t="65068" x="7797800" y="4527550"/>
          <p14:tracePt t="65076" x="7835900" y="4527550"/>
          <p14:tracePt t="65083" x="7905750" y="4533900"/>
          <p14:tracePt t="65094" x="7981950" y="4552950"/>
          <p14:tracePt t="65111" x="8185150" y="4578350"/>
          <p14:tracePt t="65128" x="8413750" y="4603750"/>
          <p14:tracePt t="65145" x="8458200" y="4603750"/>
          <p14:tracePt t="65161" x="8477250" y="4603750"/>
          <p14:tracePt t="65312" x="0" y="0"/>
        </p14:tracePtLst>
        <p14:tracePtLst>
          <p14:tracePt t="65660" x="7912100" y="4565650"/>
          <p14:tracePt t="65707" x="7918450" y="4565650"/>
          <p14:tracePt t="65716" x="7950200" y="4565650"/>
          <p14:tracePt t="65728" x="8051800" y="4565650"/>
          <p14:tracePt t="65745" x="8147050" y="4565650"/>
          <p14:tracePt t="65761" x="8204200" y="4565650"/>
          <p14:tracePt t="65777" x="8229600" y="4565650"/>
          <p14:tracePt t="65794" x="8235950" y="4565650"/>
          <p14:tracePt t="65811" x="8242300" y="4565650"/>
          <p14:tracePt t="65827" x="8255000" y="4565650"/>
          <p14:tracePt t="65843" x="8261350" y="4565650"/>
          <p14:tracePt t="65860" x="8280400" y="4565650"/>
          <p14:tracePt t="65877" x="8293100" y="4565650"/>
          <p14:tracePt t="65893" x="8305800" y="4565650"/>
          <p14:tracePt t="66000" x="0" y="0"/>
        </p14:tracePtLst>
        <p14:tracePtLst>
          <p14:tracePt t="66339" x="7721600" y="4527550"/>
          <p14:tracePt t="66393" x="7747000" y="4527550"/>
          <p14:tracePt t="66401" x="7772400" y="4527550"/>
          <p14:tracePt t="66409" x="7804150" y="4527550"/>
          <p14:tracePt t="66426" x="7918450" y="4527550"/>
          <p14:tracePt t="66443" x="8039100" y="4527550"/>
          <p14:tracePt t="66460" x="8153400" y="4527550"/>
          <p14:tracePt t="66477" x="8274050" y="4533900"/>
          <p14:tracePt t="66493" x="8337550" y="4533900"/>
          <p14:tracePt t="66510" x="8388350" y="4533900"/>
          <p14:tracePt t="66513" x="8401050" y="4533900"/>
          <p14:tracePt t="66526" x="8413750" y="4533900"/>
          <p14:tracePt t="66543" x="8420100" y="4533900"/>
          <p14:tracePt t="66736" x="0" y="0"/>
        </p14:tracePtLst>
        <p14:tracePtLst>
          <p14:tracePt t="67476" x="4737100" y="2139950"/>
          <p14:tracePt t="67506" x="4737100" y="2146300"/>
          <p14:tracePt t="67514" x="4737100" y="2152650"/>
          <p14:tracePt t="67526" x="4737100" y="2165350"/>
          <p14:tracePt t="67544" x="4743450" y="2203450"/>
          <p14:tracePt t="67560" x="4794250" y="2266950"/>
          <p14:tracePt t="67577" x="4870450" y="2324100"/>
          <p14:tracePt t="67593" x="4953000" y="2368550"/>
          <p14:tracePt t="67610" x="5022850" y="2393950"/>
          <p14:tracePt t="67626" x="5060950" y="2400300"/>
          <p14:tracePt t="67643" x="5086350" y="2387600"/>
          <p14:tracePt t="67660" x="5099050" y="2355850"/>
          <p14:tracePt t="67666" x="5099050" y="2336800"/>
          <p14:tracePt t="67676" x="5099050" y="2305050"/>
          <p14:tracePt t="67683" x="5099050" y="2273300"/>
          <p14:tracePt t="67693" x="5092700" y="2228850"/>
          <p14:tracePt t="67709" x="5073650" y="2190750"/>
          <p14:tracePt t="67726" x="5054600" y="2165350"/>
          <p14:tracePt t="67729" x="5048250" y="2159000"/>
          <p14:tracePt t="67743" x="5041900" y="2152650"/>
          <p14:tracePt t="67760" x="5003800" y="2133600"/>
          <p14:tracePt t="67776" x="4984750" y="2127250"/>
          <p14:tracePt t="67792" x="4978400" y="2127250"/>
          <p14:tracePt t="67826" x="0" y="0"/>
        </p14:tracePtLst>
        <p14:tracePtLst>
          <p14:tracePt t="69050" x="4686300" y="2120900"/>
          <p14:tracePt t="69075" x="4686300" y="2114550"/>
          <p14:tracePt t="69114" x="4686300" y="2120900"/>
          <p14:tracePt t="69124" x="4686300" y="2152650"/>
          <p14:tracePt t="69130" x="4692650" y="2178050"/>
          <p14:tracePt t="69143" x="4711700" y="2216150"/>
          <p14:tracePt t="69160" x="4806950" y="2336800"/>
          <p14:tracePt t="69176" x="4883150" y="2419350"/>
          <p14:tracePt t="69192" x="4946650" y="2457450"/>
          <p14:tracePt t="69209" x="4978400" y="2470150"/>
          <p14:tracePt t="69242" x="4991100" y="2470150"/>
          <p14:tracePt t="69259" x="4997450" y="2438400"/>
          <p14:tracePt t="69276" x="4997450" y="2393950"/>
          <p14:tracePt t="69292" x="4997450" y="2336800"/>
          <p14:tracePt t="69309" x="4978400" y="2273300"/>
          <p14:tracePt t="69313" x="4965700" y="2247900"/>
          <p14:tracePt t="69326" x="4940300" y="2222500"/>
          <p14:tracePt t="69342" x="4914900" y="2190750"/>
          <p14:tracePt t="69359" x="4889500" y="2178050"/>
          <p14:tracePt t="69362" x="4883150" y="2171700"/>
          <p14:tracePt t="69416" x="0" y="0"/>
        </p14:tracePtLst>
        <p14:tracePtLst>
          <p14:tracePt t="70072" x="7061200" y="4114800"/>
          <p14:tracePt t="70096" x="7061200" y="4121150"/>
          <p14:tracePt t="70104" x="7061200" y="4140200"/>
          <p14:tracePt t="70112" x="7061200" y="4165600"/>
          <p14:tracePt t="70125" x="7061200" y="4184650"/>
          <p14:tracePt t="70141" x="7061200" y="4235450"/>
          <p14:tracePt t="70158" x="7080250" y="4273550"/>
          <p14:tracePt t="70175" x="7105650" y="4292600"/>
          <p14:tracePt t="70177" x="7124700" y="4298950"/>
          <p14:tracePt t="70191" x="7181850" y="4311650"/>
          <p14:tracePt t="70208" x="7239000" y="4311650"/>
          <p14:tracePt t="70225" x="7296150" y="4305300"/>
          <p14:tracePt t="70241" x="7334250" y="4279900"/>
          <p14:tracePt t="70258" x="7353300" y="4248150"/>
          <p14:tracePt t="70275" x="7353300" y="4222750"/>
          <p14:tracePt t="70292" x="7353300" y="4203700"/>
          <p14:tracePt t="70308" x="7353300" y="4184650"/>
          <p14:tracePt t="70325" x="7346950" y="4171950"/>
          <p14:tracePt t="70376" x="0" y="0"/>
        </p14:tracePtLst>
        <p14:tracePtLst>
          <p14:tracePt t="72018" x="7493000" y="4483100"/>
          <p14:tracePt t="72089" x="7493000" y="4495800"/>
          <p14:tracePt t="72097" x="7505700" y="4495800"/>
          <p14:tracePt t="72108" x="7543800" y="4502150"/>
          <p14:tracePt t="72125" x="7658100" y="4514850"/>
          <p14:tracePt t="72142" x="7772400" y="4527550"/>
          <p14:tracePt t="72145" x="7835900" y="4527550"/>
          <p14:tracePt t="72158" x="7899400" y="4527550"/>
          <p14:tracePt t="72175" x="8020050" y="4527550"/>
          <p14:tracePt t="72192" x="8128000" y="4527550"/>
          <p14:tracePt t="72208" x="8185150" y="4527550"/>
          <p14:tracePt t="72225" x="8223250" y="4527550"/>
          <p14:tracePt t="72241" x="8242300" y="4527550"/>
          <p14:tracePt t="72258" x="8255000" y="4527550"/>
          <p14:tracePt t="72275" x="8261350" y="4521200"/>
          <p14:tracePt t="72292" x="8261350" y="4489450"/>
          <p14:tracePt t="72308" x="8261350" y="4451350"/>
          <p14:tracePt t="72325" x="8242300" y="4400550"/>
          <p14:tracePt t="72329" x="8229600" y="4375150"/>
          <p14:tracePt t="72341" x="8216900" y="4356100"/>
          <p14:tracePt t="72358" x="8172450" y="4324350"/>
          <p14:tracePt t="72362" x="8134350" y="4311650"/>
          <p14:tracePt t="72375" x="8096250" y="4298950"/>
          <p14:tracePt t="72392" x="7975600" y="4273550"/>
          <p14:tracePt t="72408" x="7918450" y="4273550"/>
          <p14:tracePt t="72425" x="7874000" y="4273550"/>
          <p14:tracePt t="72441" x="7829550" y="4279900"/>
          <p14:tracePt t="72457" x="7810500" y="4292600"/>
          <p14:tracePt t="72475" x="7791450" y="4305300"/>
          <p14:tracePt t="72492" x="7772400" y="4337050"/>
          <p14:tracePt t="72508" x="7759700" y="4368800"/>
          <p14:tracePt t="72525" x="7753350" y="4413250"/>
          <p14:tracePt t="72541" x="7753350" y="4476750"/>
          <p14:tracePt t="72545" x="7753350" y="4508500"/>
          <p14:tracePt t="72558" x="7753350" y="4540250"/>
          <p14:tracePt t="72575" x="7759700" y="4591050"/>
          <p14:tracePt t="72580" x="7766050" y="4603750"/>
          <p14:tracePt t="72592" x="7772400" y="4622800"/>
          <p14:tracePt t="72608" x="7791450" y="4629150"/>
          <p14:tracePt t="72625" x="7823200" y="4641850"/>
          <p14:tracePt t="72641" x="7880350" y="4641850"/>
          <p14:tracePt t="72658" x="7975600" y="4629150"/>
          <p14:tracePt t="72675" x="8077200" y="4591050"/>
          <p14:tracePt t="72692" x="8147050" y="4540250"/>
          <p14:tracePt t="72696" x="8159750" y="4514850"/>
          <p14:tracePt t="72708" x="8172450" y="4495800"/>
          <p14:tracePt t="72724" x="8172450" y="4470400"/>
          <p14:tracePt t="72741" x="8172450" y="4457700"/>
          <p14:tracePt t="72758" x="8172450" y="4445000"/>
          <p14:tracePt t="72775" x="8166100" y="4438650"/>
          <p14:tracePt t="72794" x="8159750" y="4438650"/>
          <p14:tracePt t="72810" x="8153400" y="4438650"/>
          <p14:tracePt t="72824" x="8140700" y="4438650"/>
          <p14:tracePt t="72841" x="8128000" y="4438650"/>
          <p14:tracePt t="72858" x="8121650" y="4438650"/>
          <p14:tracePt t="72875" x="8121650" y="4451350"/>
          <p14:tracePt t="72891" x="8121650" y="4464050"/>
          <p14:tracePt t="72908" x="8121650" y="4470400"/>
          <p14:tracePt t="72925" x="8121650" y="4476750"/>
          <p14:tracePt t="75096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8687" y="2102549"/>
            <a:ext cx="68008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9561576" y="3706368"/>
            <a:ext cx="2630424" cy="1213104"/>
          </a:xfrm>
          <a:prstGeom prst="wedgeRoundRectCallout">
            <a:avLst>
              <a:gd name="adj1" fmla="val -82938"/>
              <a:gd name="adj2" fmla="val 3518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可以看到形参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id=28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id=28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，说明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这时和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指向的不是同一个对象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106532" y="3605606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当执行完第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行后（对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的赋值）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52" y="5907238"/>
            <a:ext cx="973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这也是为什么形参内容变了，实参内容没有变。为什么这么设计？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为例，因为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的包装类，它必须要和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的特性一致：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作为方法参数调用时，方法内部对参数的改变不会影响实参。所以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必须这么设计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65"/>
    </mc:Choice>
    <mc:Fallback xmlns="">
      <p:transition spd="slow" advTm="108465"/>
    </mc:Fallback>
  </mc:AlternateContent>
  <p:extLst>
    <p:ext uri="{3A86A75C-4F4B-4683-9AE1-C65F6400EC91}">
      <p14:laserTraceLst xmlns:p14="http://schemas.microsoft.com/office/powerpoint/2010/main">
        <p14:tracePtLst>
          <p14:tracePt t="4971" x="2476500" y="4654550"/>
          <p14:tracePt t="5032" x="2482850" y="4654550"/>
          <p14:tracePt t="5041" x="2495550" y="4654550"/>
          <p14:tracePt t="5056" x="2520950" y="4654550"/>
          <p14:tracePt t="5065" x="2552700" y="4660900"/>
          <p14:tracePt t="5079" x="2635250" y="4679950"/>
          <p14:tracePt t="5096" x="2730500" y="4692650"/>
          <p14:tracePt t="5112" x="2851150" y="4718050"/>
          <p14:tracePt t="5129" x="2971800" y="4730750"/>
          <p14:tracePt t="5146" x="3092450" y="4756150"/>
          <p14:tracePt t="5163" x="3200400" y="4781550"/>
          <p14:tracePt t="5179" x="3302000" y="4794250"/>
          <p14:tracePt t="5196" x="3365500" y="4800600"/>
          <p14:tracePt t="5213" x="3403600" y="4800600"/>
          <p14:tracePt t="5229" x="3416300" y="4800600"/>
          <p14:tracePt t="5246" x="3422650" y="4800600"/>
          <p14:tracePt t="5273" x="3429000" y="4800600"/>
          <p14:tracePt t="5281" x="3435350" y="4800600"/>
          <p14:tracePt t="5305" x="3441700" y="4800600"/>
          <p14:tracePt t="5314" x="3448050" y="4800600"/>
          <p14:tracePt t="5329" x="3467100" y="4800600"/>
          <p14:tracePt t="5346" x="3492500" y="4800600"/>
          <p14:tracePt t="5363" x="3549650" y="4800600"/>
          <p14:tracePt t="5379" x="3657600" y="4800600"/>
          <p14:tracePt t="5396" x="3790950" y="4800600"/>
          <p14:tracePt t="5413" x="3930650" y="4800600"/>
          <p14:tracePt t="5429" x="4070350" y="4800600"/>
          <p14:tracePt t="5433" x="4133850" y="4800600"/>
          <p14:tracePt t="5446" x="4184650" y="4800600"/>
          <p14:tracePt t="5463" x="4273550" y="4800600"/>
          <p14:tracePt t="5465" x="4305300" y="4800600"/>
          <p14:tracePt t="5479" x="4349750" y="4800600"/>
          <p14:tracePt t="5496" x="4381500" y="4800600"/>
          <p14:tracePt t="5513" x="4406900" y="4800600"/>
          <p14:tracePt t="5529" x="4432300" y="4800600"/>
          <p14:tracePt t="5546" x="4457700" y="4800600"/>
          <p14:tracePt t="5562" x="4495800" y="4800600"/>
          <p14:tracePt t="5579" x="4540250" y="4800600"/>
          <p14:tracePt t="5596" x="4597400" y="4800600"/>
          <p14:tracePt t="5613" x="4641850" y="4800600"/>
          <p14:tracePt t="5629" x="4673600" y="4800600"/>
          <p14:tracePt t="6409" x="0" y="0"/>
        </p14:tracePtLst>
        <p14:tracePtLst>
          <p14:tracePt t="7450" x="3606800" y="4673600"/>
          <p14:tracePt t="7513" x="3613150" y="4673600"/>
          <p14:tracePt t="7522" x="3625850" y="4673600"/>
          <p14:tracePt t="7529" x="3651250" y="4673600"/>
          <p14:tracePt t="7545" x="3727450" y="4673600"/>
          <p14:tracePt t="7561" x="3841750" y="4673600"/>
          <p14:tracePt t="7578" x="3981450" y="4673600"/>
          <p14:tracePt t="7595" x="4140200" y="4673600"/>
          <p14:tracePt t="7612" x="4305300" y="4673600"/>
          <p14:tracePt t="7629" x="4464050" y="4673600"/>
          <p14:tracePt t="7646" x="4584700" y="4673600"/>
          <p14:tracePt t="7649" x="4629150" y="4673600"/>
          <p14:tracePt t="7662" x="4648200" y="4673600"/>
          <p14:tracePt t="7678" x="4686300" y="4673600"/>
          <p14:tracePt t="7696" x="4692650" y="4673600"/>
          <p14:tracePt t="7712" x="4699000" y="4673600"/>
          <p14:tracePt t="8497" x="0" y="0"/>
        </p14:tracePtLst>
        <p14:tracePtLst>
          <p14:tracePt t="10427" x="3956050" y="4559300"/>
          <p14:tracePt t="10434" x="3956050" y="4565650"/>
          <p14:tracePt t="10449" x="3956050" y="4578350"/>
          <p14:tracePt t="10461" x="3956050" y="4584700"/>
          <p14:tracePt t="10478" x="3962400" y="4610100"/>
          <p14:tracePt t="10494" x="3981450" y="4629150"/>
          <p14:tracePt t="10497" x="4000500" y="4641850"/>
          <p14:tracePt t="10511" x="4013200" y="4654550"/>
          <p14:tracePt t="10528" x="4121150" y="4699000"/>
          <p14:tracePt t="10544" x="4235450" y="4718050"/>
          <p14:tracePt t="10560" x="4349750" y="4730750"/>
          <p14:tracePt t="10577" x="4457700" y="4730750"/>
          <p14:tracePt t="10594" x="4533900" y="4730750"/>
          <p14:tracePt t="10610" x="4591050" y="4730750"/>
          <p14:tracePt t="10627" x="4622800" y="4730750"/>
          <p14:tracePt t="10644" x="4641850" y="4730750"/>
          <p14:tracePt t="10678" x="4648200" y="4730750"/>
          <p14:tracePt t="10694" x="4648200" y="4724400"/>
          <p14:tracePt t="10711" x="4648200" y="4718050"/>
          <p14:tracePt t="10728" x="4648200" y="4699000"/>
          <p14:tracePt t="10744" x="4635500" y="4660900"/>
          <p14:tracePt t="10761" x="4603750" y="4635500"/>
          <p14:tracePt t="10777" x="4540250" y="4603750"/>
          <p14:tracePt t="10794" x="4470400" y="4578350"/>
          <p14:tracePt t="10811" x="4400550" y="4565650"/>
          <p14:tracePt t="10828" x="4337050" y="4546600"/>
          <p14:tracePt t="10844" x="4305300" y="4546600"/>
          <p14:tracePt t="10861" x="4267200" y="4546600"/>
          <p14:tracePt t="10878" x="4235450" y="4546600"/>
          <p14:tracePt t="10881" x="4229100" y="4546600"/>
          <p14:tracePt t="10894" x="4222750" y="4546600"/>
          <p14:tracePt t="10911" x="4210050" y="4546600"/>
          <p14:tracePt t="10928" x="4203700" y="4552950"/>
          <p14:tracePt t="10945" x="4197350" y="4565650"/>
          <p14:tracePt t="10969" x="4197350" y="4572000"/>
          <p14:tracePt t="10985" x="4197350" y="4578350"/>
          <p14:tracePt t="11002" x="4197350" y="4584700"/>
          <p14:tracePt t="11441" x="0" y="0"/>
        </p14:tracePtLst>
        <p14:tracePtLst>
          <p14:tracePt t="12971" x="3727450" y="4654550"/>
          <p14:tracePt t="12977" x="3740150" y="4660900"/>
          <p14:tracePt t="12985" x="3759200" y="4667250"/>
          <p14:tracePt t="12993" x="3784600" y="4667250"/>
          <p14:tracePt t="13010" x="3841750" y="4686300"/>
          <p14:tracePt t="13027" x="3898900" y="4699000"/>
          <p14:tracePt t="13043" x="3930650" y="4705350"/>
          <p14:tracePt t="13060" x="3949700" y="4705350"/>
          <p14:tracePt t="13076" x="3962400" y="4705350"/>
          <p14:tracePt t="13093" x="3994150" y="4705350"/>
          <p14:tracePt t="13110" x="4038600" y="4705350"/>
          <p14:tracePt t="13113" x="4070350" y="4705350"/>
          <p14:tracePt t="13126" x="4114800" y="4705350"/>
          <p14:tracePt t="13144" x="4305300" y="4705350"/>
          <p14:tracePt t="13160" x="4432300" y="4705350"/>
          <p14:tracePt t="13176" x="4508500" y="4705350"/>
          <p14:tracePt t="13193" x="4540250" y="4705350"/>
          <p14:tracePt t="13210" x="4559300" y="4705350"/>
          <p14:tracePt t="13265" x="4565650" y="4699000"/>
          <p14:tracePt t="13281" x="4572000" y="4699000"/>
          <p14:tracePt t="13352" x="0" y="0"/>
        </p14:tracePtLst>
        <p14:tracePtLst>
          <p14:tracePt t="14675" x="2552700" y="4895850"/>
          <p14:tracePt t="14698" x="2546350" y="4902200"/>
          <p14:tracePt t="14722" x="2552700" y="4902200"/>
          <p14:tracePt t="14730" x="2559050" y="4902200"/>
          <p14:tracePt t="14738" x="2578100" y="4908550"/>
          <p14:tracePt t="14745" x="2584450" y="4908550"/>
          <p14:tracePt t="14760" x="2635250" y="4921250"/>
          <p14:tracePt t="14777" x="2686050" y="4921250"/>
          <p14:tracePt t="14793" x="2749550" y="4921250"/>
          <p14:tracePt t="14809" x="2813050" y="4921250"/>
          <p14:tracePt t="14826" x="2870200" y="4921250"/>
          <p14:tracePt t="14843" x="2927350" y="4921250"/>
          <p14:tracePt t="14860" x="2959100" y="4921250"/>
          <p14:tracePt t="14876" x="2978150" y="4921250"/>
          <p14:tracePt t="14914" x="2984500" y="4921250"/>
          <p14:tracePt t="14961" x="2990850" y="4921250"/>
          <p14:tracePt t="14985" x="2997200" y="4921250"/>
          <p14:tracePt t="15018" x="3003550" y="4921250"/>
          <p14:tracePt t="15034" x="3009900" y="4921250"/>
          <p14:tracePt t="15057" x="3016250" y="4921250"/>
          <p14:tracePt t="15065" x="3028950" y="4921250"/>
          <p14:tracePt t="15076" x="3035300" y="4921250"/>
          <p14:tracePt t="15093" x="3079750" y="4921250"/>
          <p14:tracePt t="15109" x="3162300" y="4921250"/>
          <p14:tracePt t="15113" x="3238500" y="4921250"/>
          <p14:tracePt t="15129" x="3435350" y="4921250"/>
          <p14:tracePt t="15142" x="3549650" y="4921250"/>
          <p14:tracePt t="15159" x="3854450" y="4933950"/>
          <p14:tracePt t="15160" x="3987800" y="4940300"/>
          <p14:tracePt t="15175" x="4191000" y="4959350"/>
          <p14:tracePt t="15192" x="4298950" y="4965700"/>
          <p14:tracePt t="15209" x="4362450" y="4965700"/>
          <p14:tracePt t="15226" x="4406900" y="4965700"/>
          <p14:tracePt t="15242" x="4470400" y="4965700"/>
          <p14:tracePt t="15260" x="4565650" y="4965700"/>
          <p14:tracePt t="15276" x="4705350" y="4965700"/>
          <p14:tracePt t="15292" x="4838700" y="4965700"/>
          <p14:tracePt t="15309" x="4965700" y="4965700"/>
          <p14:tracePt t="15326" x="5073650" y="4965700"/>
          <p14:tracePt t="15343" x="5149850" y="4965700"/>
          <p14:tracePt t="15345" x="5181600" y="4965700"/>
          <p14:tracePt t="15359" x="5207000" y="4965700"/>
          <p14:tracePt t="15376" x="5295900" y="4965700"/>
          <p14:tracePt t="15392" x="5391150" y="4972050"/>
          <p14:tracePt t="15409" x="5461000" y="4978400"/>
          <p14:tracePt t="15426" x="5499100" y="4984750"/>
          <p14:tracePt t="15442" x="5511800" y="4984750"/>
          <p14:tracePt t="15459" x="5518150" y="4984750"/>
          <p14:tracePt t="15476" x="5524500" y="4984750"/>
          <p14:tracePt t="15509" x="5530850" y="4984750"/>
          <p14:tracePt t="15526" x="5543550" y="4984750"/>
          <p14:tracePt t="15542" x="5581650" y="4984750"/>
          <p14:tracePt t="15545" x="5594350" y="4984750"/>
          <p14:tracePt t="15559" x="5607050" y="4984750"/>
          <p14:tracePt t="15576" x="5613400" y="4984750"/>
          <p14:tracePt t="16424" x="0" y="0"/>
        </p14:tracePtLst>
        <p14:tracePtLst>
          <p14:tracePt t="20018" x="3048000" y="4895850"/>
          <p14:tracePt t="20033" x="3054350" y="4895850"/>
          <p14:tracePt t="20042" x="3073400" y="4902200"/>
          <p14:tracePt t="20049" x="3086100" y="4908550"/>
          <p14:tracePt t="20058" x="3098800" y="4908550"/>
          <p14:tracePt t="20074" x="3130550" y="4914900"/>
          <p14:tracePt t="20091" x="3155950" y="4921250"/>
          <p14:tracePt t="20108" x="3200400" y="4927600"/>
          <p14:tracePt t="20124" x="3244850" y="4933950"/>
          <p14:tracePt t="20141" x="3327400" y="4940300"/>
          <p14:tracePt t="20144" x="3390900" y="4940300"/>
          <p14:tracePt t="20158" x="3467100" y="4940300"/>
          <p14:tracePt t="20174" x="3644900" y="4940300"/>
          <p14:tracePt t="20177" x="3746500" y="4946650"/>
          <p14:tracePt t="20191" x="3835400" y="4946650"/>
          <p14:tracePt t="20208" x="4146550" y="4946650"/>
          <p14:tracePt t="20224" x="4356100" y="4953000"/>
          <p14:tracePt t="20241" x="4489450" y="4953000"/>
          <p14:tracePt t="20258" x="4584700" y="4972050"/>
          <p14:tracePt t="20274" x="4629150" y="4972050"/>
          <p14:tracePt t="20291" x="4660900" y="4972050"/>
          <p14:tracePt t="20308" x="4705350" y="4972050"/>
          <p14:tracePt t="20324" x="4775200" y="4972050"/>
          <p14:tracePt t="20341" x="4870450" y="4972050"/>
          <p14:tracePt t="20358" x="4978400" y="4972050"/>
          <p14:tracePt t="20362" x="5041900" y="4972050"/>
          <p14:tracePt t="20374" x="5092700" y="4972050"/>
          <p14:tracePt t="20391" x="5207000" y="4972050"/>
          <p14:tracePt t="20394" x="5251450" y="4972050"/>
          <p14:tracePt t="20408" x="5308600" y="4972050"/>
          <p14:tracePt t="20424" x="5346700" y="4972050"/>
          <p14:tracePt t="20441" x="5384800" y="4972050"/>
          <p14:tracePt t="20458" x="5416550" y="4972050"/>
          <p14:tracePt t="20474" x="5461000" y="4972050"/>
          <p14:tracePt t="20491" x="5511800" y="4972050"/>
          <p14:tracePt t="20508" x="5581650" y="4972050"/>
          <p14:tracePt t="20524" x="5645150" y="4972050"/>
          <p14:tracePt t="20541" x="5683250" y="4972050"/>
          <p14:tracePt t="20544" x="5695950" y="4972050"/>
          <p14:tracePt t="20557" x="5708650" y="4972050"/>
          <p14:tracePt t="20574" x="5721350" y="4972050"/>
          <p14:tracePt t="20590" x="5740400" y="4972050"/>
          <p14:tracePt t="20607" x="5772150" y="4972050"/>
          <p14:tracePt t="20623" x="5861050" y="4972050"/>
          <p14:tracePt t="20640" x="5969000" y="4972050"/>
          <p14:tracePt t="20657" x="6076950" y="4972050"/>
          <p14:tracePt t="20674" x="6159500" y="4972050"/>
          <p14:tracePt t="20690" x="6229350" y="4972050"/>
          <p14:tracePt t="20707" x="6267450" y="4972050"/>
          <p14:tracePt t="20724" x="6299200" y="4972050"/>
          <p14:tracePt t="20741" x="6324600" y="4972050"/>
          <p14:tracePt t="20758" x="6330950" y="4972050"/>
          <p14:tracePt t="20774" x="6337300" y="4972050"/>
          <p14:tracePt t="20791" x="6343650" y="4972050"/>
          <p14:tracePt t="20953" x="0" y="0"/>
        </p14:tracePtLst>
        <p14:tracePtLst>
          <p14:tracePt t="21619" x="3797300" y="4851400"/>
          <p14:tracePt t="21658" x="3810000" y="4851400"/>
          <p14:tracePt t="21666" x="3829050" y="4851400"/>
          <p14:tracePt t="21673" x="3841750" y="4851400"/>
          <p14:tracePt t="21691" x="3905250" y="4851400"/>
          <p14:tracePt t="21707" x="4032250" y="4851400"/>
          <p14:tracePt t="21724" x="4222750" y="4851400"/>
          <p14:tracePt t="21741" x="4502150" y="4851400"/>
          <p14:tracePt t="21758" x="4914900" y="4851400"/>
          <p14:tracePt t="21761" x="5130800" y="4851400"/>
          <p14:tracePt t="21774" x="5327650" y="4851400"/>
          <p14:tracePt t="21791" x="5632450" y="4851400"/>
          <p14:tracePt t="21808" x="5873750" y="4851400"/>
          <p14:tracePt t="21824" x="5918200" y="4851400"/>
          <p14:tracePt t="21840" x="5930900" y="4851400"/>
          <p14:tracePt t="21857" x="5937250" y="4851400"/>
          <p14:tracePt t="22681" x="0" y="0"/>
        </p14:tracePtLst>
        <p14:tracePtLst>
          <p14:tracePt t="23971" x="3670300" y="4610100"/>
          <p14:tracePt t="23993" x="3670300" y="4616450"/>
          <p14:tracePt t="24002" x="3670300" y="4622800"/>
          <p14:tracePt t="24010" x="3663950" y="4629150"/>
          <p14:tracePt t="24025" x="3663950" y="4641850"/>
          <p14:tracePt t="24040" x="3663950" y="4654550"/>
          <p14:tracePt t="24056" x="3676650" y="4686300"/>
          <p14:tracePt t="24073" x="3702050" y="4705350"/>
          <p14:tracePt t="24090" x="3733800" y="4724400"/>
          <p14:tracePt t="24106" x="3784600" y="4743450"/>
          <p14:tracePt t="24123" x="3848100" y="4756150"/>
          <p14:tracePt t="24140" x="3898900" y="4762500"/>
          <p14:tracePt t="24156" x="3911600" y="4762500"/>
          <p14:tracePt t="24173" x="3917950" y="4762500"/>
          <p14:tracePt t="24190" x="3930650" y="4756150"/>
          <p14:tracePt t="24193" x="3930650" y="4749800"/>
          <p14:tracePt t="24206" x="3930650" y="4737100"/>
          <p14:tracePt t="24223" x="3930650" y="4711700"/>
          <p14:tracePt t="24226" x="3930650" y="4692650"/>
          <p14:tracePt t="24240" x="3911600" y="4660900"/>
          <p14:tracePt t="24256" x="3898900" y="4648200"/>
          <p14:tracePt t="24273" x="3879850" y="4629150"/>
          <p14:tracePt t="24290" x="3867150" y="4622800"/>
          <p14:tracePt t="24306" x="3854450" y="4622800"/>
          <p14:tracePt t="24323" x="3835400" y="4616450"/>
          <p14:tracePt t="24340" x="3810000" y="4610100"/>
          <p14:tracePt t="24356" x="3790950" y="4610100"/>
          <p14:tracePt t="24373" x="3765550" y="4610100"/>
          <p14:tracePt t="24390" x="3740150" y="4610100"/>
          <p14:tracePt t="24393" x="3727450" y="4610100"/>
          <p14:tracePt t="24406" x="3708400" y="4610100"/>
          <p14:tracePt t="24423" x="3695700" y="4610100"/>
          <p14:tracePt t="24440" x="3683000" y="4616450"/>
          <p14:tracePt t="24458" x="3683000" y="4622800"/>
          <p14:tracePt t="24472" x="3683000" y="4629150"/>
          <p14:tracePt t="24489" x="3683000" y="4641850"/>
          <p14:tracePt t="24507" x="3683000" y="4660900"/>
          <p14:tracePt t="24524" x="3695700" y="4673600"/>
          <p14:tracePt t="24539" x="3702050" y="4679950"/>
          <p14:tracePt t="24556" x="3714750" y="4686300"/>
          <p14:tracePt t="24573" x="3740150" y="4699000"/>
          <p14:tracePt t="24589" x="3765550" y="4705350"/>
          <p14:tracePt t="24606" x="3778250" y="4705350"/>
          <p14:tracePt t="24609" x="3784600" y="4705350"/>
          <p14:tracePt t="24697" x="3790950" y="4705350"/>
          <p14:tracePt t="24698" x="0" y="0"/>
        </p14:tracePtLst>
        <p14:tracePtLst>
          <p14:tracePt t="26266" x="10604500" y="4006850"/>
          <p14:tracePt t="26314" x="10629900" y="4006850"/>
          <p14:tracePt t="26322" x="10661650" y="4006850"/>
          <p14:tracePt t="26329" x="10725150" y="4006850"/>
          <p14:tracePt t="26339" x="10801350" y="4006850"/>
          <p14:tracePt t="26356" x="10979150" y="4006850"/>
          <p14:tracePt t="26373" x="11156950" y="4006850"/>
          <p14:tracePt t="26389" x="11296650" y="4006850"/>
          <p14:tracePt t="26405" x="11360150" y="4006850"/>
          <p14:tracePt t="26409" x="11372850" y="4006850"/>
          <p14:tracePt t="26422" x="11379200" y="4006850"/>
          <p14:tracePt t="26569" x="0" y="0"/>
        </p14:tracePtLst>
        <p14:tracePtLst>
          <p14:tracePt t="27642" x="3765550" y="4565650"/>
          <p14:tracePt t="27649" x="3759200" y="4572000"/>
          <p14:tracePt t="27674" x="3759200" y="4578350"/>
          <p14:tracePt t="27705" x="3759200" y="4584700"/>
          <p14:tracePt t="27722" x="3759200" y="4591050"/>
          <p14:tracePt t="27729" x="3759200" y="4597400"/>
          <p14:tracePt t="27745" x="3759200" y="4610100"/>
          <p14:tracePt t="27755" x="3759200" y="4622800"/>
          <p14:tracePt t="27772" x="3759200" y="4648200"/>
          <p14:tracePt t="27788" x="3784600" y="4667250"/>
          <p14:tracePt t="27805" x="3810000" y="4679950"/>
          <p14:tracePt t="27822" x="3848100" y="4692650"/>
          <p14:tracePt t="27825" x="3867150" y="4699000"/>
          <p14:tracePt t="27839" x="3873500" y="4705350"/>
          <p14:tracePt t="27855" x="3892550" y="4705350"/>
          <p14:tracePt t="27872" x="3898900" y="4705350"/>
          <p14:tracePt t="27888" x="3905250" y="4705350"/>
          <p14:tracePt t="27954" x="3917950" y="4705350"/>
          <p14:tracePt t="27978" x="3917950" y="4699000"/>
          <p14:tracePt t="27993" x="3917950" y="4692650"/>
          <p14:tracePt t="28002" x="3917950" y="4686300"/>
          <p14:tracePt t="28145" x="0" y="0"/>
        </p14:tracePtLst>
        <p14:tracePtLst>
          <p14:tracePt t="29050" x="7861300" y="4749800"/>
          <p14:tracePt t="29065" x="7861300" y="4756150"/>
          <p14:tracePt t="29090" x="7867650" y="4756150"/>
          <p14:tracePt t="29098" x="7874000" y="4756150"/>
          <p14:tracePt t="29107" x="7880350" y="4756150"/>
          <p14:tracePt t="29121" x="7899400" y="4756150"/>
          <p14:tracePt t="29138" x="7937500" y="4762500"/>
          <p14:tracePt t="29155" x="7956550" y="4762500"/>
          <p14:tracePt t="29171" x="7981950" y="4762500"/>
          <p14:tracePt t="29188" x="8001000" y="4762500"/>
          <p14:tracePt t="29193" x="8013700" y="4762500"/>
          <p14:tracePt t="29205" x="8026400" y="4762500"/>
          <p14:tracePt t="29221" x="8039100" y="4762500"/>
          <p14:tracePt t="29238" x="8045450" y="4762500"/>
          <p14:tracePt t="29274" x="8051800" y="4762500"/>
          <p14:tracePt t="30089" x="0" y="0"/>
        </p14:tracePtLst>
        <p14:tracePtLst>
          <p14:tracePt t="30794" x="8312150" y="4800600"/>
          <p14:tracePt t="31234" x="8324850" y="4800600"/>
          <p14:tracePt t="31242" x="8331200" y="4800600"/>
          <p14:tracePt t="31254" x="8350250" y="4800600"/>
          <p14:tracePt t="31271" x="8394700" y="4800600"/>
          <p14:tracePt t="31274" x="8420100" y="4800600"/>
          <p14:tracePt t="31288" x="8483600" y="4800600"/>
          <p14:tracePt t="31304" x="8553450" y="4800600"/>
          <p14:tracePt t="31320" x="8597900" y="4800600"/>
          <p14:tracePt t="31337" x="8629650" y="4800600"/>
          <p14:tracePt t="31354" x="8655050" y="4800600"/>
          <p14:tracePt t="31370" x="8667750" y="4806950"/>
          <p14:tracePt t="31442" x="8674100" y="4806950"/>
          <p14:tracePt t="31777" x="0" y="0"/>
        </p14:tracePtLst>
        <p14:tracePtLst>
          <p14:tracePt t="32154" x="8229600" y="4806950"/>
          <p14:tracePt t="32234" x="8242300" y="4806950"/>
          <p14:tracePt t="32242" x="8255000" y="4806950"/>
          <p14:tracePt t="32253" x="8286750" y="4806950"/>
          <p14:tracePt t="32270" x="8407400" y="4806950"/>
          <p14:tracePt t="32287" x="8572500" y="4819650"/>
          <p14:tracePt t="32290" x="8667750" y="4826000"/>
          <p14:tracePt t="32304" x="8832850" y="4845050"/>
          <p14:tracePt t="32320" x="8909050" y="4857750"/>
          <p14:tracePt t="32336" x="8921750" y="4857750"/>
          <p14:tracePt t="32353" x="8928100" y="4857750"/>
          <p14:tracePt t="32552" x="0" y="0"/>
        </p14:tracePtLst>
        <p14:tracePtLst>
          <p14:tracePt t="33122" x="8331200" y="4832350"/>
          <p14:tracePt t="33211" x="8343900" y="4832350"/>
          <p14:tracePt t="33218" x="8369300" y="4832350"/>
          <p14:tracePt t="33226" x="8407400" y="4832350"/>
          <p14:tracePt t="33237" x="8458200" y="4832350"/>
          <p14:tracePt t="33253" x="8597900" y="4832350"/>
          <p14:tracePt t="33270" x="8737600" y="4838700"/>
          <p14:tracePt t="33273" x="8794750" y="4845050"/>
          <p14:tracePt t="33287" x="8813800" y="4845050"/>
          <p14:tracePt t="33304" x="8845550" y="4851400"/>
          <p14:tracePt t="33320" x="8851900" y="4851400"/>
          <p14:tracePt t="33480" x="0" y="0"/>
        </p14:tracePtLst>
        <p14:tracePtLst>
          <p14:tracePt t="33994" x="8178800" y="4806950"/>
          <p14:tracePt t="34091" x="8185150" y="4800600"/>
          <p14:tracePt t="34098" x="8191500" y="4800600"/>
          <p14:tracePt t="34106" x="8210550" y="4800600"/>
          <p14:tracePt t="34120" x="8312150" y="4800600"/>
          <p14:tracePt t="34136" x="8483600" y="4800600"/>
          <p14:tracePt t="34153" x="8667750" y="4838700"/>
          <p14:tracePt t="34170" x="8794750" y="4851400"/>
          <p14:tracePt t="34186" x="8845550" y="4864100"/>
          <p14:tracePt t="34203" x="8858250" y="4864100"/>
          <p14:tracePt t="34219" x="8864600" y="4864100"/>
          <p14:tracePt t="34236" x="8877300" y="4864100"/>
          <p14:tracePt t="34253" x="8896350" y="4864100"/>
          <p14:tracePt t="34274" x="8902700" y="4864100"/>
          <p14:tracePt t="34969" x="0" y="0"/>
        </p14:tracePtLst>
        <p14:tracePtLst>
          <p14:tracePt t="35555" x="8280400" y="4819650"/>
          <p14:tracePt t="35657" x="8299450" y="4819650"/>
          <p14:tracePt t="35666" x="8331200" y="4819650"/>
          <p14:tracePt t="35673" x="8369300" y="4819650"/>
          <p14:tracePt t="35686" x="8426450" y="4819650"/>
          <p14:tracePt t="35703" x="8559800" y="4819650"/>
          <p14:tracePt t="35706" x="8623300" y="4819650"/>
          <p14:tracePt t="35719" x="8686800" y="4819650"/>
          <p14:tracePt t="35736" x="8794750" y="4819650"/>
          <p14:tracePt t="35752" x="8807450" y="4819650"/>
          <p14:tracePt t="38816" x="0" y="0"/>
        </p14:tracePtLst>
        <p14:tracePtLst>
          <p14:tracePt t="39922" x="4267200" y="4591050"/>
          <p14:tracePt t="39929" x="4267200" y="4597400"/>
          <p14:tracePt t="39938" x="4267200" y="4610100"/>
          <p14:tracePt t="39951" x="4267200" y="4629150"/>
          <p14:tracePt t="39968" x="4267200" y="4686300"/>
          <p14:tracePt t="39984" x="4292600" y="4724400"/>
          <p14:tracePt t="40001" x="4311650" y="4743450"/>
          <p14:tracePt t="40018" x="4349750" y="4762500"/>
          <p14:tracePt t="40034" x="4375150" y="4775200"/>
          <p14:tracePt t="40051" x="4400550" y="4775200"/>
          <p14:tracePt t="40067" x="4425950" y="4775200"/>
          <p14:tracePt t="40084" x="4457700" y="4775200"/>
          <p14:tracePt t="40101" x="4489450" y="4762500"/>
          <p14:tracePt t="40118" x="4521200" y="4718050"/>
          <p14:tracePt t="40121" x="4527550" y="4692650"/>
          <p14:tracePt t="40134" x="4533900" y="4667250"/>
          <p14:tracePt t="40151" x="4533900" y="4629150"/>
          <p14:tracePt t="40155" x="4533900" y="4610100"/>
          <p14:tracePt t="40168" x="4527550" y="4565650"/>
          <p14:tracePt t="40184" x="4514850" y="4540250"/>
          <p14:tracePt t="40201" x="4502150" y="4527550"/>
          <p14:tracePt t="40217" x="4489450" y="4527550"/>
          <p14:tracePt t="40234" x="4483100" y="4527550"/>
          <p14:tracePt t="40251" x="4470400" y="4527550"/>
          <p14:tracePt t="40267" x="4457700" y="4527550"/>
          <p14:tracePt t="40284" x="4438650" y="4527550"/>
          <p14:tracePt t="40301" x="4425950" y="4533900"/>
          <p14:tracePt t="40318" x="4425950" y="4540250"/>
          <p14:tracePt t="40320" x="4413250" y="4546600"/>
          <p14:tracePt t="40334" x="4406900" y="4552950"/>
          <p14:tracePt t="40351" x="4400550" y="4584700"/>
          <p14:tracePt t="40353" x="4400550" y="4597400"/>
          <p14:tracePt t="40368" x="4400550" y="4635500"/>
          <p14:tracePt t="40384" x="4400550" y="4648200"/>
          <p14:tracePt t="40401" x="4400550" y="4660900"/>
          <p14:tracePt t="40457" x="4406900" y="4660900"/>
          <p14:tracePt t="40483" x="4419600" y="4660900"/>
          <p14:tracePt t="40490" x="4432300" y="4660900"/>
          <p14:tracePt t="40507" x="4438650" y="4654550"/>
          <p14:tracePt t="40517" x="4445000" y="4648200"/>
          <p14:tracePt t="40534" x="4451350" y="4635500"/>
          <p14:tracePt t="40550" x="4451350" y="4629150"/>
          <p14:tracePt t="40567" x="4451350" y="4616450"/>
          <p14:tracePt t="40626" x="4451350" y="4610100"/>
          <p14:tracePt t="40641" x="4445000" y="4622800"/>
          <p14:tracePt t="40650" x="4438650" y="4629150"/>
          <p14:tracePt t="40657" x="4432300" y="4641850"/>
          <p14:tracePt t="40667" x="4432300" y="4648200"/>
          <p14:tracePt t="40684" x="4432300" y="4654550"/>
          <p14:tracePt t="40701" x="4432300" y="4673600"/>
          <p14:tracePt t="40717" x="4451350" y="4699000"/>
          <p14:tracePt t="40721" x="4470400" y="4711700"/>
          <p14:tracePt t="40734" x="4476750" y="4718050"/>
          <p14:tracePt t="40751" x="4495800" y="4724400"/>
          <p14:tracePt t="40767" x="4502150" y="4724400"/>
          <p14:tracePt t="40825" x="4508500" y="4724400"/>
          <p14:tracePt t="40834" x="4508500" y="4718050"/>
          <p14:tracePt t="40841" x="4508500" y="4711700"/>
          <p14:tracePt t="40850" x="4495800" y="4711700"/>
          <p14:tracePt t="40867" x="4470400" y="4699000"/>
          <p14:tracePt t="40883" x="4425950" y="4686300"/>
          <p14:tracePt t="40884" x="0" y="0"/>
        </p14:tracePtLst>
        <p14:tracePtLst>
          <p14:tracePt t="41362" x="3708400" y="4591050"/>
          <p14:tracePt t="41378" x="3702050" y="4591050"/>
          <p14:tracePt t="41402" x="3702050" y="4597400"/>
          <p14:tracePt t="41418" x="3702050" y="4603750"/>
          <p14:tracePt t="41426" x="3702050" y="4616450"/>
          <p14:tracePt t="41434" x="3702050" y="4622800"/>
          <p14:tracePt t="41450" x="3714750" y="4648200"/>
          <p14:tracePt t="41467" x="3746500" y="4673600"/>
          <p14:tracePt t="41484" x="3810000" y="4699000"/>
          <p14:tracePt t="41501" x="3886200" y="4724400"/>
          <p14:tracePt t="41505" x="3937000" y="4743450"/>
          <p14:tracePt t="41517" x="3968750" y="4749800"/>
          <p14:tracePt t="41533" x="4006850" y="4756150"/>
          <p14:tracePt t="41537" x="4013200" y="4756150"/>
          <p14:tracePt t="41554" x="4019550" y="4756150"/>
          <p14:tracePt t="41568" x="4025900" y="4756150"/>
          <p14:tracePt t="41584" x="4025900" y="4730750"/>
          <p14:tracePt t="41600" x="4025900" y="4686300"/>
          <p14:tracePt t="41617" x="4006850" y="4648200"/>
          <p14:tracePt t="41633" x="3956050" y="4610100"/>
          <p14:tracePt t="41650" x="3905250" y="4578350"/>
          <p14:tracePt t="41667" x="3841750" y="4559300"/>
          <p14:tracePt t="41683" x="3816350" y="4546600"/>
          <p14:tracePt t="41700" x="3810000" y="4540250"/>
          <p14:tracePt t="41733" x="3803650" y="4540250"/>
          <p14:tracePt t="41750" x="3790950" y="4552950"/>
          <p14:tracePt t="41768" x="3765550" y="4622800"/>
          <p14:tracePt t="41784" x="3759200" y="4660900"/>
          <p14:tracePt t="41800" x="3759200" y="4686300"/>
          <p14:tracePt t="41817" x="3759200" y="4718050"/>
          <p14:tracePt t="41833" x="3771900" y="4737100"/>
          <p14:tracePt t="41850" x="3778250" y="4749800"/>
          <p14:tracePt t="41867" x="3784600" y="4756150"/>
          <p14:tracePt t="41884" x="3790950" y="4762500"/>
          <p14:tracePt t="41900" x="3797300" y="4762500"/>
          <p14:tracePt t="41923" x="3810000" y="4762500"/>
          <p14:tracePt t="41933" x="3816350" y="4749800"/>
          <p14:tracePt t="41951" x="3816350" y="4724400"/>
          <p14:tracePt t="41968" x="3810000" y="4667250"/>
          <p14:tracePt t="41984" x="3790950" y="4654550"/>
          <p14:tracePt t="42001" x="3771900" y="4641850"/>
          <p14:tracePt t="42017" x="3765550" y="4641850"/>
          <p14:tracePt t="42033" x="3759200" y="4641850"/>
          <p14:tracePt t="42050" x="3752850" y="4648200"/>
          <p14:tracePt t="42083" x="3752850" y="4660900"/>
          <p14:tracePt t="42100" x="3752850" y="4679950"/>
          <p14:tracePt t="42117" x="3778250" y="4692650"/>
          <p14:tracePt t="42133" x="3797300" y="4692650"/>
          <p14:tracePt t="42150" x="3816350" y="4692650"/>
          <p14:tracePt t="42167" x="3829050" y="4692650"/>
          <p14:tracePt t="42169" x="3835400" y="4692650"/>
          <p14:tracePt t="42336" x="0" y="0"/>
        </p14:tracePtLst>
        <p14:tracePtLst>
          <p14:tracePt t="42787" x="3695700" y="4559300"/>
          <p14:tracePt t="42802" x="3689350" y="4559300"/>
          <p14:tracePt t="42810" x="3683000" y="4565650"/>
          <p14:tracePt t="42819" x="3683000" y="4572000"/>
          <p14:tracePt t="42833" x="3683000" y="4591050"/>
          <p14:tracePt t="42850" x="3683000" y="4610100"/>
          <p14:tracePt t="42867" x="3683000" y="4635500"/>
          <p14:tracePt t="42884" x="3683000" y="4654550"/>
          <p14:tracePt t="42889" x="3683000" y="4673600"/>
          <p14:tracePt t="42900" x="3689350" y="4692650"/>
          <p14:tracePt t="42917" x="3702050" y="4711700"/>
          <p14:tracePt t="42921" x="3714750" y="4724400"/>
          <p14:tracePt t="42933" x="3727450" y="4730750"/>
          <p14:tracePt t="42950" x="3771900" y="4749800"/>
          <p14:tracePt t="42966" x="3822700" y="4762500"/>
          <p14:tracePt t="42969" x="3854450" y="4768850"/>
          <p14:tracePt t="42983" x="3879850" y="4768850"/>
          <p14:tracePt t="43000" x="3949700" y="4768850"/>
          <p14:tracePt t="43017" x="3975100" y="4749800"/>
          <p14:tracePt t="43033" x="3981450" y="4724400"/>
          <p14:tracePt t="43050" x="3981450" y="4679950"/>
          <p14:tracePt t="43066" x="3956050" y="4648200"/>
          <p14:tracePt t="43083" x="3924300" y="4610100"/>
          <p14:tracePt t="43100" x="3892550" y="4578350"/>
          <p14:tracePt t="43116" x="3854450" y="4559300"/>
          <p14:tracePt t="43133" x="3816350" y="4546600"/>
          <p14:tracePt t="43150" x="3784600" y="4533900"/>
          <p14:tracePt t="43153" x="3765550" y="4527550"/>
          <p14:tracePt t="43167" x="3759200" y="4527550"/>
          <p14:tracePt t="43183" x="3733800" y="4527550"/>
          <p14:tracePt t="43200" x="3708400" y="4527550"/>
          <p14:tracePt t="43216" x="3689350" y="4540250"/>
          <p14:tracePt t="43233" x="3683000" y="4559300"/>
          <p14:tracePt t="43250" x="3683000" y="4578350"/>
          <p14:tracePt t="43266" x="3683000" y="4597400"/>
          <p14:tracePt t="43283" x="3683000" y="4616450"/>
          <p14:tracePt t="43300" x="3689350" y="4641850"/>
          <p14:tracePt t="43316" x="3695700" y="4654550"/>
          <p14:tracePt t="43333" x="3714750" y="4660900"/>
          <p14:tracePt t="43350" x="3733800" y="4679950"/>
          <p14:tracePt t="43353" x="3746500" y="4686300"/>
          <p14:tracePt t="43366" x="3752850" y="4692650"/>
          <p14:tracePt t="43401" x="3759200" y="4692650"/>
          <p14:tracePt t="43648" x="0" y="0"/>
        </p14:tracePtLst>
        <p14:tracePtLst>
          <p14:tracePt t="44179" x="7283450" y="4425950"/>
          <p14:tracePt t="44185" x="7245350" y="4457700"/>
          <p14:tracePt t="44200" x="7175500" y="4521200"/>
          <p14:tracePt t="44216" x="7131050" y="4572000"/>
          <p14:tracePt t="44233" x="7086600" y="4641850"/>
          <p14:tracePt t="44249" x="7054850" y="4711700"/>
          <p14:tracePt t="44266" x="7029450" y="4781550"/>
          <p14:tracePt t="44283" x="7016750" y="4851400"/>
          <p14:tracePt t="44300" x="7016750" y="4946650"/>
          <p14:tracePt t="44316" x="7073900" y="5060950"/>
          <p14:tracePt t="44333" x="7194550" y="5181600"/>
          <p14:tracePt t="44349" x="7346950" y="5270500"/>
          <p14:tracePt t="44353" x="7435850" y="5308600"/>
          <p14:tracePt t="44366" x="7524750" y="5334000"/>
          <p14:tracePt t="44383" x="7670800" y="5346700"/>
          <p14:tracePt t="44386" x="7747000" y="5359400"/>
          <p14:tracePt t="44400" x="7899400" y="5359400"/>
          <p14:tracePt t="44417" x="8108950" y="5353050"/>
          <p14:tracePt t="44433" x="8350250" y="5314950"/>
          <p14:tracePt t="44449" x="8597900" y="5270500"/>
          <p14:tracePt t="44466" x="8782050" y="5232400"/>
          <p14:tracePt t="44483" x="8870950" y="5194300"/>
          <p14:tracePt t="44499" x="8902700" y="5162550"/>
          <p14:tracePt t="44516" x="8915400" y="5118100"/>
          <p14:tracePt t="44533" x="8915400" y="5022850"/>
          <p14:tracePt t="44537" x="8896350" y="4965700"/>
          <p14:tracePt t="44549" x="8883650" y="4908550"/>
          <p14:tracePt t="44566" x="8813800" y="4794250"/>
          <p14:tracePt t="44583" x="8712200" y="4686300"/>
          <p14:tracePt t="44586" x="8655050" y="4641850"/>
          <p14:tracePt t="44600" x="8528050" y="4572000"/>
          <p14:tracePt t="44617" x="8407400" y="4508500"/>
          <p14:tracePt t="44635" x="8293100" y="4476750"/>
          <p14:tracePt t="44649" x="8197850" y="4464050"/>
          <p14:tracePt t="44666" x="8108950" y="4464050"/>
          <p14:tracePt t="44682" x="8039100" y="4489450"/>
          <p14:tracePt t="44699" x="7950200" y="4533900"/>
          <p14:tracePt t="44716" x="7867650" y="4597400"/>
          <p14:tracePt t="44732" x="7797800" y="4660900"/>
          <p14:tracePt t="44749" x="7753350" y="4737100"/>
          <p14:tracePt t="44753" x="7740650" y="4775200"/>
          <p14:tracePt t="44766" x="7727950" y="4806950"/>
          <p14:tracePt t="44783" x="7727950" y="4864100"/>
          <p14:tracePt t="44787" x="7727950" y="4895850"/>
          <p14:tracePt t="44800" x="7727950" y="4965700"/>
          <p14:tracePt t="44816" x="7753350" y="5029200"/>
          <p14:tracePt t="44833" x="7810500" y="5092700"/>
          <p14:tracePt t="44849" x="7931150" y="5156200"/>
          <p14:tracePt t="44866" x="8083550" y="5219700"/>
          <p14:tracePt t="44882" x="8235950" y="5245100"/>
          <p14:tracePt t="44899" x="8343900" y="5245100"/>
          <p14:tracePt t="44916" x="8413750" y="5213350"/>
          <p14:tracePt t="44933" x="8458200" y="5162550"/>
          <p14:tracePt t="44937" x="8483600" y="5130800"/>
          <p14:tracePt t="44949" x="8496300" y="5092700"/>
          <p14:tracePt t="44966" x="8502650" y="5022850"/>
          <p14:tracePt t="44969" x="8502650" y="4984750"/>
          <p14:tracePt t="44982" x="8502650" y="4940300"/>
          <p14:tracePt t="45000" x="8470900" y="4781550"/>
          <p14:tracePt t="45016" x="8426450" y="4711700"/>
          <p14:tracePt t="45033" x="8362950" y="4667250"/>
          <p14:tracePt t="45049" x="8293100" y="4641850"/>
          <p14:tracePt t="45066" x="8255000" y="4635500"/>
          <p14:tracePt t="45083" x="8210550" y="4635500"/>
          <p14:tracePt t="45099" x="8147050" y="4679950"/>
          <p14:tracePt t="45117" x="8070850" y="4768850"/>
          <p14:tracePt t="45132" x="8007350" y="4883150"/>
          <p14:tracePt t="45137" x="7994650" y="4927600"/>
          <p14:tracePt t="45149" x="7975600" y="4984750"/>
          <p14:tracePt t="45166" x="7962900" y="5067300"/>
          <p14:tracePt t="45169" x="7962900" y="5086350"/>
          <p14:tracePt t="45182" x="7969250" y="5130800"/>
          <p14:tracePt t="45200" x="8020050" y="5194300"/>
          <p14:tracePt t="45216" x="8166100" y="5302250"/>
          <p14:tracePt t="45233" x="8305800" y="5334000"/>
          <p14:tracePt t="45249" x="8445500" y="5340350"/>
          <p14:tracePt t="45266" x="8585200" y="5321300"/>
          <p14:tracePt t="45283" x="8680450" y="5270500"/>
          <p14:tracePt t="45299" x="8737600" y="5181600"/>
          <p14:tracePt t="45316" x="8743950" y="5105400"/>
          <p14:tracePt t="45332" x="8743950" y="5010150"/>
          <p14:tracePt t="45349" x="8693150" y="4914900"/>
          <p14:tracePt t="45366" x="8623300" y="4838700"/>
          <p14:tracePt t="45369" x="8578850" y="4806950"/>
          <p14:tracePt t="45382" x="8528050" y="4781550"/>
          <p14:tracePt t="45400" x="8407400" y="4749800"/>
          <p14:tracePt t="45416" x="8356600" y="4756150"/>
          <p14:tracePt t="45432" x="8280400" y="4819650"/>
          <p14:tracePt t="45449" x="8223250" y="4902200"/>
          <p14:tracePt t="45465" x="8197850" y="5003800"/>
          <p14:tracePt t="45482" x="8185150" y="5060950"/>
          <p14:tracePt t="45499" x="8185150" y="5086350"/>
          <p14:tracePt t="45516" x="8191500" y="5099050"/>
          <p14:tracePt t="45532" x="8197850" y="5099050"/>
          <p14:tracePt t="45554" x="8204200" y="5105400"/>
          <p14:tracePt t="45864" x="0" y="0"/>
        </p14:tracePtLst>
        <p14:tracePtLst>
          <p14:tracePt t="48642" x="3854450" y="4965700"/>
          <p14:tracePt t="48682" x="3848100" y="4959350"/>
          <p14:tracePt t="48714" x="3860800" y="4959350"/>
          <p14:tracePt t="48722" x="3879850" y="4959350"/>
          <p14:tracePt t="48731" x="3911600" y="4959350"/>
          <p14:tracePt t="48748" x="4019550" y="4959350"/>
          <p14:tracePt t="48764" x="4229100" y="4959350"/>
          <p14:tracePt t="48781" x="4572000" y="4959350"/>
          <p14:tracePt t="48798" x="5003800" y="4959350"/>
          <p14:tracePt t="48802" x="5219700" y="4959350"/>
          <p14:tracePt t="48814" x="5391150" y="4959350"/>
          <p14:tracePt t="48832" x="5753100" y="4959350"/>
          <p14:tracePt t="48848" x="5880100" y="4959350"/>
          <p14:tracePt t="48864" x="5949950" y="4959350"/>
          <p14:tracePt t="48881" x="6013450" y="4959350"/>
          <p14:tracePt t="48898" x="6089650" y="4959350"/>
          <p14:tracePt t="48915" x="6172200" y="4978400"/>
          <p14:tracePt t="48932" x="6210300" y="4978400"/>
          <p14:tracePt t="48948" x="6242050" y="4978400"/>
          <p14:tracePt t="48965" x="6254750" y="4978400"/>
          <p14:tracePt t="48993" x="6261100" y="4978400"/>
          <p14:tracePt t="49003" x="6273800" y="4978400"/>
          <p14:tracePt t="49017" x="6280150" y="4984750"/>
          <p14:tracePt t="49032" x="6305550" y="4991100"/>
          <p14:tracePt t="49048" x="6337300" y="4997450"/>
          <p14:tracePt t="49064" x="6350000" y="4997450"/>
          <p14:tracePt t="49081" x="6356350" y="4997450"/>
          <p14:tracePt t="49392" x="0" y="0"/>
        </p14:tracePtLst>
        <p14:tracePtLst>
          <p14:tracePt t="49834" x="6629400" y="4775200"/>
          <p14:tracePt t="49841" x="6616700" y="4781550"/>
          <p14:tracePt t="49849" x="6610350" y="4794250"/>
          <p14:tracePt t="49864" x="6597650" y="4813300"/>
          <p14:tracePt t="49880" x="6584950" y="4851400"/>
          <p14:tracePt t="49897" x="6578600" y="4876800"/>
          <p14:tracePt t="49914" x="6578600" y="4914900"/>
          <p14:tracePt t="49931" x="6578600" y="4946650"/>
          <p14:tracePt t="49947" x="6597650" y="4972050"/>
          <p14:tracePt t="49964" x="6616700" y="4991100"/>
          <p14:tracePt t="49981" x="6654800" y="5003800"/>
          <p14:tracePt t="49998" x="6686550" y="5016500"/>
          <p14:tracePt t="50002" x="6699250" y="5016500"/>
          <p14:tracePt t="50014" x="6718300" y="5016500"/>
          <p14:tracePt t="50031" x="6731000" y="5016500"/>
          <p14:tracePt t="50048" x="6762750" y="5010150"/>
          <p14:tracePt t="50064" x="6775450" y="5003800"/>
          <p14:tracePt t="50081" x="6794500" y="4984750"/>
          <p14:tracePt t="50097" x="6800850" y="4965700"/>
          <p14:tracePt t="50114" x="6807200" y="4946650"/>
          <p14:tracePt t="50132" x="6807200" y="4927600"/>
          <p14:tracePt t="50147" x="6807200" y="4914900"/>
          <p14:tracePt t="50164" x="6807200" y="4908550"/>
          <p14:tracePt t="50625" x="0" y="0"/>
        </p14:tracePtLst>
        <p14:tracePtLst>
          <p14:tracePt t="51451" x="4883150" y="2400300"/>
          <p14:tracePt t="51458" x="4876800" y="2400300"/>
          <p14:tracePt t="51466" x="4870450" y="2406650"/>
          <p14:tracePt t="51480" x="4870450" y="2432050"/>
          <p14:tracePt t="51496" x="4870450" y="2495550"/>
          <p14:tracePt t="51513" x="4889500" y="2578100"/>
          <p14:tracePt t="51530" x="4940300" y="2647950"/>
          <p14:tracePt t="51547" x="4997450" y="2692400"/>
          <p14:tracePt t="51564" x="5035550" y="2705100"/>
          <p14:tracePt t="51580" x="5048250" y="2711450"/>
          <p14:tracePt t="51597" x="5067300" y="2711450"/>
          <p14:tracePt t="51601" x="5086350" y="2711450"/>
          <p14:tracePt t="51613" x="5099050" y="2698750"/>
          <p14:tracePt t="51630" x="5118100" y="2660650"/>
          <p14:tracePt t="51633" x="5118100" y="2635250"/>
          <p14:tracePt t="51647" x="5118100" y="2609850"/>
          <p14:tracePt t="51664" x="5105400" y="2495550"/>
          <p14:tracePt t="51680" x="5060950" y="2432050"/>
          <p14:tracePt t="51697" x="5022850" y="2393950"/>
          <p14:tracePt t="51713" x="4997450" y="2374900"/>
          <p14:tracePt t="51747" x="4991100" y="2374900"/>
          <p14:tracePt t="51764" x="4984750" y="2374900"/>
          <p14:tracePt t="51864" x="0" y="0"/>
        </p14:tracePtLst>
        <p14:tracePtLst>
          <p14:tracePt t="52673" x="6711950" y="4667250"/>
          <p14:tracePt t="52680" x="6711950" y="4673600"/>
          <p14:tracePt t="52689" x="6705600" y="4692650"/>
          <p14:tracePt t="52705" x="6705600" y="4705350"/>
          <p14:tracePt t="52714" x="6699250" y="4724400"/>
          <p14:tracePt t="52730" x="6699250" y="4737100"/>
          <p14:tracePt t="52746" x="6699250" y="4756150"/>
          <p14:tracePt t="52763" x="6699250" y="4775200"/>
          <p14:tracePt t="52780" x="6699250" y="4806950"/>
          <p14:tracePt t="52796" x="6705600" y="4845050"/>
          <p14:tracePt t="52813" x="6731000" y="4889500"/>
          <p14:tracePt t="52829" x="6743700" y="4914900"/>
          <p14:tracePt t="52832" x="6756400" y="4927600"/>
          <p14:tracePt t="52846" x="6756400" y="4940300"/>
          <p14:tracePt t="52863" x="6762750" y="4946650"/>
          <p14:tracePt t="52954" x="6775450" y="4946650"/>
          <p14:tracePt t="52969" x="6781800" y="4933950"/>
          <p14:tracePt t="52977" x="6781800" y="4927600"/>
          <p14:tracePt t="52994" x="6781800" y="4908550"/>
          <p14:tracePt t="53002" x="6788150" y="4902200"/>
          <p14:tracePt t="53013" x="6788150" y="4895850"/>
          <p14:tracePt t="53030" x="6788150" y="4876800"/>
          <p14:tracePt t="53047" x="6788150" y="4864100"/>
          <p14:tracePt t="53063" x="6788150" y="4857750"/>
          <p14:tracePt t="54657" x="0" y="0"/>
        </p14:tracePtLst>
        <p14:tracePtLst>
          <p14:tracePt t="55904" x="1409700" y="6127750"/>
          <p14:tracePt t="55978" x="1416050" y="6127750"/>
          <p14:tracePt t="55994" x="1422400" y="6127750"/>
          <p14:tracePt t="56001" x="1428750" y="6127750"/>
          <p14:tracePt t="56012" x="1454150" y="6127750"/>
          <p14:tracePt t="56029" x="1536700" y="6127750"/>
          <p14:tracePt t="56045" x="1689100" y="6127750"/>
          <p14:tracePt t="56050" x="1790700" y="6127750"/>
          <p14:tracePt t="56062" x="1905000" y="6127750"/>
          <p14:tracePt t="56078" x="2165350" y="6127750"/>
          <p14:tracePt t="56096" x="2432050" y="6127750"/>
          <p14:tracePt t="56112" x="2476500" y="6127750"/>
          <p14:tracePt t="56129" x="2495550" y="6127750"/>
          <p14:tracePt t="56601" x="0" y="0"/>
        </p14:tracePtLst>
        <p14:tracePtLst>
          <p14:tracePt t="57410" x="2146300" y="6184900"/>
          <p14:tracePt t="57466" x="2159000" y="6184900"/>
          <p14:tracePt t="57473" x="2190750" y="6184900"/>
          <p14:tracePt t="57482" x="2241550" y="6184900"/>
          <p14:tracePt t="57495" x="2305050" y="6184900"/>
          <p14:tracePt t="57498" x="2381250" y="6184900"/>
          <p14:tracePt t="57512" x="2559050" y="6184900"/>
          <p14:tracePt t="57528" x="2717800" y="6184900"/>
          <p14:tracePt t="57545" x="2825750" y="6184900"/>
          <p14:tracePt t="57561" x="2882900" y="6184900"/>
          <p14:tracePt t="57578" x="2901950" y="6184900"/>
          <p14:tracePt t="57595" x="2908300" y="6184900"/>
          <p14:tracePt t="57612" x="2914650" y="6184900"/>
          <p14:tracePt t="57984" x="0" y="0"/>
        </p14:tracePtLst>
        <p14:tracePtLst>
          <p14:tracePt t="58544" x="3556000" y="6184900"/>
          <p14:tracePt t="58552" x="3562350" y="6184900"/>
          <p14:tracePt t="58560" x="3575050" y="6184900"/>
          <p14:tracePt t="58577" x="3613150" y="6184900"/>
          <p14:tracePt t="58594" x="3714750" y="6184900"/>
          <p14:tracePt t="58610" x="3886200" y="6184900"/>
          <p14:tracePt t="58627" x="4083050" y="6184900"/>
          <p14:tracePt t="58644" x="4305300" y="6184900"/>
          <p14:tracePt t="58660" x="4476750" y="6184900"/>
          <p14:tracePt t="58677" x="4552950" y="6184900"/>
          <p14:tracePt t="58694" x="4572000" y="6184900"/>
          <p14:tracePt t="58710" x="4578350" y="6184900"/>
          <p14:tracePt t="58727" x="4584700" y="6184900"/>
          <p14:tracePt t="58768" x="4591050" y="6184900"/>
          <p14:tracePt t="58791" x="4597400" y="6184900"/>
          <p14:tracePt t="58816" x="4603750" y="6184900"/>
          <p14:tracePt t="58824" x="4610100" y="6184900"/>
          <p14:tracePt t="58831" x="4616450" y="6184900"/>
          <p14:tracePt t="58844" x="4629150" y="6184900"/>
          <p14:tracePt t="58860" x="4673600" y="6184900"/>
          <p14:tracePt t="58877" x="4743450" y="6184900"/>
          <p14:tracePt t="58894" x="4794250" y="6184900"/>
          <p14:tracePt t="58910" x="4819650" y="6184900"/>
          <p14:tracePt t="58927" x="4826000" y="6184900"/>
          <p14:tracePt t="59003" x="4832350" y="6184900"/>
          <p14:tracePt t="60416" x="0" y="0"/>
        </p14:tracePtLst>
        <p14:tracePtLst>
          <p14:tracePt t="64442" x="2165350" y="6159500"/>
          <p14:tracePt t="64521" x="2184400" y="6159500"/>
          <p14:tracePt t="64529" x="2209800" y="6159500"/>
          <p14:tracePt t="64542" x="2247900" y="6159500"/>
          <p14:tracePt t="64560" x="2514600" y="6159500"/>
          <p14:tracePt t="64576" x="2908300" y="6172200"/>
          <p14:tracePt t="64592" x="3429000" y="6172200"/>
          <p14:tracePt t="64609" x="3968750" y="6172200"/>
          <p14:tracePt t="64626" x="4292600" y="6172200"/>
          <p14:tracePt t="64642" x="4464050" y="6172200"/>
          <p14:tracePt t="64659" x="4540250" y="6172200"/>
          <p14:tracePt t="64676" x="4584700" y="6172200"/>
          <p14:tracePt t="64693" x="4641850" y="6172200"/>
          <p14:tracePt t="64709" x="4749800" y="6172200"/>
          <p14:tracePt t="64714" x="4819650" y="6172200"/>
          <p14:tracePt t="64726" x="4895850" y="6172200"/>
          <p14:tracePt t="64743" x="5035550" y="6172200"/>
          <p14:tracePt t="64760" x="5143500" y="6172200"/>
          <p14:tracePt t="64776" x="5156200" y="6172200"/>
          <p14:tracePt t="64793" x="5162550" y="6172200"/>
          <p14:tracePt t="65344" x="0" y="0"/>
        </p14:tracePtLst>
        <p14:tracePtLst>
          <p14:tracePt t="68402" x="5467350" y="6165850"/>
          <p14:tracePt t="68513" x="5480050" y="6165850"/>
          <p14:tracePt t="68521" x="5511800" y="6165850"/>
          <p14:tracePt t="68529" x="5562600" y="6165850"/>
          <p14:tracePt t="68541" x="5638800" y="6165850"/>
          <p14:tracePt t="68558" x="5816600" y="6165850"/>
          <p14:tracePt t="68574" x="6026150" y="6165850"/>
          <p14:tracePt t="68577" x="6127750" y="6165850"/>
          <p14:tracePt t="68592" x="6343650" y="6165850"/>
          <p14:tracePt t="68608" x="6496050" y="6165850"/>
          <p14:tracePt t="68625" x="6604000" y="6165850"/>
          <p14:tracePt t="68641" x="6680200" y="6165850"/>
          <p14:tracePt t="68658" x="6731000" y="6165850"/>
          <p14:tracePt t="68674" x="6775450" y="6172200"/>
          <p14:tracePt t="68691" x="6807200" y="6172200"/>
          <p14:tracePt t="68708" x="6819900" y="6172200"/>
          <p14:tracePt t="68724" x="6826250" y="6172200"/>
          <p14:tracePt t="68769" x="6832600" y="6172200"/>
          <p14:tracePt t="68777" x="6838950" y="6172200"/>
          <p14:tracePt t="68795" x="6851650" y="6172200"/>
          <p14:tracePt t="68810" x="6858000" y="6172200"/>
          <p14:tracePt t="68826" x="6864350" y="6172200"/>
          <p14:tracePt t="68944" x="0" y="0"/>
        </p14:tracePtLst>
        <p14:tracePtLst>
          <p14:tracePt t="69410" x="5626100" y="6172200"/>
          <p14:tracePt t="69465" x="5638800" y="6172200"/>
          <p14:tracePt t="69473" x="5670550" y="6172200"/>
          <p14:tracePt t="69482" x="5721350" y="6172200"/>
          <p14:tracePt t="69491" x="5784850" y="6172200"/>
          <p14:tracePt t="69508" x="5956300" y="6172200"/>
          <p14:tracePt t="69524" x="6165850" y="6172200"/>
          <p14:tracePt t="69541" x="6362700" y="6172200"/>
          <p14:tracePt t="69546" x="6451600" y="6172200"/>
          <p14:tracePt t="69558" x="6521450" y="6172200"/>
          <p14:tracePt t="69574" x="6610350" y="6172200"/>
          <p14:tracePt t="69592" x="6648450" y="6172200"/>
          <p14:tracePt t="69609" x="6654800" y="6172200"/>
          <p14:tracePt t="69624" x="6667500" y="6172200"/>
          <p14:tracePt t="69640" x="6680200" y="6172200"/>
          <p14:tracePt t="69657" x="6699250" y="6172200"/>
          <p14:tracePt t="69674" x="6731000" y="6172200"/>
          <p14:tracePt t="69690" x="6756400" y="6172200"/>
          <p14:tracePt t="69961" x="0" y="0"/>
        </p14:tracePtLst>
        <p14:tracePtLst>
          <p14:tracePt t="70570" x="5537200" y="6140450"/>
          <p14:tracePt t="70618" x="5543550" y="6140450"/>
          <p14:tracePt t="70626" x="5562600" y="6140450"/>
          <p14:tracePt t="70634" x="5588000" y="6140450"/>
          <p14:tracePt t="70642" x="5645150" y="6140450"/>
          <p14:tracePt t="70657" x="5791200" y="6140450"/>
          <p14:tracePt t="70674" x="5981700" y="6140450"/>
          <p14:tracePt t="70690" x="6210300" y="6140450"/>
          <p14:tracePt t="70707" x="6445250" y="6140450"/>
          <p14:tracePt t="70723" x="6654800" y="6140450"/>
          <p14:tracePt t="70740" x="6819900" y="6140450"/>
          <p14:tracePt t="70757" x="6908800" y="6140450"/>
          <p14:tracePt t="70773" x="6934200" y="6140450"/>
          <p14:tracePt t="70790" x="6940550" y="6140450"/>
          <p14:tracePt t="71089" x="0" y="0"/>
        </p14:tracePtLst>
        <p14:tracePtLst>
          <p14:tracePt t="72323" x="736600" y="6381750"/>
          <p14:tracePt t="72385" x="742950" y="6381750"/>
          <p14:tracePt t="72394" x="762000" y="6381750"/>
          <p14:tracePt t="72406" x="774700" y="6381750"/>
          <p14:tracePt t="72423" x="831850" y="6381750"/>
          <p14:tracePt t="72425" x="876300" y="6381750"/>
          <p14:tracePt t="72440" x="1003300" y="6381750"/>
          <p14:tracePt t="72456" x="1162050" y="6381750"/>
          <p14:tracePt t="72473" x="1308100" y="6381750"/>
          <p14:tracePt t="72490" x="1403350" y="6381750"/>
          <p14:tracePt t="72506" x="1460500" y="6381750"/>
          <p14:tracePt t="72523" x="1492250" y="6381750"/>
          <p14:tracePt t="72540" x="1524000" y="6381750"/>
          <p14:tracePt t="72557" x="1549400" y="6381750"/>
          <p14:tracePt t="72561" x="1568450" y="6381750"/>
          <p14:tracePt t="72573" x="1581150" y="6381750"/>
          <p14:tracePt t="72590" x="1619250" y="6381750"/>
          <p14:tracePt t="72593" x="1625600" y="6381750"/>
          <p14:tracePt t="72606" x="1638300" y="6381750"/>
          <p14:tracePt t="72624" x="1663700" y="6381750"/>
          <p14:tracePt t="72697" x="1670050" y="6381750"/>
          <p14:tracePt t="72713" x="1676400" y="6381750"/>
          <p14:tracePt t="72721" x="1682750" y="6381750"/>
          <p14:tracePt t="73322" x="1689100" y="6381750"/>
          <p14:tracePt t="73329" x="1701800" y="6381750"/>
          <p14:tracePt t="73339" x="1714500" y="6381750"/>
          <p14:tracePt t="73356" x="1758950" y="6381750"/>
          <p14:tracePt t="73373" x="1790700" y="6381750"/>
          <p14:tracePt t="73378" x="1822450" y="6388100"/>
          <p14:tracePt t="73390" x="1841500" y="6394450"/>
          <p14:tracePt t="73406" x="1866900" y="6400800"/>
          <p14:tracePt t="73424" x="1885950" y="6400800"/>
          <p14:tracePt t="73440" x="1898650" y="6407150"/>
          <p14:tracePt t="73841" x="0" y="0"/>
        </p14:tracePtLst>
        <p14:tracePtLst>
          <p14:tracePt t="74940" x="2127250" y="6413500"/>
          <p14:tracePt t="74946" x="2139950" y="6413500"/>
          <p14:tracePt t="74956" x="2152650" y="6413500"/>
          <p14:tracePt t="74973" x="2197100" y="6413500"/>
          <p14:tracePt t="74989" x="2273300" y="6413500"/>
          <p14:tracePt t="75006" x="2374900" y="6413500"/>
          <p14:tracePt t="75009" x="2438400" y="6413500"/>
          <p14:tracePt t="75022" x="2514600" y="6413500"/>
          <p14:tracePt t="75039" x="2686050" y="6419850"/>
          <p14:tracePt t="75056" x="2940050" y="6445250"/>
          <p14:tracePt t="75073" x="3111500" y="6445250"/>
          <p14:tracePt t="75089" x="3276600" y="6445250"/>
          <p14:tracePt t="75106" x="3454400" y="6445250"/>
          <p14:tracePt t="75122" x="3606800" y="6445250"/>
          <p14:tracePt t="75139" x="3721100" y="6445250"/>
          <p14:tracePt t="75155" x="3816350" y="6445250"/>
          <p14:tracePt t="75172" x="3860800" y="6445250"/>
          <p14:tracePt t="75189" x="3873500" y="6445250"/>
          <p14:tracePt t="75206" x="3879850" y="6445250"/>
          <p14:tracePt t="75368" x="0" y="0"/>
        </p14:tracePtLst>
        <p14:tracePtLst>
          <p14:tracePt t="75794" x="3657600" y="6438900"/>
          <p14:tracePt t="75891" x="3676650" y="6438900"/>
          <p14:tracePt t="75898" x="3708400" y="6438900"/>
          <p14:tracePt t="75906" x="3746500" y="6438900"/>
          <p14:tracePt t="75922" x="3867150" y="6438900"/>
          <p14:tracePt t="75939" x="4000500" y="6438900"/>
          <p14:tracePt t="75955" x="4152900" y="6438900"/>
          <p14:tracePt t="75972" x="4286250" y="6438900"/>
          <p14:tracePt t="75977" x="4356100" y="6445250"/>
          <p14:tracePt t="75989" x="4387850" y="6445250"/>
          <p14:tracePt t="75993" x="4413250" y="6445250"/>
          <p14:tracePt t="76006" x="4432300" y="6445250"/>
          <p14:tracePt t="76022" x="4451350" y="6445250"/>
          <p14:tracePt t="76026" x="4457700" y="6445250"/>
          <p14:tracePt t="76039" x="4470400" y="6445250"/>
          <p14:tracePt t="76056" x="4495800" y="6445250"/>
          <p14:tracePt t="76073" x="4502150" y="6445250"/>
          <p14:tracePt t="76088" x="4508500" y="6445250"/>
          <p14:tracePt t="76393" x="0" y="0"/>
        </p14:tracePtLst>
        <p14:tracePtLst>
          <p14:tracePt t="78554" x="2755900" y="6223000"/>
          <p14:tracePt t="78561" x="2755900" y="6229350"/>
          <p14:tracePt t="78571" x="2755900" y="6235700"/>
          <p14:tracePt t="78593" x="2755900" y="6242050"/>
          <p14:tracePt t="78604" x="2755900" y="6248400"/>
          <p14:tracePt t="78621" x="2762250" y="6286500"/>
          <p14:tracePt t="78626" x="2781300" y="6299200"/>
          <p14:tracePt t="78638" x="2800350" y="6318250"/>
          <p14:tracePt t="78654" x="2857500" y="6356350"/>
          <p14:tracePt t="78671" x="2940050" y="6394450"/>
          <p14:tracePt t="78673" x="2978150" y="6407150"/>
          <p14:tracePt t="78688" x="3035300" y="6438900"/>
          <p14:tracePt t="78704" x="3054350" y="6445250"/>
          <p14:tracePt t="78721" x="3060700" y="6445250"/>
          <p14:tracePt t="78737" x="3073400" y="6445250"/>
          <p14:tracePt t="78754" x="3086100" y="6445250"/>
          <p14:tracePt t="78771" x="3105150" y="6413500"/>
          <p14:tracePt t="78787" x="3130550" y="6362700"/>
          <p14:tracePt t="78804" x="3155950" y="6292850"/>
          <p14:tracePt t="78820" x="3162300" y="6254750"/>
          <p14:tracePt t="78837" x="3162300" y="6235700"/>
          <p14:tracePt t="78854" x="3162300" y="6229350"/>
          <p14:tracePt t="78937" x="0" y="0"/>
        </p14:tracePtLst>
        <p14:tracePtLst>
          <p14:tracePt t="79466" x="3733800" y="6267450"/>
          <p14:tracePt t="79505" x="3727450" y="6267450"/>
          <p14:tracePt t="79530" x="3727450" y="6280150"/>
          <p14:tracePt t="79538" x="3727450" y="6292850"/>
          <p14:tracePt t="79545" x="3733800" y="6311900"/>
          <p14:tracePt t="79554" x="3740150" y="6324600"/>
          <p14:tracePt t="79571" x="3759200" y="6350000"/>
          <p14:tracePt t="79587" x="3778250" y="6375400"/>
          <p14:tracePt t="79604" x="3816350" y="6400800"/>
          <p14:tracePt t="79621" x="3848100" y="6413500"/>
          <p14:tracePt t="79624" x="3854450" y="6419850"/>
          <p14:tracePt t="79637" x="3860800" y="6419850"/>
          <p14:tracePt t="79654" x="3873500" y="6419850"/>
          <p14:tracePt t="79670" x="3892550" y="6419850"/>
          <p14:tracePt t="79673" x="3905250" y="6419850"/>
          <p14:tracePt t="79688" x="3937000" y="6407150"/>
          <p14:tracePt t="79704" x="3949700" y="6381750"/>
          <p14:tracePt t="79720" x="3962400" y="6362700"/>
          <p14:tracePt t="79737" x="3968750" y="6343650"/>
          <p14:tracePt t="79753" x="3968750" y="6337300"/>
          <p14:tracePt t="79770" x="3968750" y="6330950"/>
          <p14:tracePt t="79770" x="0" y="0"/>
        </p14:tracePtLst>
        <p14:tracePtLst>
          <p14:tracePt t="80194" x="4203700" y="6267450"/>
          <p14:tracePt t="80210" x="4191000" y="6267450"/>
          <p14:tracePt t="80226" x="4184650" y="6286500"/>
          <p14:tracePt t="80233" x="4184650" y="6292850"/>
          <p14:tracePt t="80242" x="4184650" y="6311900"/>
          <p14:tracePt t="80254" x="4184650" y="6330950"/>
          <p14:tracePt t="80270" x="4184650" y="6362700"/>
          <p14:tracePt t="80287" x="4203700" y="6388100"/>
          <p14:tracePt t="80288" x="4216400" y="6394450"/>
          <p14:tracePt t="80304" x="4254500" y="6413500"/>
          <p14:tracePt t="80320" x="4324350" y="6426200"/>
          <p14:tracePt t="80337" x="4394200" y="6438900"/>
          <p14:tracePt t="80353" x="4451350" y="6438900"/>
          <p14:tracePt t="80370" x="4483100" y="6438900"/>
          <p14:tracePt t="80387" x="4502150" y="6438900"/>
          <p14:tracePt t="80404" x="4508500" y="6432550"/>
          <p14:tracePt t="80520" x="0" y="0"/>
        </p14:tracePtLst>
        <p14:tracePtLst>
          <p14:tracePt t="81259" x="2952750" y="6223000"/>
          <p14:tracePt t="81266" x="2952750" y="6242050"/>
          <p14:tracePt t="81274" x="2946400" y="6254750"/>
          <p14:tracePt t="81287" x="2940050" y="6261100"/>
          <p14:tracePt t="81304" x="2940050" y="6273800"/>
          <p14:tracePt t="81320" x="2940050" y="6292850"/>
          <p14:tracePt t="81337" x="2946400" y="6318250"/>
          <p14:tracePt t="81353" x="2959100" y="6350000"/>
          <p14:tracePt t="81370" x="2997200" y="6381750"/>
          <p14:tracePt t="81387" x="3060700" y="6413500"/>
          <p14:tracePt t="81404" x="3155950" y="6451600"/>
          <p14:tracePt t="81421" x="3225800" y="6477000"/>
          <p14:tracePt t="81425" x="3244850" y="6483350"/>
          <p14:tracePt t="81437" x="3257550" y="6483350"/>
          <p14:tracePt t="81453" x="3282950" y="6483350"/>
          <p14:tracePt t="81470" x="3314700" y="6483350"/>
          <p14:tracePt t="81474" x="3321050" y="6470650"/>
          <p14:tracePt t="81487" x="3333750" y="6457950"/>
          <p14:tracePt t="81504" x="3365500" y="6407150"/>
          <p14:tracePt t="81521" x="3371850" y="6369050"/>
          <p14:tracePt t="81537" x="3371850" y="6337300"/>
          <p14:tracePt t="81553" x="3371850" y="6318250"/>
          <p14:tracePt t="81570" x="3371850" y="6299200"/>
          <p14:tracePt t="81587" x="3371850" y="6286500"/>
          <p14:tracePt t="81603" x="3365500" y="6280150"/>
          <p14:tracePt t="81712" x="0" y="0"/>
        </p14:tracePtLst>
        <p14:tracePtLst>
          <p14:tracePt t="82154" x="3663950" y="6267450"/>
          <p14:tracePt t="82170" x="3663950" y="6273800"/>
          <p14:tracePt t="82179" x="3663950" y="6292850"/>
          <p14:tracePt t="82186" x="3663950" y="6311900"/>
          <p14:tracePt t="82204" x="3663950" y="6362700"/>
          <p14:tracePt t="82220" x="3676650" y="6388100"/>
          <p14:tracePt t="82226" x="3683000" y="6400800"/>
          <p14:tracePt t="82237" x="3689350" y="6413500"/>
          <p14:tracePt t="82253" x="3695700" y="6419850"/>
          <p14:tracePt t="82270" x="3702050" y="6419850"/>
          <p14:tracePt t="82287" x="3721100" y="6419850"/>
          <p14:tracePt t="82290" x="3727450" y="6419850"/>
          <p14:tracePt t="82304" x="3765550" y="6419850"/>
          <p14:tracePt t="82321" x="3803650" y="6413500"/>
          <p14:tracePt t="82336" x="3835400" y="6394450"/>
          <p14:tracePt t="82353" x="3848100" y="6369050"/>
          <p14:tracePt t="82370" x="3848100" y="6350000"/>
          <p14:tracePt t="82387" x="3848100" y="6330950"/>
          <p14:tracePt t="82403" x="3848100" y="6311900"/>
          <p14:tracePt t="82421" x="3841750" y="6305550"/>
          <p14:tracePt t="82481" x="3835400" y="6305550"/>
          <p14:tracePt t="82562" x="0" y="0"/>
        </p14:tracePtLst>
        <p14:tracePtLst>
          <p14:tracePt t="83018" x="5448300" y="6375400"/>
          <p14:tracePt t="83058" x="5454650" y="6375400"/>
          <p14:tracePt t="83066" x="5467350" y="6375400"/>
          <p14:tracePt t="83073" x="5492750" y="6375400"/>
          <p14:tracePt t="83086" x="5562600" y="6375400"/>
          <p14:tracePt t="83103" x="5746750" y="6375400"/>
          <p14:tracePt t="83121" x="6108700" y="6375400"/>
          <p14:tracePt t="83136" x="6299200" y="6375400"/>
          <p14:tracePt t="83153" x="6400800" y="6375400"/>
          <p14:tracePt t="83170" x="6451600" y="6375400"/>
          <p14:tracePt t="83187" x="6470650" y="6375400"/>
          <p14:tracePt t="83296" x="0" y="0"/>
        </p14:tracePtLst>
        <p14:tracePtLst>
          <p14:tracePt t="83922" x="5168900" y="6381750"/>
          <p14:tracePt t="83970" x="5175250" y="6381750"/>
          <p14:tracePt t="83978" x="5187950" y="6381750"/>
          <p14:tracePt t="83986" x="5200650" y="6381750"/>
          <p14:tracePt t="84003" x="5213350" y="6381750"/>
          <p14:tracePt t="84019" x="5219700" y="6381750"/>
          <p14:tracePt t="84036" x="5232400" y="6381750"/>
          <p14:tracePt t="84052" x="5264150" y="6381750"/>
          <p14:tracePt t="84056" x="5295900" y="6381750"/>
          <p14:tracePt t="84069" x="5359400" y="6381750"/>
          <p14:tracePt t="84086" x="5537200" y="6381750"/>
          <p14:tracePt t="84090" x="5651500" y="6381750"/>
          <p14:tracePt t="84103" x="5784850" y="6381750"/>
          <p14:tracePt t="84120" x="6134100" y="6381750"/>
          <p14:tracePt t="84136" x="6292850" y="6381750"/>
          <p14:tracePt t="84153" x="6356350" y="6381750"/>
          <p14:tracePt t="84169" x="6381750" y="6381750"/>
          <p14:tracePt t="84384" x="0" y="0"/>
        </p14:tracePtLst>
        <p14:tracePtLst>
          <p14:tracePt t="84755" x="6292850" y="6426200"/>
          <p14:tracePt t="84834" x="6299200" y="6432550"/>
          <p14:tracePt t="84843" x="6318250" y="6438900"/>
          <p14:tracePt t="84852" x="6343650" y="6445250"/>
          <p14:tracePt t="84869" x="6394450" y="6445250"/>
          <p14:tracePt t="84885" x="6445250" y="6445250"/>
          <p14:tracePt t="84889" x="6464300" y="6445250"/>
          <p14:tracePt t="84903" x="6470650" y="6445250"/>
          <p14:tracePt t="84919" x="6483350" y="6445250"/>
          <p14:tracePt t="84937" x="6496050" y="6445250"/>
          <p14:tracePt t="84953" x="6502400" y="6432550"/>
          <p14:tracePt t="84969" x="6502400" y="6419850"/>
          <p14:tracePt t="84985" x="6502400" y="6381750"/>
          <p14:tracePt t="85002" x="6496050" y="6343650"/>
          <p14:tracePt t="85019" x="6470650" y="6305550"/>
          <p14:tracePt t="85036" x="6426200" y="6267450"/>
          <p14:tracePt t="85053" x="6369050" y="6235700"/>
          <p14:tracePt t="85057" x="6343650" y="6223000"/>
          <p14:tracePt t="85069" x="6324600" y="6216650"/>
          <p14:tracePt t="85086" x="6299200" y="6203950"/>
          <p14:tracePt t="85102" x="6286500" y="6203950"/>
          <p14:tracePt t="85104" x="6267450" y="6203950"/>
          <p14:tracePt t="85119" x="6248400" y="6203950"/>
          <p14:tracePt t="85136" x="6191250" y="6223000"/>
          <p14:tracePt t="85153" x="6153150" y="6242050"/>
          <p14:tracePt t="85169" x="6127750" y="6273800"/>
          <p14:tracePt t="85186" x="6102350" y="6311900"/>
          <p14:tracePt t="85202" x="6096000" y="6350000"/>
          <p14:tracePt t="85219" x="6089650" y="6413500"/>
          <p14:tracePt t="85236" x="6089650" y="6470650"/>
          <p14:tracePt t="85253" x="6102350" y="6508750"/>
          <p14:tracePt t="85258" x="6108700" y="6521450"/>
          <p14:tracePt t="85269" x="6121400" y="6527800"/>
          <p14:tracePt t="85285" x="6146800" y="6534150"/>
          <p14:tracePt t="85302" x="6165850" y="6534150"/>
          <p14:tracePt t="85308" x="6184900" y="6534150"/>
          <p14:tracePt t="85319" x="6210300" y="6534150"/>
          <p14:tracePt t="85337" x="6299200" y="6508750"/>
          <p14:tracePt t="85353" x="6324600" y="6470650"/>
          <p14:tracePt t="85369" x="6337300" y="6426200"/>
          <p14:tracePt t="85385" x="6343650" y="6381750"/>
          <p14:tracePt t="85402" x="6343650" y="6337300"/>
          <p14:tracePt t="85419" x="6337300" y="6305550"/>
          <p14:tracePt t="85436" x="6324600" y="6299200"/>
          <p14:tracePt t="85453" x="6318250" y="6286500"/>
          <p14:tracePt t="85457" x="6311900" y="6286500"/>
          <p14:tracePt t="85469" x="6299200" y="6280150"/>
          <p14:tracePt t="85498" x="6292850" y="6280150"/>
          <p14:tracePt t="85514" x="6280150" y="6280150"/>
          <p14:tracePt t="85523" x="6280150" y="6286500"/>
          <p14:tracePt t="85536" x="6273800" y="6311900"/>
          <p14:tracePt t="85553" x="6273800" y="6337300"/>
          <p14:tracePt t="85568" x="6273800" y="6356350"/>
          <p14:tracePt t="85585" x="6280150" y="6375400"/>
          <p14:tracePt t="85649" x="6286500" y="6375400"/>
          <p14:tracePt t="85657" x="6286500" y="6369050"/>
          <p14:tracePt t="85664" x="6286500" y="6362700"/>
          <p14:tracePt t="85673" x="6286500" y="6356350"/>
          <p14:tracePt t="85685" x="6286500" y="6350000"/>
          <p14:tracePt t="85702" x="6286500" y="6343650"/>
          <p14:tracePt t="86009" x="0" y="0"/>
        </p14:tracePtLst>
        <p14:tracePtLst>
          <p14:tracePt t="86236" x="6197600" y="6223000"/>
          <p14:tracePt t="86250" x="6191250" y="6248400"/>
          <p14:tracePt t="86259" x="6191250" y="6254750"/>
          <p14:tracePt t="86269" x="6191250" y="6267450"/>
          <p14:tracePt t="86286" x="6191250" y="6286500"/>
          <p14:tracePt t="86302" x="6191250" y="6318250"/>
          <p14:tracePt t="86306" x="6197600" y="6330950"/>
          <p14:tracePt t="86318" x="6210300" y="6350000"/>
          <p14:tracePt t="86335" x="6254750" y="6394450"/>
          <p14:tracePt t="86352" x="6337300" y="6451600"/>
          <p14:tracePt t="86368" x="6400800" y="6464300"/>
          <p14:tracePt t="86385" x="6426200" y="6464300"/>
          <p14:tracePt t="86401" x="6451600" y="6457950"/>
          <p14:tracePt t="86418" x="6470650" y="6432550"/>
          <p14:tracePt t="86435" x="6483350" y="6388100"/>
          <p14:tracePt t="86451" x="6489700" y="6362700"/>
          <p14:tracePt t="86468" x="6489700" y="6330950"/>
          <p14:tracePt t="86485" x="6489700" y="6324600"/>
          <p14:tracePt t="86502" x="6489700" y="6318250"/>
          <p14:tracePt t="86518" x="0" y="0"/>
        </p14:tracePtLst>
        <p14:tracePtLst>
          <p14:tracePt t="86955" x="6426200" y="6400800"/>
          <p14:tracePt t="87020" x="6438900" y="6407150"/>
          <p14:tracePt t="87028" x="6470650" y="6413500"/>
          <p14:tracePt t="87035" x="6534150" y="6419850"/>
          <p14:tracePt t="87052" x="6750050" y="6445250"/>
          <p14:tracePt t="87069" x="7048500" y="6445250"/>
          <p14:tracePt t="87074" x="7226300" y="6445250"/>
          <p14:tracePt t="87086" x="7378700" y="6445250"/>
          <p14:tracePt t="87102" x="7613650" y="6445250"/>
          <p14:tracePt t="87108" x="7696200" y="6445250"/>
          <p14:tracePt t="87119" x="7747000" y="6445250"/>
          <p14:tracePt t="87122" x="7785100" y="6445250"/>
          <p14:tracePt t="87135" x="7804150" y="6445250"/>
          <p14:tracePt t="87152" x="7823200" y="6445250"/>
          <p14:tracePt t="88016" x="0" y="0"/>
        </p14:tracePtLst>
        <p14:tracePtLst>
          <p14:tracePt t="94995" x="3321050" y="6724650"/>
          <p14:tracePt t="95081" x="3327400" y="6724650"/>
          <p14:tracePt t="95091" x="3333750" y="6724650"/>
          <p14:tracePt t="95099" x="3346450" y="6724650"/>
          <p14:tracePt t="95116" x="3378200" y="6724650"/>
          <p14:tracePt t="95132" x="3429000" y="6724650"/>
          <p14:tracePt t="95149" x="3498850" y="6724650"/>
          <p14:tracePt t="95152" x="3543300" y="6724650"/>
          <p14:tracePt t="95165" x="3600450" y="6724650"/>
          <p14:tracePt t="95182" x="3695700" y="6724650"/>
          <p14:tracePt t="95185" x="3714750" y="6724650"/>
          <p14:tracePt t="95199" x="3740150" y="6724650"/>
          <p14:tracePt t="95216" x="3778250" y="6724650"/>
          <p14:tracePt t="95233" x="3797300" y="6724650"/>
          <p14:tracePt t="95249" x="3816350" y="6724650"/>
          <p14:tracePt t="95265" x="3835400" y="6724650"/>
          <p14:tracePt t="95282" x="3841750" y="6724650"/>
          <p14:tracePt t="95299" x="3848100" y="6724650"/>
          <p14:tracePt t="95362" x="3854450" y="6724650"/>
          <p14:tracePt t="95386" x="3860800" y="6724650"/>
          <p14:tracePt t="95394" x="3867150" y="6724650"/>
          <p14:tracePt t="95417" x="3873500" y="6724650"/>
          <p14:tracePt t="95426" x="3879850" y="6724650"/>
          <p14:tracePt t="95434" x="3886200" y="6724650"/>
          <p14:tracePt t="95450" x="3892550" y="6724650"/>
          <p14:tracePt t="95465" x="3905250" y="6724650"/>
          <p14:tracePt t="95482" x="3924300" y="6724650"/>
          <p14:tracePt t="95499" x="3956050" y="6724650"/>
          <p14:tracePt t="95515" x="3987800" y="6724650"/>
          <p14:tracePt t="95532" x="4025900" y="6724650"/>
          <p14:tracePt t="95549" x="4064000" y="6724650"/>
          <p14:tracePt t="95565" x="4076700" y="6724650"/>
          <p14:tracePt t="95569" x="4083050" y="6724650"/>
          <p14:tracePt t="95944" x="0" y="0"/>
        </p14:tracePtLst>
        <p14:tracePtLst>
          <p14:tracePt t="96290" x="4248150" y="6731000"/>
          <p14:tracePt t="96345" x="4254500" y="6731000"/>
          <p14:tracePt t="96354" x="4260850" y="6731000"/>
          <p14:tracePt t="96365" x="4273550" y="6731000"/>
          <p14:tracePt t="96381" x="4318000" y="6731000"/>
          <p14:tracePt t="96399" x="4394200" y="6731000"/>
          <p14:tracePt t="96402" x="4438650" y="6731000"/>
          <p14:tracePt t="96415" x="4483100" y="6731000"/>
          <p14:tracePt t="96432" x="4654550" y="6731000"/>
          <p14:tracePt t="96449" x="4768850" y="6731000"/>
          <p14:tracePt t="96465" x="4876800" y="6731000"/>
          <p14:tracePt t="96482" x="4953000" y="6731000"/>
          <p14:tracePt t="96498" x="4991100" y="6731000"/>
          <p14:tracePt t="96515" x="5016500" y="6731000"/>
          <p14:tracePt t="96532" x="5022850" y="6731000"/>
          <p14:tracePt t="96586" x="5029200" y="6731000"/>
          <p14:tracePt t="96617" x="5035550" y="6731000"/>
          <p14:tracePt t="96642" x="5041900" y="6731000"/>
          <p14:tracePt t="96666" x="5048250" y="6731000"/>
          <p14:tracePt t="96683" x="5060950" y="6731000"/>
          <p14:tracePt t="96689" x="5067300" y="6731000"/>
          <p14:tracePt t="96699" x="5086350" y="6731000"/>
          <p14:tracePt t="96715" x="5137150" y="6731000"/>
          <p14:tracePt t="96732" x="5175250" y="6731000"/>
          <p14:tracePt t="96749" x="5194300" y="6731000"/>
          <p14:tracePt t="96765" x="5200650" y="6731000"/>
          <p14:tracePt t="96897" x="0" y="0"/>
        </p14:tracePtLst>
        <p14:tracePtLst>
          <p14:tracePt t="97434" x="5556250" y="6711950"/>
          <p14:tracePt t="97499" x="5568950" y="6711950"/>
          <p14:tracePt t="97505" x="5600700" y="6711950"/>
          <p14:tracePt t="97515" x="5651500" y="6711950"/>
          <p14:tracePt t="97531" x="5791200" y="6711950"/>
          <p14:tracePt t="97548" x="5969000" y="6711950"/>
          <p14:tracePt t="97565" x="6146800" y="6711950"/>
          <p14:tracePt t="97581" x="6299200" y="6711950"/>
          <p14:tracePt t="97585" x="6350000" y="6711950"/>
          <p14:tracePt t="97598" x="6394450" y="6711950"/>
          <p14:tracePt t="97615" x="6445250" y="6711950"/>
          <p14:tracePt t="97632" x="6470650" y="6711950"/>
          <p14:tracePt t="97650" x="6477000" y="6711950"/>
          <p14:tracePt t="97673" x="6483350" y="6711950"/>
          <p14:tracePt t="97697" x="6489700" y="6711950"/>
          <p14:tracePt t="97705" x="6496050" y="6711950"/>
          <p14:tracePt t="97738" x="6502400" y="6711950"/>
          <p14:tracePt t="97952" x="0" y="0"/>
        </p14:tracePtLst>
        <p14:tracePtLst>
          <p14:tracePt t="98737" x="3378200" y="6711950"/>
          <p14:tracePt t="98770" x="3384550" y="6711950"/>
          <p14:tracePt t="98777" x="3409950" y="6711950"/>
          <p14:tracePt t="98786" x="3448050" y="6711950"/>
          <p14:tracePt t="98797" x="3511550" y="6711950"/>
          <p14:tracePt t="98814" x="3683000" y="6711950"/>
          <p14:tracePt t="98831" x="3924300" y="6711950"/>
          <p14:tracePt t="98833" x="4076700" y="6711950"/>
          <p14:tracePt t="98848" x="4381500" y="6711950"/>
          <p14:tracePt t="98864" x="4667250" y="6711950"/>
          <p14:tracePt t="98881" x="4927600" y="6711950"/>
          <p14:tracePt t="98898" x="5162550" y="6711950"/>
          <p14:tracePt t="98914" x="5378450" y="6711950"/>
          <p14:tracePt t="98931" x="5581650" y="6711950"/>
          <p14:tracePt t="98948" x="5759450" y="6711950"/>
          <p14:tracePt t="98964" x="5918200" y="6711950"/>
          <p14:tracePt t="98968" x="5988050" y="6711950"/>
          <p14:tracePt t="98981" x="6051550" y="6711950"/>
          <p14:tracePt t="98998" x="6140450" y="6711950"/>
          <p14:tracePt t="99002" x="6165850" y="6711950"/>
          <p14:tracePt t="99014" x="6178550" y="6711950"/>
          <p14:tracePt t="99031" x="6203950" y="6711950"/>
          <p14:tracePt t="99049" x="6216650" y="6711950"/>
          <p14:tracePt t="99064" x="6223000" y="6711950"/>
          <p14:tracePt t="99080" x="6242050" y="6711950"/>
          <p14:tracePt t="99480" x="0" y="0"/>
        </p14:tracePtLst>
        <p14:tracePtLst>
          <p14:tracePt t="100849" x="7708900" y="6756400"/>
          <p14:tracePt t="100922" x="7727950" y="6756400"/>
          <p14:tracePt t="100929" x="7759700" y="6756400"/>
          <p14:tracePt t="100937" x="7810500" y="6756400"/>
          <p14:tracePt t="100947" x="7886700" y="6756400"/>
          <p14:tracePt t="100964" x="8089900" y="6756400"/>
          <p14:tracePt t="100980" x="8318500" y="6756400"/>
          <p14:tracePt t="100997" x="8559800" y="6756400"/>
          <p14:tracePt t="101013" x="8769350" y="6756400"/>
          <p14:tracePt t="101018" x="8864600" y="6756400"/>
          <p14:tracePt t="101030" x="8947150" y="6756400"/>
          <p14:tracePt t="101047" x="9086850" y="6756400"/>
          <p14:tracePt t="101064" x="9245600" y="6756400"/>
          <p14:tracePt t="101080" x="9334500" y="6756400"/>
          <p14:tracePt t="101097" x="9410700" y="6756400"/>
          <p14:tracePt t="101113" x="9486900" y="6756400"/>
          <p14:tracePt t="101130" x="9550400" y="6756400"/>
          <p14:tracePt t="101147" x="9601200" y="6756400"/>
          <p14:tracePt t="101163" x="9626600" y="6756400"/>
          <p14:tracePt t="101180" x="9645650" y="6756400"/>
          <p14:tracePt t="101197" x="9652000" y="6756400"/>
          <p14:tracePt t="101213" x="9671050" y="6756400"/>
          <p14:tracePt t="101230" x="9690100" y="6756400"/>
          <p14:tracePt t="101233" x="9696450" y="6756400"/>
          <p14:tracePt t="101247" x="9702800" y="6756400"/>
          <p14:tracePt t="101263" x="9715500" y="6756400"/>
          <p14:tracePt t="101393" x="0" y="0"/>
        </p14:tracePtLst>
        <p14:tracePtLst>
          <p14:tracePt t="102000" x="7664450" y="6743700"/>
          <p14:tracePt t="102055" x="7683500" y="6743700"/>
          <p14:tracePt t="102064" x="7715250" y="6743700"/>
          <p14:tracePt t="102071" x="7772400" y="6743700"/>
          <p14:tracePt t="102080" x="7842250" y="6743700"/>
          <p14:tracePt t="102096" x="8051800" y="6743700"/>
          <p14:tracePt t="102112" x="8299450" y="6743700"/>
          <p14:tracePt t="102129" x="8559800" y="6743700"/>
          <p14:tracePt t="102146" x="8769350" y="6743700"/>
          <p14:tracePt t="102162" x="8947150" y="6743700"/>
          <p14:tracePt t="102179" x="9067800" y="6743700"/>
          <p14:tracePt t="102196" x="9124950" y="6743700"/>
          <p14:tracePt t="102212" x="9150350" y="6743700"/>
          <p14:tracePt t="102229" x="9169400" y="6743700"/>
          <p14:tracePt t="102246" x="9188450" y="6743700"/>
          <p14:tracePt t="102262" x="9201150" y="6743700"/>
          <p14:tracePt t="102279" x="9207500" y="6743700"/>
          <p14:tracePt t="102378" x="9213850" y="6743700"/>
          <p14:tracePt t="102528" x="0" y="0"/>
        </p14:tracePtLst>
        <p14:tracePtLst>
          <p14:tracePt t="103010" x="7664450" y="6718300"/>
          <p14:tracePt t="103074" x="7670800" y="6718300"/>
          <p14:tracePt t="103082" x="7696200" y="6718300"/>
          <p14:tracePt t="103097" x="7778750" y="6718300"/>
          <p14:tracePt t="103113" x="7950200" y="6737350"/>
          <p14:tracePt t="103130" x="8166100" y="6769100"/>
          <p14:tracePt t="103146" x="8401050" y="6775450"/>
          <p14:tracePt t="103163" x="8655050" y="6775450"/>
          <p14:tracePt t="103180" x="8864600" y="6775450"/>
          <p14:tracePt t="103196" x="8997950" y="6775450"/>
          <p14:tracePt t="103201" x="9029700" y="6775450"/>
          <p14:tracePt t="103213" x="9048750" y="6775450"/>
          <p14:tracePt t="103230" x="9080500" y="6775450"/>
          <p14:tracePt t="103246" x="9086850" y="6775450"/>
          <p14:tracePt t="103263" x="9093200" y="6775450"/>
          <p14:tracePt t="103289" x="9099550" y="6775450"/>
          <p14:tracePt t="103322" x="9105900" y="6775450"/>
          <p14:tracePt t="103584" x="0" y="0"/>
        </p14:tracePtLst>
        <p14:tracePtLst>
          <p14:tracePt t="104145" x="7727950" y="6762750"/>
          <p14:tracePt t="104220" x="7740650" y="6762750"/>
          <p14:tracePt t="104225" x="7772400" y="6762750"/>
          <p14:tracePt t="104234" x="7816850" y="6762750"/>
          <p14:tracePt t="104246" x="7880350" y="6762750"/>
          <p14:tracePt t="104262" x="8064500" y="6762750"/>
          <p14:tracePt t="104280" x="8401050" y="6762750"/>
          <p14:tracePt t="104296" x="8623300" y="6762750"/>
          <p14:tracePt t="104313" x="8813800" y="6769100"/>
          <p14:tracePt t="104329" x="8940800" y="6781800"/>
          <p14:tracePt t="104346" x="9017000" y="6781800"/>
          <p14:tracePt t="104362" x="9061450" y="6781800"/>
          <p14:tracePt t="104379" x="9080500" y="6781800"/>
          <p14:tracePt t="104396" x="9093200" y="6781800"/>
          <p14:tracePt t="104413" x="9124950" y="6781800"/>
          <p14:tracePt t="104429" x="9175750" y="6781800"/>
          <p14:tracePt t="104433" x="9188450" y="6781800"/>
          <p14:tracePt t="104446" x="9207500" y="6781800"/>
          <p14:tracePt t="104462" x="9220200" y="6781800"/>
          <p14:tracePt t="104479" x="9226550" y="6781800"/>
          <p14:tracePt t="104496" x="9232900" y="6781800"/>
          <p14:tracePt t="104513" x="9239250" y="6781800"/>
          <p14:tracePt t="104640" x="0" y="0"/>
        </p14:tracePtLst>
        <p14:tracePtLst>
          <p14:tracePt t="105130" x="7835900" y="6743700"/>
          <p14:tracePt t="105178" x="7842250" y="6743700"/>
          <p14:tracePt t="105185" x="7867650" y="6743700"/>
          <p14:tracePt t="105195" x="7912100" y="6743700"/>
          <p14:tracePt t="105213" x="8064500" y="6743700"/>
          <p14:tracePt t="105229" x="8280400" y="6743700"/>
          <p14:tracePt t="105245" x="8502650" y="6743700"/>
          <p14:tracePt t="105249" x="8610600" y="6743700"/>
          <p14:tracePt t="105262" x="8693150" y="6743700"/>
          <p14:tracePt t="105279" x="8807450" y="6743700"/>
          <p14:tracePt t="105295" x="8883650" y="6743700"/>
          <p14:tracePt t="105312" x="8985250" y="6743700"/>
          <p14:tracePt t="105328" x="9048750" y="6743700"/>
          <p14:tracePt t="105345" x="9086850" y="6743700"/>
          <p14:tracePt t="105362" x="9112250" y="6743700"/>
          <p14:tracePt t="105378" x="9118600" y="6743700"/>
          <p14:tracePt t="105395" x="9124950" y="6743700"/>
          <p14:tracePt t="105412" x="9150350" y="6743700"/>
          <p14:tracePt t="105429" x="9156700" y="6743700"/>
          <p14:tracePt t="105445" x="9163050" y="6743700"/>
          <p14:tracePt t="1063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从方法中返回数组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3124" y="1349352"/>
            <a:ext cx="1091689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调用方法时，可向方法传递数组引用，也可从方法中返回数组引用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下面的方法返回一个与输入数组顺序相反的数组引用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public static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reverse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list){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result = new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[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for(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0, j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result.lenght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- 1;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++,j--){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	result [ j ] = list [i];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return result;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list1 = {1, 2, 3, 4, 5, 6};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list2 = reverse(list1);</a:t>
            </a: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428"/>
    </mc:Choice>
    <mc:Fallback xmlns="">
      <p:transition spd="slow" advTm="216428"/>
    </mc:Fallback>
  </mc:AlternateContent>
  <p:extLst>
    <p:ext uri="{3A86A75C-4F4B-4683-9AE1-C65F6400EC91}">
      <p14:laserTraceLst xmlns:p14="http://schemas.microsoft.com/office/powerpoint/2010/main">
        <p14:tracePtLst>
          <p14:tracePt t="1887" x="431800" y="736600"/>
          <p14:tracePt t="1913" x="539750" y="762000"/>
          <p14:tracePt t="1926" x="590550" y="768350"/>
          <p14:tracePt t="1926" x="660400" y="787400"/>
          <p14:tracePt t="1942" x="806450" y="800100"/>
          <p14:tracePt t="1959" x="965200" y="819150"/>
          <p14:tracePt t="1976" x="1104900" y="831850"/>
          <p14:tracePt t="1992" x="1187450" y="850900"/>
          <p14:tracePt t="2009" x="1219200" y="850900"/>
          <p14:tracePt t="2026" x="1238250" y="850900"/>
          <p14:tracePt t="2042" x="1250950" y="850900"/>
          <p14:tracePt t="2059" x="1257300" y="850900"/>
          <p14:tracePt t="2127" x="0" y="0"/>
        </p14:tracePtLst>
        <p14:tracePtLst>
          <p14:tracePt t="3873" x="1803400" y="781050"/>
          <p14:tracePt t="3938" x="1809750" y="781050"/>
          <p14:tracePt t="3948" x="1835150" y="781050"/>
          <p14:tracePt t="3961" x="1898650" y="781050"/>
          <p14:tracePt t="3975" x="2012950" y="781050"/>
          <p14:tracePt t="3992" x="2171700" y="781050"/>
          <p14:tracePt t="4009" x="2362200" y="781050"/>
          <p14:tracePt t="4025" x="2571750" y="787400"/>
          <p14:tracePt t="4042" x="2762250" y="793750"/>
          <p14:tracePt t="4058" x="2965450" y="812800"/>
          <p14:tracePt t="4075" x="3111500" y="825500"/>
          <p14:tracePt t="4092" x="3251200" y="825500"/>
          <p14:tracePt t="4108" x="3346450" y="825500"/>
          <p14:tracePt t="4112" x="3390900" y="825500"/>
          <p14:tracePt t="4125" x="3422650" y="825500"/>
          <p14:tracePt t="4127" x="3448050" y="825500"/>
          <p14:tracePt t="4142" x="3467100" y="825500"/>
          <p14:tracePt t="4159" x="3536950" y="825500"/>
          <p14:tracePt t="4175" x="3575050" y="825500"/>
          <p14:tracePt t="4192" x="3600450" y="831850"/>
          <p14:tracePt t="4209" x="3619500" y="838200"/>
          <p14:tracePt t="4225" x="3638550" y="838200"/>
          <p14:tracePt t="4242" x="3644900" y="838200"/>
          <p14:tracePt t="4259" x="3657600" y="838200"/>
          <p14:tracePt t="4275" x="3670300" y="838200"/>
          <p14:tracePt t="4292" x="3695700" y="838200"/>
          <p14:tracePt t="4309" x="3721100" y="838200"/>
          <p14:tracePt t="4325" x="3746500" y="838200"/>
          <p14:tracePt t="4342" x="3790950" y="838200"/>
          <p14:tracePt t="4344" x="3810000" y="838200"/>
          <p14:tracePt t="4359" x="3854450" y="838200"/>
          <p14:tracePt t="4375" x="3898900" y="838200"/>
          <p14:tracePt t="4392" x="3956050" y="844550"/>
          <p14:tracePt t="4409" x="4006850" y="844550"/>
          <p14:tracePt t="4425" x="4070350" y="844550"/>
          <p14:tracePt t="4442" x="4133850" y="844550"/>
          <p14:tracePt t="4458" x="4235450" y="844550"/>
          <p14:tracePt t="4475" x="4337050" y="844550"/>
          <p14:tracePt t="4492" x="4464050" y="844550"/>
          <p14:tracePt t="4508" x="4622800" y="844550"/>
          <p14:tracePt t="4525" x="4794250" y="844550"/>
          <p14:tracePt t="4527" x="4870450" y="844550"/>
          <p14:tracePt t="4542" x="4940300" y="844550"/>
          <p14:tracePt t="4559" x="5124450" y="844550"/>
          <p14:tracePt t="4575" x="5226050" y="844550"/>
          <p14:tracePt t="4592" x="5314950" y="844550"/>
          <p14:tracePt t="4608" x="5391150" y="844550"/>
          <p14:tracePt t="4625" x="5454650" y="844550"/>
          <p14:tracePt t="4642" x="5499100" y="844550"/>
          <p14:tracePt t="4658" x="5518150" y="844550"/>
          <p14:tracePt t="4675" x="5530850" y="844550"/>
          <p14:tracePt t="4692" x="5543550" y="844550"/>
          <p14:tracePt t="4709" x="5562600" y="844550"/>
          <p14:tracePt t="4725" x="5588000" y="844550"/>
          <p14:tracePt t="4727" x="5600700" y="844550"/>
          <p14:tracePt t="4742" x="5607050" y="844550"/>
          <p14:tracePt t="4758" x="5619750" y="844550"/>
          <p14:tracePt t="5112" x="0" y="0"/>
        </p14:tracePtLst>
        <p14:tracePtLst>
          <p14:tracePt t="6346" x="1289050" y="1733550"/>
          <p14:tracePt t="6401" x="1295400" y="1733550"/>
          <p14:tracePt t="6411" x="1320800" y="1733550"/>
          <p14:tracePt t="6425" x="1397000" y="1733550"/>
          <p14:tracePt t="6442" x="1536700" y="1733550"/>
          <p14:tracePt t="6458" x="1682750" y="1733550"/>
          <p14:tracePt t="6474" x="1828800" y="1733550"/>
          <p14:tracePt t="6491" x="1936750" y="1733550"/>
          <p14:tracePt t="6508" x="2012950" y="1733550"/>
          <p14:tracePt t="6525" x="2057400" y="1733550"/>
          <p14:tracePt t="6541" x="2108200" y="1733550"/>
          <p14:tracePt t="6545" x="2139950" y="1733550"/>
          <p14:tracePt t="6558" x="2171700" y="1733550"/>
          <p14:tracePt t="6575" x="2324100" y="1739900"/>
          <p14:tracePt t="6591" x="2413000" y="1746250"/>
          <p14:tracePt t="6608" x="2451100" y="1752600"/>
          <p14:tracePt t="6624" x="2463800" y="1752600"/>
          <p14:tracePt t="6641" x="2470150" y="1752600"/>
          <p14:tracePt t="6823" x="0" y="0"/>
        </p14:tracePtLst>
        <p14:tracePtLst>
          <p14:tracePt t="7498" x="1250950" y="1752600"/>
          <p14:tracePt t="7508" x="1263650" y="1752600"/>
          <p14:tracePt t="7525" x="1320800" y="1752600"/>
          <p14:tracePt t="7529" x="1365250" y="1752600"/>
          <p14:tracePt t="7544" x="1447800" y="1752600"/>
          <p14:tracePt t="7558" x="1504950" y="1752600"/>
          <p14:tracePt t="7561" x="1555750" y="1752600"/>
          <p14:tracePt t="7574" x="1606550" y="1752600"/>
          <p14:tracePt t="7591" x="1771650" y="1752600"/>
          <p14:tracePt t="7608" x="1879600" y="1752600"/>
          <p14:tracePt t="7624" x="1981200" y="1752600"/>
          <p14:tracePt t="7641" x="2082800" y="1752600"/>
          <p14:tracePt t="7657" x="2159000" y="1771650"/>
          <p14:tracePt t="7674" x="2209800" y="1778000"/>
          <p14:tracePt t="7691" x="2235200" y="1784350"/>
          <p14:tracePt t="7707" x="2247900" y="1784350"/>
          <p14:tracePt t="7712" x="2254250" y="1784350"/>
          <p14:tracePt t="7724" x="2260600" y="1784350"/>
          <p14:tracePt t="7741" x="2273300" y="1784350"/>
          <p14:tracePt t="7745" x="2286000" y="1784350"/>
          <p14:tracePt t="7757" x="2292350" y="1784350"/>
          <p14:tracePt t="7774" x="2305050" y="1784350"/>
          <p14:tracePt t="8400" x="0" y="0"/>
        </p14:tracePtLst>
        <p14:tracePtLst>
          <p14:tracePt t="9410" x="3035300" y="1778000"/>
          <p14:tracePt t="9425" x="3041650" y="1778000"/>
          <p14:tracePt t="9440" x="3067050" y="1778000"/>
          <p14:tracePt t="9457" x="3098800" y="1778000"/>
          <p14:tracePt t="9474" x="3136900" y="1778000"/>
          <p14:tracePt t="9490" x="3187700" y="1778000"/>
          <p14:tracePt t="9507" x="3232150" y="1778000"/>
          <p14:tracePt t="9524" x="3270250" y="1778000"/>
          <p14:tracePt t="9540" x="3289300" y="1778000"/>
          <p14:tracePt t="9557" x="3302000" y="1778000"/>
          <p14:tracePt t="9573" x="3321050" y="1778000"/>
          <p14:tracePt t="9590" x="3333750" y="1778000"/>
          <p14:tracePt t="9593" x="3346450" y="1778000"/>
          <p14:tracePt t="9607" x="3359150" y="1778000"/>
          <p14:tracePt t="9623" x="3371850" y="1778000"/>
          <p14:tracePt t="9640" x="3390900" y="1778000"/>
          <p14:tracePt t="9657" x="3409950" y="1778000"/>
          <p14:tracePt t="9673" x="3441700" y="1778000"/>
          <p14:tracePt t="9690" x="3479800" y="1778000"/>
          <p14:tracePt t="9707" x="3511550" y="1778000"/>
          <p14:tracePt t="9723" x="3543300" y="1778000"/>
          <p14:tracePt t="9740" x="3568700" y="1778000"/>
          <p14:tracePt t="9756" x="3594100" y="1778000"/>
          <p14:tracePt t="9773" x="3606800" y="1778000"/>
          <p14:tracePt t="9790" x="3619500" y="1778000"/>
          <p14:tracePt t="9791" x="3632200" y="1778000"/>
          <p14:tracePt t="9807" x="3663950" y="1778000"/>
          <p14:tracePt t="9823" x="3695700" y="1778000"/>
          <p14:tracePt t="9840" x="3740150" y="1778000"/>
          <p14:tracePt t="9857" x="3784600" y="1778000"/>
          <p14:tracePt t="9873" x="3822700" y="1778000"/>
          <p14:tracePt t="9890" x="3848100" y="1778000"/>
          <p14:tracePt t="9906" x="3854450" y="1778000"/>
          <p14:tracePt t="10129" x="3860800" y="1778000"/>
          <p14:tracePt t="10142" x="3867150" y="1778000"/>
          <p14:tracePt t="10157" x="3892550" y="1778000"/>
          <p14:tracePt t="10162" x="3917950" y="1778000"/>
          <p14:tracePt t="10173" x="3949700" y="1778000"/>
          <p14:tracePt t="10190" x="4032250" y="1778000"/>
          <p14:tracePt t="10192" x="4089400" y="1778000"/>
          <p14:tracePt t="10206" x="4191000" y="1778000"/>
          <p14:tracePt t="10223" x="4298950" y="1778000"/>
          <p14:tracePt t="10239" x="4387850" y="1778000"/>
          <p14:tracePt t="10256" x="4445000" y="1778000"/>
          <p14:tracePt t="10273" x="4489450" y="1778000"/>
          <p14:tracePt t="10289" x="4533900" y="1778000"/>
          <p14:tracePt t="10306" x="4578350" y="1778000"/>
          <p14:tracePt t="10323" x="4635500" y="1778000"/>
          <p14:tracePt t="10340" x="4711700" y="1778000"/>
          <p14:tracePt t="10356" x="4787900" y="1778000"/>
          <p14:tracePt t="10359" x="4819650" y="1778000"/>
          <p14:tracePt t="10373" x="4864100" y="1778000"/>
          <p14:tracePt t="10390" x="4946650" y="1778000"/>
          <p14:tracePt t="10392" x="4991100" y="1778000"/>
          <p14:tracePt t="10407" x="5067300" y="1778000"/>
          <p14:tracePt t="10423" x="5130800" y="1778000"/>
          <p14:tracePt t="10440" x="5207000" y="1778000"/>
          <p14:tracePt t="10456" x="5270500" y="1778000"/>
          <p14:tracePt t="10473" x="5327650" y="1778000"/>
          <p14:tracePt t="10490" x="5359400" y="1778000"/>
          <p14:tracePt t="10506" x="5378450" y="1778000"/>
          <p14:tracePt t="10523" x="5391150" y="1778000"/>
          <p14:tracePt t="10540" x="5410200" y="1778000"/>
          <p14:tracePt t="10543" x="5429250" y="1778000"/>
          <p14:tracePt t="10556" x="5448300" y="1778000"/>
          <p14:tracePt t="10573" x="5480050" y="1778000"/>
          <p14:tracePt t="10590" x="5505450" y="1778000"/>
          <p14:tracePt t="10592" x="5518150" y="1778000"/>
          <p14:tracePt t="10607" x="5530850" y="1778000"/>
          <p14:tracePt t="10647" x="5537200" y="1778000"/>
          <p14:tracePt t="10664" x="5543550" y="1778000"/>
          <p14:tracePt t="10680" x="5549900" y="1778000"/>
          <p14:tracePt t="10687" x="5556250" y="1778000"/>
          <p14:tracePt t="10712" x="5562600" y="1778000"/>
          <p14:tracePt t="10761" x="5568950" y="1778000"/>
          <p14:tracePt t="10777" x="5575300" y="1778000"/>
          <p14:tracePt t="10794" x="5581650" y="1778000"/>
          <p14:tracePt t="11263" x="0" y="0"/>
        </p14:tracePtLst>
        <p14:tracePtLst>
          <p14:tracePt t="12802" x="6584950" y="1485900"/>
          <p14:tracePt t="12816" x="6584950" y="1517650"/>
          <p14:tracePt t="12828" x="6591300" y="1530350"/>
          <p14:tracePt t="12843" x="6604000" y="1568450"/>
          <p14:tracePt t="12855" x="6616700" y="1593850"/>
          <p14:tracePt t="12872" x="6642100" y="1625600"/>
          <p14:tracePt t="12889" x="6667500" y="1651000"/>
          <p14:tracePt t="12906" x="6724650" y="1689100"/>
          <p14:tracePt t="12922" x="6819900" y="1727200"/>
          <p14:tracePt t="12939" x="6946900" y="1771650"/>
          <p14:tracePt t="12956" x="7112000" y="1803400"/>
          <p14:tracePt t="12972" x="7283450" y="1835150"/>
          <p14:tracePt t="12989" x="7423150" y="1847850"/>
          <p14:tracePt t="13006" x="7518400" y="1847850"/>
          <p14:tracePt t="13023" x="7626350" y="1847850"/>
          <p14:tracePt t="13039" x="7683500" y="1847850"/>
          <p14:tracePt t="13055" x="7740650" y="1841500"/>
          <p14:tracePt t="13072" x="7778750" y="1828800"/>
          <p14:tracePt t="13089" x="7804150" y="1816100"/>
          <p14:tracePt t="13105" x="7835900" y="1803400"/>
          <p14:tracePt t="13122" x="7848600" y="1797050"/>
          <p14:tracePt t="13139" x="7861300" y="1784350"/>
          <p14:tracePt t="13155" x="7874000" y="1778000"/>
          <p14:tracePt t="13172" x="7880350" y="1771650"/>
          <p14:tracePt t="13189" x="7886700" y="1758950"/>
          <p14:tracePt t="13205" x="7893050" y="1746250"/>
          <p14:tracePt t="13222" x="7905750" y="1714500"/>
          <p14:tracePt t="13239" x="7905750" y="1695450"/>
          <p14:tracePt t="13255" x="7912100" y="1682750"/>
          <p14:tracePt t="13272" x="7912100" y="1663700"/>
          <p14:tracePt t="13289" x="7912100" y="1651000"/>
          <p14:tracePt t="13305" x="7912100" y="1631950"/>
          <p14:tracePt t="13322" x="7905750" y="1612900"/>
          <p14:tracePt t="13339" x="7899400" y="1600200"/>
          <p14:tracePt t="13355" x="7893050" y="1587500"/>
          <p14:tracePt t="13372" x="7886700" y="1581150"/>
          <p14:tracePt t="13495" x="0" y="0"/>
        </p14:tracePtLst>
        <p14:tracePtLst>
          <p14:tracePt t="13996" x="8534400" y="1803400"/>
          <p14:tracePt t="14012" x="8578850" y="1809750"/>
          <p14:tracePt t="14027" x="8686800" y="1809750"/>
          <p14:tracePt t="14031" x="8750300" y="1809750"/>
          <p14:tracePt t="14050" x="8915400" y="1809750"/>
          <p14:tracePt t="14058" x="9004300" y="1809750"/>
          <p14:tracePt t="14072" x="9169400" y="1809750"/>
          <p14:tracePt t="14088" x="9328150" y="1809750"/>
          <p14:tracePt t="14105" x="9442450" y="1809750"/>
          <p14:tracePt t="14122" x="9518650" y="1809750"/>
          <p14:tracePt t="14139" x="9569450" y="1809750"/>
          <p14:tracePt t="14155" x="9588500" y="1809750"/>
          <p14:tracePt t="14172" x="9601200" y="1809750"/>
          <p14:tracePt t="14257" x="9607550" y="1809750"/>
          <p14:tracePt t="14269" x="9613900" y="1809750"/>
          <p14:tracePt t="14282" x="9626600" y="1809750"/>
          <p14:tracePt t="14292" x="9632950" y="1809750"/>
          <p14:tracePt t="14305" x="9658350" y="1809750"/>
          <p14:tracePt t="14322" x="9664700" y="1797050"/>
          <p14:tracePt t="14338" x="9683750" y="1784350"/>
          <p14:tracePt t="14355" x="9696450" y="1746250"/>
          <p14:tracePt t="14372" x="9709150" y="1689100"/>
          <p14:tracePt t="14388" x="9709150" y="1638300"/>
          <p14:tracePt t="14405" x="9709150" y="1593850"/>
          <p14:tracePt t="14407" x="9709150" y="1568450"/>
          <p14:tracePt t="14422" x="9709150" y="1562100"/>
          <p14:tracePt t="14439" x="9696450" y="1536700"/>
          <p14:tracePt t="14472" x="9690100" y="1536700"/>
          <p14:tracePt t="14495" x="9690100" y="1530350"/>
          <p14:tracePt t="14506" x="9690100" y="1524000"/>
          <p14:tracePt t="14522" x="9677400" y="1517650"/>
          <p14:tracePt t="14539" x="9671050" y="1517650"/>
          <p14:tracePt t="14555" x="9664700" y="1517650"/>
          <p14:tracePt t="14572" x="9652000" y="1517650"/>
          <p14:tracePt t="14588" x="9626600" y="1511300"/>
          <p14:tracePt t="14605" x="9594850" y="1504950"/>
          <p14:tracePt t="14607" x="9575800" y="1504950"/>
          <p14:tracePt t="14622" x="9544050" y="1498600"/>
          <p14:tracePt t="14639" x="9455150" y="1492250"/>
          <p14:tracePt t="14655" x="9410700" y="1492250"/>
          <p14:tracePt t="14672" x="9385300" y="1492250"/>
          <p14:tracePt t="14688" x="9359900" y="1492250"/>
          <p14:tracePt t="14705" x="9315450" y="1492250"/>
          <p14:tracePt t="14722" x="9283700" y="1504950"/>
          <p14:tracePt t="14739" x="9251950" y="1524000"/>
          <p14:tracePt t="14755" x="9226550" y="1543050"/>
          <p14:tracePt t="14772" x="9201150" y="1562100"/>
          <p14:tracePt t="14788" x="9182100" y="1581150"/>
          <p14:tracePt t="14792" x="9169400" y="1593850"/>
          <p14:tracePt t="14805" x="9163050" y="1593850"/>
          <p14:tracePt t="14821" x="9156700" y="1619250"/>
          <p14:tracePt t="14823" x="9150350" y="1625600"/>
          <p14:tracePt t="14839" x="9137650" y="1651000"/>
          <p14:tracePt t="14855" x="9131300" y="1670050"/>
          <p14:tracePt t="14871" x="9124950" y="1682750"/>
          <p14:tracePt t="14888" x="9124950" y="1708150"/>
          <p14:tracePt t="14905" x="9124950" y="1733550"/>
          <p14:tracePt t="14921" x="9124950" y="1771650"/>
          <p14:tracePt t="14938" x="9137650" y="1790700"/>
          <p14:tracePt t="14955" x="9144000" y="1803400"/>
          <p14:tracePt t="14971" x="9163050" y="1816100"/>
          <p14:tracePt t="14988" x="9188450" y="1841500"/>
          <p14:tracePt t="15005" x="9251950" y="1866900"/>
          <p14:tracePt t="15007" x="9296400" y="1879600"/>
          <p14:tracePt t="15021" x="9340850" y="1885950"/>
          <p14:tracePt t="15038" x="9442450" y="1905000"/>
          <p14:tracePt t="15041" x="9486900" y="1911350"/>
          <p14:tracePt t="15055" x="9556750" y="1917700"/>
          <p14:tracePt t="15071" x="9601200" y="1917700"/>
          <p14:tracePt t="15088" x="9639300" y="1917700"/>
          <p14:tracePt t="15105" x="9645650" y="1911350"/>
          <p14:tracePt t="15121" x="9671050" y="1885950"/>
          <p14:tracePt t="15138" x="9677400" y="1854200"/>
          <p14:tracePt t="15155" x="9690100" y="1803400"/>
          <p14:tracePt t="15171" x="9696450" y="1746250"/>
          <p14:tracePt t="15188" x="9696450" y="1701800"/>
          <p14:tracePt t="15205" x="9696450" y="1657350"/>
          <p14:tracePt t="15207" x="9696450" y="1644650"/>
          <p14:tracePt t="15221" x="9696450" y="1625600"/>
          <p14:tracePt t="15239" x="9696450" y="1587500"/>
          <p14:tracePt t="15255" x="9671050" y="1568450"/>
          <p14:tracePt t="15271" x="9639300" y="1562100"/>
          <p14:tracePt t="15288" x="9575800" y="1536700"/>
          <p14:tracePt t="15305" x="9518650" y="1536700"/>
          <p14:tracePt t="15321" x="9442450" y="1543050"/>
          <p14:tracePt t="15338" x="9378950" y="1568450"/>
          <p14:tracePt t="15355" x="9334500" y="1600200"/>
          <p14:tracePt t="15371" x="9302750" y="1631950"/>
          <p14:tracePt t="15388" x="9277350" y="1663700"/>
          <p14:tracePt t="15405" x="9264650" y="1701800"/>
          <p14:tracePt t="15407" x="9258300" y="1720850"/>
          <p14:tracePt t="15421" x="9258300" y="1733550"/>
          <p14:tracePt t="15438" x="9271000" y="1803400"/>
          <p14:tracePt t="15454" x="9302750" y="1847850"/>
          <p14:tracePt t="15471" x="9366250" y="1885950"/>
          <p14:tracePt t="15488" x="9448800" y="1924050"/>
          <p14:tracePt t="15505" x="9544050" y="1949450"/>
          <p14:tracePt t="15521" x="9613900" y="1949450"/>
          <p14:tracePt t="15538" x="9696450" y="1943100"/>
          <p14:tracePt t="15554" x="9740900" y="1911350"/>
          <p14:tracePt t="15571" x="9772650" y="1866900"/>
          <p14:tracePt t="15588" x="9785350" y="1803400"/>
          <p14:tracePt t="15604" x="9785350" y="1739900"/>
          <p14:tracePt t="15621" x="9747250" y="1657350"/>
          <p14:tracePt t="15624" x="9715500" y="1631950"/>
          <p14:tracePt t="15638" x="9690100" y="1606550"/>
          <p14:tracePt t="15655" x="9620250" y="1574800"/>
          <p14:tracePt t="15671" x="9582150" y="1574800"/>
          <p14:tracePt t="15688" x="9531350" y="1574800"/>
          <p14:tracePt t="15705" x="9467850" y="1581150"/>
          <p14:tracePt t="15721" x="9378950" y="1619250"/>
          <p14:tracePt t="15738" x="9302750" y="1663700"/>
          <p14:tracePt t="15755" x="9232900" y="1720850"/>
          <p14:tracePt t="15771" x="9207500" y="1758950"/>
          <p14:tracePt t="15776" x="9201150" y="1771650"/>
          <p14:tracePt t="15805" x="9201150" y="1784350"/>
          <p14:tracePt t="15821" x="9201150" y="1797050"/>
          <p14:tracePt t="15824" x="9207500" y="1803400"/>
          <p14:tracePt t="15838" x="9213850" y="1803400"/>
          <p14:tracePt t="15855" x="9290050" y="1803400"/>
          <p14:tracePt t="15871" x="9372600" y="1790700"/>
          <p14:tracePt t="15888" x="9417050" y="1758950"/>
          <p14:tracePt t="15904" x="9429750" y="1733550"/>
          <p14:tracePt t="15921" x="9436100" y="1720850"/>
          <p14:tracePt t="15938" x="9436100" y="1695450"/>
          <p14:tracePt t="15954" x="9429750" y="1670050"/>
          <p14:tracePt t="15971" x="9417050" y="1670050"/>
          <p14:tracePt t="15988" x="9391650" y="1663700"/>
          <p14:tracePt t="16004" x="9359900" y="1657350"/>
          <p14:tracePt t="16007" x="9334500" y="1657350"/>
          <p14:tracePt t="16021" x="9315450" y="1657350"/>
          <p14:tracePt t="16038" x="9277350" y="1657350"/>
          <p14:tracePt t="16043" x="9251950" y="1657350"/>
          <p14:tracePt t="16055" x="9232900" y="1663700"/>
          <p14:tracePt t="16071" x="9226550" y="1670050"/>
          <p14:tracePt t="16088" x="9226550" y="1682750"/>
          <p14:tracePt t="16104" x="9239250" y="1720850"/>
          <p14:tracePt t="16121" x="9283700" y="1758950"/>
          <p14:tracePt t="16138" x="9353550" y="1797050"/>
          <p14:tracePt t="16154" x="9448800" y="1816100"/>
          <p14:tracePt t="16171" x="9499600" y="1816100"/>
          <p14:tracePt t="16188" x="9537700" y="1816100"/>
          <p14:tracePt t="16204" x="9550400" y="1797050"/>
          <p14:tracePt t="16221" x="9556750" y="1758950"/>
          <p14:tracePt t="16224" x="9556750" y="1727200"/>
          <p14:tracePt t="16238" x="9550400" y="1676400"/>
          <p14:tracePt t="16254" x="9499600" y="1587500"/>
          <p14:tracePt t="16271" x="9486900" y="1574800"/>
          <p14:tracePt t="16288" x="9467850" y="1562100"/>
          <p14:tracePt t="16304" x="9448800" y="1555750"/>
          <p14:tracePt t="16321" x="9410700" y="1562100"/>
          <p14:tracePt t="16338" x="9378950" y="1593850"/>
          <p14:tracePt t="16354" x="9353550" y="1644650"/>
          <p14:tracePt t="16371" x="9334500" y="1695450"/>
          <p14:tracePt t="16388" x="9334500" y="1727200"/>
          <p14:tracePt t="16404" x="9347200" y="1746250"/>
          <p14:tracePt t="16437" x="9366250" y="1746250"/>
          <p14:tracePt t="16455" x="9391650" y="1746250"/>
          <p14:tracePt t="16471" x="9398000" y="1733550"/>
          <p14:tracePt t="16487" x="9404350" y="1714500"/>
          <p14:tracePt t="16504" x="9404350" y="1708150"/>
          <p14:tracePt t="16521" x="9404350" y="1701800"/>
          <p14:tracePt t="16696" x="0" y="0"/>
        </p14:tracePtLst>
        <p14:tracePtLst>
          <p14:tracePt t="17074" x="8845550" y="1454150"/>
          <p14:tracePt t="17082" x="8845550" y="1460500"/>
          <p14:tracePt t="17091" x="8845550" y="1479550"/>
          <p14:tracePt t="17104" x="8845550" y="1524000"/>
          <p14:tracePt t="17121" x="8864600" y="1619250"/>
          <p14:tracePt t="17138" x="8902700" y="1727200"/>
          <p14:tracePt t="17155" x="8966200" y="1841500"/>
          <p14:tracePt t="17171" x="9074150" y="1936750"/>
          <p14:tracePt t="17187" x="9201150" y="2006600"/>
          <p14:tracePt t="17204" x="9334500" y="2044700"/>
          <p14:tracePt t="17208" x="9398000" y="2057400"/>
          <p14:tracePt t="17221" x="9442450" y="2057400"/>
          <p14:tracePt t="17237" x="9518650" y="2057400"/>
          <p14:tracePt t="17255" x="9556750" y="2032000"/>
          <p14:tracePt t="17271" x="9582150" y="2000250"/>
          <p14:tracePt t="17287" x="9594850" y="1943100"/>
          <p14:tracePt t="17304" x="9594850" y="1892300"/>
          <p14:tracePt t="17321" x="9594850" y="1841500"/>
          <p14:tracePt t="17337" x="9594850" y="1809750"/>
          <p14:tracePt t="17354" x="9594850" y="1771650"/>
          <p14:tracePt t="17371" x="9582150" y="1720850"/>
          <p14:tracePt t="17388" x="9550400" y="1670050"/>
          <p14:tracePt t="17392" x="9525000" y="1644650"/>
          <p14:tracePt t="17404" x="9499600" y="1619250"/>
          <p14:tracePt t="17421" x="9442450" y="1581150"/>
          <p14:tracePt t="17424" x="9417050" y="1568450"/>
          <p14:tracePt t="17438" x="9391650" y="1555750"/>
          <p14:tracePt t="17454" x="9347200" y="1530350"/>
          <p14:tracePt t="17471" x="9309100" y="1524000"/>
          <p14:tracePt t="17487" x="9277350" y="1524000"/>
          <p14:tracePt t="17504" x="9245600" y="1543050"/>
          <p14:tracePt t="17521" x="9220200" y="1574800"/>
          <p14:tracePt t="17538" x="9188450" y="1638300"/>
          <p14:tracePt t="17554" x="9169400" y="1708150"/>
          <p14:tracePt t="17571" x="9156700" y="1771650"/>
          <p14:tracePt t="17587" x="9156700" y="1809750"/>
          <p14:tracePt t="17604" x="9169400" y="1854200"/>
          <p14:tracePt t="17608" x="9182100" y="1866900"/>
          <p14:tracePt t="17621" x="9194800" y="1885950"/>
          <p14:tracePt t="17638" x="9245600" y="1905000"/>
          <p14:tracePt t="17641" x="9271000" y="1911350"/>
          <p14:tracePt t="17654" x="9290050" y="1911350"/>
          <p14:tracePt t="17671" x="9372600" y="1898650"/>
          <p14:tracePt t="17687" x="9417050" y="1866900"/>
          <p14:tracePt t="17704" x="9448800" y="1835150"/>
          <p14:tracePt t="17721" x="9461500" y="1790700"/>
          <p14:tracePt t="17737" x="9461500" y="1758950"/>
          <p14:tracePt t="17754" x="9455150" y="1708150"/>
          <p14:tracePt t="17771" x="9429750" y="1670050"/>
          <p14:tracePt t="17787" x="9385300" y="1638300"/>
          <p14:tracePt t="17804" x="9334500" y="1619250"/>
          <p14:tracePt t="17807" x="9309100" y="1612900"/>
          <p14:tracePt t="17821" x="9296400" y="1612900"/>
          <p14:tracePt t="17838" x="9271000" y="1612900"/>
          <p14:tracePt t="17854" x="9258300" y="1638300"/>
          <p14:tracePt t="17870" x="9245600" y="1689100"/>
          <p14:tracePt t="17887" x="9245600" y="1727200"/>
          <p14:tracePt t="17904" x="9245600" y="1752600"/>
          <p14:tracePt t="17921" x="9271000" y="1758950"/>
          <p14:tracePt t="17937" x="9302750" y="1758950"/>
          <p14:tracePt t="17954" x="9378950" y="1746250"/>
          <p14:tracePt t="17971" x="9436100" y="1695450"/>
          <p14:tracePt t="17987" x="9467850" y="1644650"/>
          <p14:tracePt t="18004" x="9474200" y="1600200"/>
          <p14:tracePt t="18020" x="9474200" y="1562100"/>
          <p14:tracePt t="18025" x="9467850" y="1549400"/>
          <p14:tracePt t="18037" x="9467850" y="1543050"/>
          <p14:tracePt t="18055" x="9455150" y="1543050"/>
          <p14:tracePt t="18071" x="9448800" y="1543050"/>
          <p14:tracePt t="18087" x="9410700" y="1562100"/>
          <p14:tracePt t="18104" x="9391650" y="1606550"/>
          <p14:tracePt t="18120" x="9378950" y="1663700"/>
          <p14:tracePt t="18137" x="9378950" y="1708150"/>
          <p14:tracePt t="18160" x="9378950" y="1739900"/>
          <p14:tracePt t="18170" x="9385300" y="1739900"/>
          <p14:tracePt t="18187" x="9391650" y="1739900"/>
          <p14:tracePt t="18204" x="9398000" y="1739900"/>
          <p14:tracePt t="18220" x="9410700" y="1739900"/>
          <p14:tracePt t="18226" x="9417050" y="1739900"/>
          <p14:tracePt t="18237" x="9423400" y="1739900"/>
          <p14:tracePt t="18632" x="0" y="0"/>
        </p14:tracePtLst>
        <p14:tracePtLst>
          <p14:tracePt t="24313" x="3816350" y="1943100"/>
          <p14:tracePt t="24324" x="3816350" y="1955800"/>
          <p14:tracePt t="24335" x="3810000" y="1974850"/>
          <p14:tracePt t="24352" x="3810000" y="2000250"/>
          <p14:tracePt t="24369" x="3810000" y="2038350"/>
          <p14:tracePt t="24385" x="3816350" y="2076450"/>
          <p14:tracePt t="24402" x="3835400" y="2120900"/>
          <p14:tracePt t="24418" x="3879850" y="2178050"/>
          <p14:tracePt t="24435" x="3943350" y="2222500"/>
          <p14:tracePt t="24452" x="4006850" y="2260600"/>
          <p14:tracePt t="24468" x="4083050" y="2292350"/>
          <p14:tracePt t="24485" x="4140200" y="2305050"/>
          <p14:tracePt t="24502" x="4171950" y="2305050"/>
          <p14:tracePt t="24504" x="4191000" y="2305050"/>
          <p14:tracePt t="24519" x="4216400" y="2298700"/>
          <p14:tracePt t="24535" x="4254500" y="2273300"/>
          <p14:tracePt t="24552" x="4286250" y="2241550"/>
          <p14:tracePt t="24568" x="4318000" y="2184400"/>
          <p14:tracePt t="24585" x="4337050" y="2152650"/>
          <p14:tracePt t="24602" x="4343400" y="2127250"/>
          <p14:tracePt t="24618" x="4343400" y="2101850"/>
          <p14:tracePt t="24635" x="4343400" y="2089150"/>
          <p14:tracePt t="24652" x="4343400" y="2082800"/>
          <p14:tracePt t="24668" x="4343400" y="2063750"/>
          <p14:tracePt t="24685" x="4337050" y="2063750"/>
          <p14:tracePt t="24702" x="4330700" y="2057400"/>
          <p14:tracePt t="24719" x="4311650" y="2044700"/>
          <p14:tracePt t="24735" x="4305300" y="2044700"/>
          <p14:tracePt t="24760" x="4298950" y="2044700"/>
          <p14:tracePt t="24784" x="4292600" y="2044700"/>
          <p14:tracePt t="25777" x="0" y="0"/>
        </p14:tracePtLst>
        <p14:tracePtLst>
          <p14:tracePt t="26944" x="2692400" y="2184400"/>
          <p14:tracePt t="27024" x="2698750" y="2184400"/>
          <p14:tracePt t="27034" x="2711450" y="2184400"/>
          <p14:tracePt t="27051" x="2774950" y="2184400"/>
          <p14:tracePt t="27056" x="2819400" y="2184400"/>
          <p14:tracePt t="27068" x="2870200" y="2184400"/>
          <p14:tracePt t="27085" x="2990850" y="2184400"/>
          <p14:tracePt t="27102" x="3098800" y="2184400"/>
          <p14:tracePt t="27105" x="3149600" y="2184400"/>
          <p14:tracePt t="27119" x="3238500" y="2184400"/>
          <p14:tracePt t="27135" x="3314700" y="2184400"/>
          <p14:tracePt t="27151" x="3378200" y="2184400"/>
          <p14:tracePt t="27167" x="3435350" y="2184400"/>
          <p14:tracePt t="27184" x="3473450" y="2184400"/>
          <p14:tracePt t="27201" x="3498850" y="2184400"/>
          <p14:tracePt t="27218" x="3511550" y="2184400"/>
          <p14:tracePt t="27234" x="3517900" y="2184400"/>
          <p14:tracePt t="27251" x="3524250" y="2184400"/>
          <p14:tracePt t="27267" x="3530600" y="2184400"/>
          <p14:tracePt t="27284" x="3543300" y="2184400"/>
          <p14:tracePt t="27301" x="3549650" y="2184400"/>
          <p14:tracePt t="27317" x="3556000" y="2184400"/>
          <p14:tracePt t="27334" x="3562350" y="2184400"/>
          <p14:tracePt t="27351" x="3575050" y="2184400"/>
          <p14:tracePt t="27367" x="3581400" y="2184400"/>
          <p14:tracePt t="27384" x="3594100" y="2184400"/>
          <p14:tracePt t="27401" x="3600450" y="2184400"/>
          <p14:tracePt t="27417" x="3606800" y="2184400"/>
          <p14:tracePt t="27448" x="3613150" y="2184400"/>
          <p14:tracePt t="27496" x="3619500" y="2184400"/>
          <p14:tracePt t="27506" x="3625850" y="2184400"/>
          <p14:tracePt t="27522" x="3632200" y="2184400"/>
          <p14:tracePt t="27535" x="3638550" y="2184400"/>
          <p14:tracePt t="27551" x="3651250" y="2184400"/>
          <p14:tracePt t="27567" x="3657600" y="2184400"/>
          <p14:tracePt t="27584" x="3670300" y="2184400"/>
          <p14:tracePt t="27601" x="3676650" y="2184400"/>
          <p14:tracePt t="27712" x="0" y="0"/>
        </p14:tracePtLst>
        <p14:tracePtLst>
          <p14:tracePt t="28225" x="3727450" y="2209800"/>
          <p14:tracePt t="28306" x="3746500" y="2209800"/>
          <p14:tracePt t="28320" x="3822700" y="2209800"/>
          <p14:tracePt t="28335" x="3930650" y="2209800"/>
          <p14:tracePt t="28353" x="4044950" y="2209800"/>
          <p14:tracePt t="28367" x="4171950" y="2209800"/>
          <p14:tracePt t="28384" x="4279900" y="2209800"/>
          <p14:tracePt t="28400" x="4356100" y="2209800"/>
          <p14:tracePt t="28417" x="4406900" y="2209800"/>
          <p14:tracePt t="28434" x="4419600" y="2209800"/>
          <p14:tracePt t="28450" x="4425950" y="2209800"/>
          <p14:tracePt t="28695" x="0" y="0"/>
        </p14:tracePtLst>
        <p14:tracePtLst>
          <p14:tracePt t="29247" x="4591050" y="2222500"/>
          <p14:tracePt t="29287" x="4597400" y="2222500"/>
          <p14:tracePt t="29295" x="4603750" y="2222500"/>
          <p14:tracePt t="29303" x="4610100" y="2222500"/>
          <p14:tracePt t="29316" x="4629150" y="2222500"/>
          <p14:tracePt t="29333" x="4686300" y="2222500"/>
          <p14:tracePt t="29350" x="4762500" y="2222500"/>
          <p14:tracePt t="29366" x="4921250" y="2222500"/>
          <p14:tracePt t="29383" x="5060950" y="2222500"/>
          <p14:tracePt t="29400" x="5207000" y="2222500"/>
          <p14:tracePt t="29416" x="5372100" y="2222500"/>
          <p14:tracePt t="29433" x="5543550" y="2222500"/>
          <p14:tracePt t="29450" x="5721350" y="2222500"/>
          <p14:tracePt t="29466" x="5867400" y="2222500"/>
          <p14:tracePt t="29483" x="5988050" y="2222500"/>
          <p14:tracePt t="29500" x="6083300" y="2222500"/>
          <p14:tracePt t="29516" x="6146800" y="2222500"/>
          <p14:tracePt t="29533" x="6203950" y="2222500"/>
          <p14:tracePt t="29550" x="6261100" y="2222500"/>
          <p14:tracePt t="29551" x="6292850" y="2222500"/>
          <p14:tracePt t="29566" x="6356350" y="2222500"/>
          <p14:tracePt t="29583" x="6426200" y="2222500"/>
          <p14:tracePt t="29600" x="6483350" y="2222500"/>
          <p14:tracePt t="29616" x="6515100" y="2222500"/>
          <p14:tracePt t="29633" x="6527800" y="2222500"/>
          <p14:tracePt t="29650" x="6540500" y="2222500"/>
          <p14:tracePt t="30063" x="0" y="0"/>
        </p14:tracePtLst>
        <p14:tracePtLst>
          <p14:tracePt t="30665" x="5899150" y="2222500"/>
          <p14:tracePt t="30704" x="5905500" y="2222500"/>
          <p14:tracePt t="30717" x="5937250" y="2222500"/>
          <p14:tracePt t="30733" x="6032500" y="2222500"/>
          <p14:tracePt t="30750" x="6165850" y="2222500"/>
          <p14:tracePt t="30752" x="6229350" y="2222500"/>
          <p14:tracePt t="30767" x="6356350" y="2222500"/>
          <p14:tracePt t="30783" x="6470650" y="2222500"/>
          <p14:tracePt t="30799" x="6540500" y="2222500"/>
          <p14:tracePt t="30816" x="6578600" y="2222500"/>
          <p14:tracePt t="30833" x="6597650" y="2222500"/>
          <p14:tracePt t="30849" x="6610350" y="2222500"/>
          <p14:tracePt t="31776" x="0" y="0"/>
        </p14:tracePtLst>
        <p14:tracePtLst>
          <p14:tracePt t="32281" x="5880100" y="2222500"/>
          <p14:tracePt t="32338" x="5905500" y="2222500"/>
          <p14:tracePt t="32347" x="5943600" y="2222500"/>
          <p14:tracePt t="32360" x="6064250" y="2222500"/>
          <p14:tracePt t="32369" x="6134100" y="2222500"/>
          <p14:tracePt t="32383" x="6286500" y="2222500"/>
          <p14:tracePt t="32399" x="6400800" y="2222500"/>
          <p14:tracePt t="32416" x="6470650" y="2222500"/>
          <p14:tracePt t="32432" x="6496050" y="2222500"/>
          <p14:tracePt t="32449" x="6508750" y="2222500"/>
          <p14:tracePt t="32466" x="6521450" y="2222500"/>
          <p14:tracePt t="32482" x="6534150" y="2222500"/>
          <p14:tracePt t="32499" x="6553200" y="2222500"/>
          <p14:tracePt t="32516" x="6578600" y="2228850"/>
          <p14:tracePt t="32532" x="6584950" y="2228850"/>
          <p14:tracePt t="32831" x="0" y="0"/>
        </p14:tracePtLst>
        <p14:tracePtLst>
          <p14:tracePt t="34529" x="3721100" y="2400300"/>
          <p14:tracePt t="34553" x="3714750" y="2406650"/>
          <p14:tracePt t="34569" x="3714750" y="2425700"/>
          <p14:tracePt t="34580" x="3714750" y="2432050"/>
          <p14:tracePt t="34592" x="3714750" y="2451100"/>
          <p14:tracePt t="34603" x="3714750" y="2463800"/>
          <p14:tracePt t="34615" x="3721100" y="2482850"/>
          <p14:tracePt t="34632" x="3733800" y="2495550"/>
          <p14:tracePt t="34648" x="3765550" y="2508250"/>
          <p14:tracePt t="34665" x="3797300" y="2527300"/>
          <p14:tracePt t="34682" x="3835400" y="2533650"/>
          <p14:tracePt t="34698" x="3873500" y="2533650"/>
          <p14:tracePt t="34715" x="3917950" y="2533650"/>
          <p14:tracePt t="34731" x="3975100" y="2533650"/>
          <p14:tracePt t="34748" x="4013200" y="2508250"/>
          <p14:tracePt t="34765" x="4038600" y="2476500"/>
          <p14:tracePt t="34769" x="4044950" y="2457450"/>
          <p14:tracePt t="34781" x="4044950" y="2444750"/>
          <p14:tracePt t="34799" x="4038600" y="2393950"/>
          <p14:tracePt t="34815" x="4032250" y="2374900"/>
          <p14:tracePt t="34831" x="4006850" y="2362200"/>
          <p14:tracePt t="34848" x="4000500" y="2355850"/>
          <p14:tracePt t="34865" x="3975100" y="2355850"/>
          <p14:tracePt t="34881" x="3968750" y="2355850"/>
          <p14:tracePt t="34898" x="3956050" y="2355850"/>
          <p14:tracePt t="34915" x="3949700" y="2355850"/>
          <p14:tracePt t="34931" x="3943350" y="2355850"/>
          <p14:tracePt t="34984" x="3937000" y="2355850"/>
          <p14:tracePt t="35007" x="3930650" y="2355850"/>
          <p14:tracePt t="35015" x="3924300" y="2355850"/>
          <p14:tracePt t="35032" x="3917950" y="2355850"/>
          <p14:tracePt t="35040" x="3905250" y="2362200"/>
          <p14:tracePt t="35048" x="3898900" y="2368550"/>
          <p14:tracePt t="35065" x="3873500" y="2368550"/>
          <p14:tracePt t="35081" x="3854450" y="2381250"/>
          <p14:tracePt t="35098" x="3835400" y="2393950"/>
          <p14:tracePt t="35115" x="3797300" y="2413000"/>
          <p14:tracePt t="35131" x="3765550" y="2432050"/>
          <p14:tracePt t="35148" x="3752850" y="2457450"/>
          <p14:tracePt t="35165" x="3733800" y="2476500"/>
          <p14:tracePt t="35181" x="3727450" y="2489200"/>
          <p14:tracePt t="35198" x="3727450" y="2495550"/>
          <p14:tracePt t="35215" x="3727450" y="2508250"/>
          <p14:tracePt t="35231" x="3727450" y="2514600"/>
          <p14:tracePt t="35248" x="3727450" y="2527300"/>
          <p14:tracePt t="35265" x="3733800" y="2540000"/>
          <p14:tracePt t="35281" x="3752850" y="2559050"/>
          <p14:tracePt t="35298" x="3790950" y="2571750"/>
          <p14:tracePt t="35315" x="3835400" y="2584450"/>
          <p14:tracePt t="35331" x="3873500" y="2590800"/>
          <p14:tracePt t="35348" x="3898900" y="2590800"/>
          <p14:tracePt t="35365" x="3911600" y="2590800"/>
          <p14:tracePt t="35381" x="3930650" y="2584450"/>
          <p14:tracePt t="35398" x="3943350" y="2559050"/>
          <p14:tracePt t="35399" x="3949700" y="2552700"/>
          <p14:tracePt t="35415" x="3956050" y="2527300"/>
          <p14:tracePt t="35431" x="3956050" y="2508250"/>
          <p14:tracePt t="35448" x="3956050" y="2476500"/>
          <p14:tracePt t="35465" x="3937000" y="2438400"/>
          <p14:tracePt t="35481" x="3911600" y="2413000"/>
          <p14:tracePt t="35498" x="3886200" y="2400300"/>
          <p14:tracePt t="35514" x="3873500" y="2387600"/>
          <p14:tracePt t="35548" x="3867150" y="2387600"/>
          <p14:tracePt t="35564" x="3848100" y="2393950"/>
          <p14:tracePt t="35581" x="3829050" y="2406650"/>
          <p14:tracePt t="35598" x="3829050" y="2425700"/>
          <p14:tracePt t="35600" x="3829050" y="2432050"/>
          <p14:tracePt t="35615" x="3822700" y="2463800"/>
          <p14:tracePt t="35631" x="3822700" y="2508250"/>
          <p14:tracePt t="35648" x="3841750" y="2546350"/>
          <p14:tracePt t="35664" x="3873500" y="2578100"/>
          <p14:tracePt t="35681" x="3886200" y="2584450"/>
          <p14:tracePt t="35720" x="3898900" y="2584450"/>
          <p14:tracePt t="35730" x="3905250" y="2571750"/>
          <p14:tracePt t="35742" x="3905250" y="2559050"/>
          <p14:tracePt t="35748" x="3905250" y="2546350"/>
          <p14:tracePt t="35764" x="3905250" y="2508250"/>
          <p14:tracePt t="35781" x="3905250" y="2489200"/>
          <p14:tracePt t="35784" x="3905250" y="2482850"/>
          <p14:tracePt t="35798" x="3905250" y="2463800"/>
          <p14:tracePt t="35814" x="3898900" y="2451100"/>
          <p14:tracePt t="36136" x="0" y="0"/>
        </p14:tracePtLst>
        <p14:tracePtLst>
          <p14:tracePt t="36962" x="4546600" y="2330450"/>
          <p14:tracePt t="36976" x="4546600" y="2355850"/>
          <p14:tracePt t="36986" x="4546600" y="2362200"/>
          <p14:tracePt t="36998" x="4546600" y="2374900"/>
          <p14:tracePt t="37015" x="4546600" y="2393950"/>
          <p14:tracePt t="37031" x="4546600" y="2432050"/>
          <p14:tracePt t="37047" x="4552950" y="2451100"/>
          <p14:tracePt t="37064" x="4565650" y="2482850"/>
          <p14:tracePt t="37081" x="4572000" y="2501900"/>
          <p14:tracePt t="37097" x="4584700" y="2514600"/>
          <p14:tracePt t="37114" x="4603750" y="2540000"/>
          <p14:tracePt t="37131" x="4635500" y="2552700"/>
          <p14:tracePt t="37148" x="4667250" y="2565400"/>
          <p14:tracePt t="37164" x="4705350" y="2578100"/>
          <p14:tracePt t="37181" x="4743450" y="2590800"/>
          <p14:tracePt t="37184" x="4756150" y="2590800"/>
          <p14:tracePt t="37197" x="4775200" y="2590800"/>
          <p14:tracePt t="37216" x="4806950" y="2590800"/>
          <p14:tracePt t="37231" x="4826000" y="2590800"/>
          <p14:tracePt t="37249" x="4832350" y="2584450"/>
          <p14:tracePt t="37264" x="4851400" y="2578100"/>
          <p14:tracePt t="37281" x="4864100" y="2565400"/>
          <p14:tracePt t="37297" x="4876800" y="2546350"/>
          <p14:tracePt t="37314" x="4883150" y="2533650"/>
          <p14:tracePt t="37331" x="4883150" y="2508250"/>
          <p14:tracePt t="37347" x="4883150" y="2489200"/>
          <p14:tracePt t="37364" x="4883150" y="2470150"/>
          <p14:tracePt t="37381" x="4883150" y="2463800"/>
          <p14:tracePt t="37397" x="4883150" y="2451100"/>
          <p14:tracePt t="37414" x="4883150" y="2438400"/>
          <p14:tracePt t="37431" x="4883150" y="2425700"/>
          <p14:tracePt t="37552" x="0" y="0"/>
        </p14:tracePtLst>
        <p14:tracePtLst>
          <p14:tracePt t="37929" x="4495800" y="2381250"/>
          <p14:tracePt t="37941" x="4495800" y="2400300"/>
          <p14:tracePt t="37953" x="4495800" y="2457450"/>
          <p14:tracePt t="37964" x="4502150" y="2482850"/>
          <p14:tracePt t="37981" x="4527550" y="2514600"/>
          <p14:tracePt t="37984" x="4546600" y="2533650"/>
          <p14:tracePt t="37997" x="4565650" y="2546350"/>
          <p14:tracePt t="38016" x="4603750" y="2571750"/>
          <p14:tracePt t="38031" x="4616450" y="2571750"/>
          <p14:tracePt t="38047" x="4635500" y="2571750"/>
          <p14:tracePt t="38064" x="4667250" y="2571750"/>
          <p14:tracePt t="38080" x="4699000" y="2559050"/>
          <p14:tracePt t="38097" x="4724400" y="2540000"/>
          <p14:tracePt t="38113" x="4730750" y="2533650"/>
          <p14:tracePt t="38114" x="0" y="0"/>
        </p14:tracePtLst>
        <p14:tracePtLst>
          <p14:tracePt t="38706" x="5276850" y="2495550"/>
          <p14:tracePt t="38832" x="0" y="0"/>
        </p14:tracePtLst>
        <p14:tracePtLst>
          <p14:tracePt t="39203" x="5213350" y="2336800"/>
          <p14:tracePt t="39226" x="5207000" y="2336800"/>
          <p14:tracePt t="39249" x="5200650" y="2336800"/>
          <p14:tracePt t="39258" x="5200650" y="2343150"/>
          <p14:tracePt t="39266" x="5194300" y="2349500"/>
          <p14:tracePt t="39280" x="5194300" y="2362200"/>
          <p14:tracePt t="39297" x="5194300" y="2387600"/>
          <p14:tracePt t="39314" x="5194300" y="2419350"/>
          <p14:tracePt t="39330" x="5200650" y="2457450"/>
          <p14:tracePt t="39347" x="5213350" y="2482850"/>
          <p14:tracePt t="39364" x="5226050" y="2501900"/>
          <p14:tracePt t="39380" x="5238750" y="2520950"/>
          <p14:tracePt t="39385" x="5245100" y="2527300"/>
          <p14:tracePt t="39397" x="5251450" y="2533650"/>
          <p14:tracePt t="39414" x="5264150" y="2546350"/>
          <p14:tracePt t="39430" x="5270500" y="2546350"/>
          <p14:tracePt t="39447" x="5276850" y="2546350"/>
          <p14:tracePt t="39463" x="5289550" y="2546350"/>
          <p14:tracePt t="39480" x="5295900" y="2546350"/>
          <p14:tracePt t="39496" x="5308600" y="2546350"/>
          <p14:tracePt t="39513" x="5327650" y="2533650"/>
          <p14:tracePt t="39547" x="5327650" y="2520950"/>
          <p14:tracePt t="39563" x="5327650" y="2508250"/>
          <p14:tracePt t="39580" x="5327650" y="2489200"/>
          <p14:tracePt t="39597" x="5327650" y="2470150"/>
          <p14:tracePt t="39600" x="5327650" y="2463800"/>
          <p14:tracePt t="39613" x="5327650" y="2451100"/>
          <p14:tracePt t="39630" x="5321300" y="2425700"/>
          <p14:tracePt t="39647" x="5283200" y="2400300"/>
          <p14:tracePt t="39663" x="5270500" y="2387600"/>
          <p14:tracePt t="39680" x="5264150" y="2387600"/>
          <p14:tracePt t="39697" x="5257800" y="2387600"/>
          <p14:tracePt t="39736" x="5251450" y="2387600"/>
          <p14:tracePt t="39760" x="5245100" y="2387600"/>
          <p14:tracePt t="39784" x="5232400" y="2387600"/>
          <p14:tracePt t="39792" x="5232400" y="2393950"/>
          <p14:tracePt t="39808" x="5232400" y="2406650"/>
          <p14:tracePt t="39816" x="5226050" y="2425700"/>
          <p14:tracePt t="39832" x="5219700" y="2444750"/>
          <p14:tracePt t="39848" x="5219700" y="2457450"/>
          <p14:tracePt t="39863" x="5219700" y="2476500"/>
          <p14:tracePt t="39880" x="5219700" y="2495550"/>
          <p14:tracePt t="39896" x="5219700" y="2514600"/>
          <p14:tracePt t="39913" x="5226050" y="2520950"/>
          <p14:tracePt t="39930" x="5238750" y="2533650"/>
          <p14:tracePt t="39946" x="5251450" y="2540000"/>
          <p14:tracePt t="39963" x="5257800" y="2540000"/>
          <p14:tracePt t="39980" x="5264150" y="2540000"/>
          <p14:tracePt t="39996" x="5276850" y="2540000"/>
          <p14:tracePt t="40013" x="5289550" y="2520950"/>
          <p14:tracePt t="40015" x="5295900" y="2508250"/>
          <p14:tracePt t="40032" x="5295900" y="2495550"/>
          <p14:tracePt t="40046" x="5295900" y="2470150"/>
          <p14:tracePt t="40063" x="5295900" y="2451100"/>
          <p14:tracePt t="40079" x="5289550" y="2419350"/>
          <p14:tracePt t="40096" x="5270500" y="2400300"/>
          <p14:tracePt t="40113" x="5264150" y="2381250"/>
          <p14:tracePt t="40129" x="5251450" y="2374900"/>
          <p14:tracePt t="40207" x="5251450" y="2393950"/>
          <p14:tracePt t="40216" x="5251450" y="2413000"/>
          <p14:tracePt t="40224" x="5251450" y="2432050"/>
          <p14:tracePt t="40232" x="5251450" y="2451100"/>
          <p14:tracePt t="40246" x="5251450" y="2470150"/>
          <p14:tracePt t="40263" x="5251450" y="2476500"/>
          <p14:tracePt t="40361" x="5251450" y="2470150"/>
          <p14:tracePt t="40372" x="5257800" y="2457450"/>
          <p14:tracePt t="40386" x="5270500" y="2438400"/>
          <p14:tracePt t="40400" x="5270500" y="2432050"/>
          <p14:tracePt t="41287" x="0" y="0"/>
        </p14:tracePtLst>
        <p14:tracePtLst>
          <p14:tracePt t="42469" x="2774950" y="2286000"/>
          <p14:tracePt t="42490" x="2774950" y="2298700"/>
          <p14:tracePt t="42502" x="2774950" y="2317750"/>
          <p14:tracePt t="42512" x="2774950" y="2349500"/>
          <p14:tracePt t="42529" x="2774950" y="2387600"/>
          <p14:tracePt t="42546" x="2774950" y="2425700"/>
          <p14:tracePt t="42563" x="2774950" y="2457450"/>
          <p14:tracePt t="42580" x="2774950" y="2470150"/>
          <p14:tracePt t="42596" x="2774950" y="2476500"/>
          <p14:tracePt t="42612" x="2774950" y="2489200"/>
          <p14:tracePt t="42629" x="2774950" y="2495550"/>
          <p14:tracePt t="42646" x="2774950" y="2501900"/>
          <p14:tracePt t="42650" x="2781300" y="2508250"/>
          <p14:tracePt t="42716" x="2787650" y="2514600"/>
          <p14:tracePt t="42731" x="2787650" y="2520950"/>
          <p14:tracePt t="42745" x="2806700" y="2527300"/>
          <p14:tracePt t="42762" x="2819400" y="2540000"/>
          <p14:tracePt t="42779" x="2844800" y="2552700"/>
          <p14:tracePt t="42783" x="2857500" y="2559050"/>
          <p14:tracePt t="42796" x="2876550" y="2571750"/>
          <p14:tracePt t="42812" x="2927350" y="2584450"/>
          <p14:tracePt t="42829" x="2984500" y="2597150"/>
          <p14:tracePt t="42832" x="3028950" y="2603500"/>
          <p14:tracePt t="42845" x="3060700" y="2603500"/>
          <p14:tracePt t="42847" x="3105150" y="2603500"/>
          <p14:tracePt t="42862" x="3155950" y="2603500"/>
          <p14:tracePt t="42879" x="3289300" y="2603500"/>
          <p14:tracePt t="42895" x="3346450" y="2603500"/>
          <p14:tracePt t="42912" x="3371850" y="2603500"/>
          <p14:tracePt t="42929" x="3384550" y="2603500"/>
          <p14:tracePt t="42945" x="3397250" y="2603500"/>
          <p14:tracePt t="42962" x="3409950" y="2603500"/>
          <p14:tracePt t="42979" x="3429000" y="2603500"/>
          <p14:tracePt t="42995" x="3448050" y="2590800"/>
          <p14:tracePt t="43012" x="3454400" y="2584450"/>
          <p14:tracePt t="43029" x="3467100" y="2559050"/>
          <p14:tracePt t="43032" x="3473450" y="2552700"/>
          <p14:tracePt t="43045" x="3473450" y="2540000"/>
          <p14:tracePt t="43062" x="3479800" y="2514600"/>
          <p14:tracePt t="43066" x="3479800" y="2508250"/>
          <p14:tracePt t="43079" x="3479800" y="2495550"/>
          <p14:tracePt t="43095" x="3486150" y="2476500"/>
          <p14:tracePt t="43112" x="3486150" y="2457450"/>
          <p14:tracePt t="43128" x="3486150" y="2432050"/>
          <p14:tracePt t="43145" x="3486150" y="2413000"/>
          <p14:tracePt t="43162" x="3486150" y="2387600"/>
          <p14:tracePt t="43179" x="3479800" y="2368550"/>
          <p14:tracePt t="43195" x="3473450" y="2343150"/>
          <p14:tracePt t="43212" x="3467100" y="2330450"/>
          <p14:tracePt t="43229" x="3460750" y="2324100"/>
          <p14:tracePt t="43245" x="3448050" y="2311400"/>
          <p14:tracePt t="43262" x="3441700" y="2305050"/>
          <p14:tracePt t="43279" x="3416300" y="2292350"/>
          <p14:tracePt t="43295" x="3397250" y="2286000"/>
          <p14:tracePt t="43312" x="3365500" y="2273300"/>
          <p14:tracePt t="43329" x="3314700" y="2260600"/>
          <p14:tracePt t="43345" x="3257550" y="2247900"/>
          <p14:tracePt t="43362" x="3187700" y="2235200"/>
          <p14:tracePt t="43378" x="3136900" y="2228850"/>
          <p14:tracePt t="43395" x="3092450" y="2228850"/>
          <p14:tracePt t="43412" x="3067050" y="2228850"/>
          <p14:tracePt t="43428" x="3048000" y="2228850"/>
          <p14:tracePt t="43445" x="3022600" y="2228850"/>
          <p14:tracePt t="43447" x="3009900" y="2228850"/>
          <p14:tracePt t="43462" x="2997200" y="2235200"/>
          <p14:tracePt t="43479" x="2971800" y="2247900"/>
          <p14:tracePt t="43495" x="2959100" y="2254250"/>
          <p14:tracePt t="43512" x="2952750" y="2266950"/>
          <p14:tracePt t="43529" x="2933700" y="2273300"/>
          <p14:tracePt t="43545" x="2927350" y="2298700"/>
          <p14:tracePt t="43562" x="2914650" y="2317750"/>
          <p14:tracePt t="43578" x="2908300" y="2330450"/>
          <p14:tracePt t="43595" x="2901950" y="2362200"/>
          <p14:tracePt t="43612" x="2895600" y="2381250"/>
          <p14:tracePt t="43628" x="2895600" y="2393950"/>
          <p14:tracePt t="43632" x="2895600" y="2400300"/>
          <p14:tracePt t="43647" x="2895600" y="2413000"/>
          <p14:tracePt t="43662" x="2895600" y="2419350"/>
          <p14:tracePt t="43678" x="2895600" y="2438400"/>
          <p14:tracePt t="43695" x="2895600" y="2457450"/>
          <p14:tracePt t="43712" x="2895600" y="2476500"/>
          <p14:tracePt t="43728" x="2895600" y="2501900"/>
          <p14:tracePt t="43745" x="2914650" y="2527300"/>
          <p14:tracePt t="43762" x="2946400" y="2552700"/>
          <p14:tracePt t="43778" x="2997200" y="2578100"/>
          <p14:tracePt t="43795" x="3054350" y="2597150"/>
          <p14:tracePt t="43812" x="3117850" y="2609850"/>
          <p14:tracePt t="43828" x="3155950" y="2616200"/>
          <p14:tracePt t="43845" x="3187700" y="2616200"/>
          <p14:tracePt t="43862" x="3238500" y="2616200"/>
          <p14:tracePt t="43864" x="3251200" y="2609850"/>
          <p14:tracePt t="43878" x="3276600" y="2597150"/>
          <p14:tracePt t="43895" x="3295650" y="2584450"/>
          <p14:tracePt t="43912" x="3308350" y="2565400"/>
          <p14:tracePt t="43928" x="3314700" y="2552700"/>
          <p14:tracePt t="43945" x="3327400" y="2533650"/>
          <p14:tracePt t="43962" x="3340100" y="2508250"/>
          <p14:tracePt t="43978" x="3340100" y="2495550"/>
          <p14:tracePt t="43995" x="3340100" y="2470150"/>
          <p14:tracePt t="44012" x="3340100" y="2444750"/>
          <p14:tracePt t="44028" x="3340100" y="2413000"/>
          <p14:tracePt t="44033" x="3340100" y="2406650"/>
          <p14:tracePt t="44045" x="3340100" y="2393950"/>
          <p14:tracePt t="44062" x="3340100" y="2387600"/>
          <p14:tracePt t="44066" x="3340100" y="2381250"/>
          <p14:tracePt t="44080" x="3340100" y="2374900"/>
          <p14:tracePt t="44136" x="3340100" y="2362200"/>
          <p14:tracePt t="44144" x="3333750" y="2355850"/>
          <p14:tracePt t="44153" x="3333750" y="2349500"/>
          <p14:tracePt t="44162" x="3321050" y="2336800"/>
          <p14:tracePt t="44178" x="3289300" y="2311400"/>
          <p14:tracePt t="44195" x="3232150" y="2286000"/>
          <p14:tracePt t="44212" x="3149600" y="2254250"/>
          <p14:tracePt t="44216" x="3105150" y="2247900"/>
          <p14:tracePt t="44228" x="3067050" y="2241550"/>
          <p14:tracePt t="44245" x="3022600" y="2241550"/>
          <p14:tracePt t="44262" x="2978150" y="2241550"/>
          <p14:tracePt t="44264" x="2965450" y="2241550"/>
          <p14:tracePt t="44279" x="2927350" y="2241550"/>
          <p14:tracePt t="44295" x="2908300" y="2254250"/>
          <p14:tracePt t="44312" x="2882900" y="2273300"/>
          <p14:tracePt t="44328" x="2863850" y="2298700"/>
          <p14:tracePt t="44345" x="2851150" y="2324100"/>
          <p14:tracePt t="44362" x="2838450" y="2362200"/>
          <p14:tracePt t="44378" x="2825750" y="2381250"/>
          <p14:tracePt t="44395" x="2825750" y="2400300"/>
          <p14:tracePt t="44412" x="2825750" y="2425700"/>
          <p14:tracePt t="44429" x="2819400" y="2451100"/>
          <p14:tracePt t="44445" x="2819400" y="2463800"/>
          <p14:tracePt t="44447" x="2819400" y="2476500"/>
          <p14:tracePt t="44462" x="2819400" y="2489200"/>
          <p14:tracePt t="44479" x="2819400" y="2514600"/>
          <p14:tracePt t="44495" x="2819400" y="2540000"/>
          <p14:tracePt t="44512" x="2832100" y="2552700"/>
          <p14:tracePt t="44528" x="2851150" y="2578100"/>
          <p14:tracePt t="44545" x="2889250" y="2597150"/>
          <p14:tracePt t="44562" x="2940050" y="2616200"/>
          <p14:tracePt t="44578" x="2990850" y="2628900"/>
          <p14:tracePt t="44595" x="3016250" y="2635250"/>
          <p14:tracePt t="44612" x="3054350" y="2635250"/>
          <p14:tracePt t="44628" x="3105150" y="2635250"/>
          <p14:tracePt t="44632" x="3136900" y="2635250"/>
          <p14:tracePt t="44645" x="3181350" y="2635250"/>
          <p14:tracePt t="44662" x="3257550" y="2622550"/>
          <p14:tracePt t="44664" x="3295650" y="2616200"/>
          <p14:tracePt t="44679" x="3327400" y="2603500"/>
          <p14:tracePt t="44695" x="3359150" y="2590800"/>
          <p14:tracePt t="44711" x="3371850" y="2578100"/>
          <p14:tracePt t="44728" x="3384550" y="2559050"/>
          <p14:tracePt t="44745" x="3384550" y="2546350"/>
          <p14:tracePt t="44761" x="3390900" y="2527300"/>
          <p14:tracePt t="44778" x="3390900" y="2495550"/>
          <p14:tracePt t="44795" x="3390900" y="2457450"/>
          <p14:tracePt t="44811" x="3384550" y="2413000"/>
          <p14:tracePt t="44828" x="3359150" y="2355850"/>
          <p14:tracePt t="44832" x="3346450" y="2330450"/>
          <p14:tracePt t="44845" x="3333750" y="2311400"/>
          <p14:tracePt t="44861" x="3314700" y="2279650"/>
          <p14:tracePt t="44878" x="3276600" y="2247900"/>
          <p14:tracePt t="44895" x="3257550" y="2241550"/>
          <p14:tracePt t="44911" x="3225800" y="2228850"/>
          <p14:tracePt t="44928" x="3200400" y="2228850"/>
          <p14:tracePt t="44945" x="3168650" y="2228850"/>
          <p14:tracePt t="44961" x="3117850" y="2228850"/>
          <p14:tracePt t="44978" x="3086100" y="2241550"/>
          <p14:tracePt t="44995" x="3048000" y="2254250"/>
          <p14:tracePt t="45011" x="3022600" y="2279650"/>
          <p14:tracePt t="45028" x="2997200" y="2305050"/>
          <p14:tracePt t="45045" x="2971800" y="2330450"/>
          <p14:tracePt t="45061" x="2965450" y="2362200"/>
          <p14:tracePt t="45064" x="2959100" y="2374900"/>
          <p14:tracePt t="45078" x="2952750" y="2393950"/>
          <p14:tracePt t="45095" x="2952750" y="2438400"/>
          <p14:tracePt t="45111" x="2952750" y="2457450"/>
          <p14:tracePt t="45128" x="2952750" y="2482850"/>
          <p14:tracePt t="45145" x="2952750" y="2495550"/>
          <p14:tracePt t="45161" x="2952750" y="2514600"/>
          <p14:tracePt t="45178" x="2959100" y="2527300"/>
          <p14:tracePt t="45195" x="2971800" y="2552700"/>
          <p14:tracePt t="45211" x="2990850" y="2571750"/>
          <p14:tracePt t="45228" x="3022600" y="2590800"/>
          <p14:tracePt t="45245" x="3054350" y="2609850"/>
          <p14:tracePt t="45261" x="3092450" y="2622550"/>
          <p14:tracePt t="45264" x="3117850" y="2628900"/>
          <p14:tracePt t="45278" x="3136900" y="2635250"/>
          <p14:tracePt t="45295" x="3162300" y="2641600"/>
          <p14:tracePt t="45311" x="3181350" y="2641600"/>
          <p14:tracePt t="45328" x="3206750" y="2641600"/>
          <p14:tracePt t="45344" x="3232150" y="2622550"/>
          <p14:tracePt t="45361" x="3251200" y="2597150"/>
          <p14:tracePt t="45378" x="3270250" y="2578100"/>
          <p14:tracePt t="45394" x="3282950" y="2552700"/>
          <p14:tracePt t="45411" x="3282950" y="2540000"/>
          <p14:tracePt t="45428" x="3289300" y="2520950"/>
          <p14:tracePt t="45445" x="3289300" y="2501900"/>
          <p14:tracePt t="45461" x="3289300" y="2476500"/>
          <p14:tracePt t="45464" x="3282950" y="2463800"/>
          <p14:tracePt t="45478" x="3282950" y="2457450"/>
          <p14:tracePt t="45495" x="3263900" y="2413000"/>
          <p14:tracePt t="45511" x="3232150" y="2374900"/>
          <p14:tracePt t="45528" x="3187700" y="2343150"/>
          <p14:tracePt t="45545" x="3143250" y="2324100"/>
          <p14:tracePt t="45561" x="3105150" y="2317750"/>
          <p14:tracePt t="45578" x="3086100" y="2317750"/>
          <p14:tracePt t="45595" x="3067050" y="2317750"/>
          <p14:tracePt t="45611" x="3041650" y="2317750"/>
          <p14:tracePt t="45628" x="3016250" y="2330450"/>
          <p14:tracePt t="45632" x="3009900" y="2343150"/>
          <p14:tracePt t="45644" x="2997200" y="2355850"/>
          <p14:tracePt t="45661" x="2978150" y="2381250"/>
          <p14:tracePt t="45678" x="2965450" y="2413000"/>
          <p14:tracePt t="45680" x="2965450" y="2419350"/>
          <p14:tracePt t="45695" x="2965450" y="2457450"/>
          <p14:tracePt t="45711" x="2965450" y="2495550"/>
          <p14:tracePt t="45728" x="2978150" y="2520950"/>
          <p14:tracePt t="45744" x="2990850" y="2540000"/>
          <p14:tracePt t="45761" x="3003550" y="2546350"/>
          <p14:tracePt t="45778" x="3016250" y="2552700"/>
          <p14:tracePt t="45794" x="3035300" y="2552700"/>
          <p14:tracePt t="45811" x="3060700" y="2552700"/>
          <p14:tracePt t="45828" x="3098800" y="2546350"/>
          <p14:tracePt t="45844" x="3130550" y="2533650"/>
          <p14:tracePt t="45861" x="3155950" y="2514600"/>
          <p14:tracePt t="45878" x="3175000" y="2489200"/>
          <p14:tracePt t="45879" x="3181350" y="2482850"/>
          <p14:tracePt t="45894" x="3194050" y="2470150"/>
          <p14:tracePt t="46240" x="0" y="0"/>
        </p14:tracePtLst>
        <p14:tracePtLst>
          <p14:tracePt t="50626" x="3924300" y="1993900"/>
          <p14:tracePt t="50637" x="3930650" y="2000250"/>
          <p14:tracePt t="50649" x="3943350" y="2012950"/>
          <p14:tracePt t="50676" x="3956050" y="2032000"/>
          <p14:tracePt t="50693" x="3962400" y="2044700"/>
          <p14:tracePt t="50710" x="3975100" y="2051050"/>
          <p14:tracePt t="50712" x="3981450" y="2057400"/>
          <p14:tracePt t="50726" x="3987800" y="2063750"/>
          <p14:tracePt t="50743" x="4025900" y="2089150"/>
          <p14:tracePt t="50759" x="4064000" y="2101850"/>
          <p14:tracePt t="50776" x="4121150" y="2114550"/>
          <p14:tracePt t="50793" x="4210050" y="2127250"/>
          <p14:tracePt t="50809" x="4298950" y="2139950"/>
          <p14:tracePt t="50826" x="4406900" y="2139950"/>
          <p14:tracePt t="50843" x="4489450" y="2139950"/>
          <p14:tracePt t="50859" x="4527550" y="2139950"/>
          <p14:tracePt t="50876" x="4546600" y="2139950"/>
          <p14:tracePt t="50893" x="4552950" y="2139950"/>
          <p14:tracePt t="50909" x="4565650" y="2139950"/>
          <p14:tracePt t="50926" x="4578350" y="2139950"/>
          <p14:tracePt t="50928" x="4584700" y="2139950"/>
          <p14:tracePt t="50943" x="4610100" y="2139950"/>
          <p14:tracePt t="50959" x="4616450" y="2139950"/>
          <p14:tracePt t="50976" x="4629150" y="2133600"/>
          <p14:tracePt t="51016" x="4635500" y="2133600"/>
          <p14:tracePt t="51320" x="0" y="0"/>
        </p14:tracePtLst>
        <p14:tracePtLst>
          <p14:tracePt t="51937" x="4819650" y="2133600"/>
          <p14:tracePt t="52001" x="4826000" y="2133600"/>
          <p14:tracePt t="52012" x="4851400" y="2133600"/>
          <p14:tracePt t="52026" x="4933950" y="2133600"/>
          <p14:tracePt t="52043" x="5048250" y="2133600"/>
          <p14:tracePt t="52059" x="5207000" y="2133600"/>
          <p14:tracePt t="52065" x="5289550" y="2133600"/>
          <p14:tracePt t="52076" x="5378450" y="2133600"/>
          <p14:tracePt t="52092" x="5537200" y="2133600"/>
          <p14:tracePt t="52109" x="5664200" y="2133600"/>
          <p14:tracePt t="52112" x="5708650" y="2133600"/>
          <p14:tracePt t="52126" x="5740400" y="2133600"/>
          <p14:tracePt t="52143" x="5791200" y="2133600"/>
          <p14:tracePt t="52543" x="0" y="0"/>
        </p14:tracePtLst>
        <p14:tracePtLst>
          <p14:tracePt t="53041" x="5670550" y="2139950"/>
          <p14:tracePt t="53057" x="5683250" y="2139950"/>
          <p14:tracePt t="53070" x="5715000" y="2152650"/>
          <p14:tracePt t="53081" x="5778500" y="2165350"/>
          <p14:tracePt t="53092" x="5810250" y="2165350"/>
          <p14:tracePt t="53109" x="5892800" y="2165350"/>
          <p14:tracePt t="53111" x="5937250" y="2165350"/>
          <p14:tracePt t="53125" x="5981700" y="2165350"/>
          <p14:tracePt t="53142" x="6045200" y="2165350"/>
          <p14:tracePt t="53145" x="6070600" y="2165350"/>
          <p14:tracePt t="53159" x="6121400" y="2165350"/>
          <p14:tracePt t="53175" x="6159500" y="2165350"/>
          <p14:tracePt t="53192" x="6197600" y="2165350"/>
          <p14:tracePt t="53208" x="6248400" y="2165350"/>
          <p14:tracePt t="53225" x="6280150" y="2165350"/>
          <p14:tracePt t="53242" x="6305550" y="2165350"/>
          <p14:tracePt t="53440" x="0" y="0"/>
        </p14:tracePtLst>
        <p14:tracePtLst>
          <p14:tracePt t="55313" x="1555750" y="2921000"/>
          <p14:tracePt t="55328" x="1555750" y="2927350"/>
          <p14:tracePt t="55346" x="1574800" y="2933700"/>
          <p14:tracePt t="55358" x="1581150" y="2933700"/>
          <p14:tracePt t="55375" x="1682750" y="2946400"/>
          <p14:tracePt t="55391" x="1822450" y="2946400"/>
          <p14:tracePt t="55408" x="2032000" y="2946400"/>
          <p14:tracePt t="55425" x="2311400" y="2946400"/>
          <p14:tracePt t="55441" x="2616200" y="2946400"/>
          <p14:tracePt t="55458" x="2876550" y="2946400"/>
          <p14:tracePt t="55475" x="3111500" y="2946400"/>
          <p14:tracePt t="55491" x="3340100" y="2946400"/>
          <p14:tracePt t="55508" x="3568700" y="2946400"/>
          <p14:tracePt t="55525" x="3829050" y="2946400"/>
          <p14:tracePt t="55541" x="4133850" y="2946400"/>
          <p14:tracePt t="55543" x="4267200" y="2946400"/>
          <p14:tracePt t="55558" x="4381500" y="2946400"/>
          <p14:tracePt t="55575" x="4667250" y="2946400"/>
          <p14:tracePt t="55591" x="4794250" y="2946400"/>
          <p14:tracePt t="55608" x="4889500" y="2946400"/>
          <p14:tracePt t="55624" x="4984750" y="2946400"/>
          <p14:tracePt t="55641" x="5092700" y="2946400"/>
          <p14:tracePt t="55658" x="5238750" y="2946400"/>
          <p14:tracePt t="55674" x="5416550" y="2946400"/>
          <p14:tracePt t="55691" x="5575300" y="2946400"/>
          <p14:tracePt t="55708" x="5702300" y="2946400"/>
          <p14:tracePt t="55724" x="5772150" y="2946400"/>
          <p14:tracePt t="55727" x="5791200" y="2946400"/>
          <p14:tracePt t="55741" x="5797550" y="2946400"/>
          <p14:tracePt t="55758" x="5810250" y="2946400"/>
          <p14:tracePt t="55760" x="5816600" y="2946400"/>
          <p14:tracePt t="55775" x="5854700" y="2946400"/>
          <p14:tracePt t="55791" x="5930900" y="2946400"/>
          <p14:tracePt t="55808" x="6038850" y="2946400"/>
          <p14:tracePt t="55824" x="6127750" y="2946400"/>
          <p14:tracePt t="55841" x="6165850" y="2946400"/>
          <p14:tracePt t="55858" x="6178550" y="2946400"/>
          <p14:tracePt t="55874" x="6184900" y="2946400"/>
          <p14:tracePt t="56000" x="6191250" y="2946400"/>
          <p14:tracePt t="56015" x="6178550" y="2933700"/>
          <p14:tracePt t="56026" x="6165850" y="2914650"/>
          <p14:tracePt t="56041" x="6076950" y="2870200"/>
          <p14:tracePt t="56058" x="5943600" y="2813050"/>
          <p14:tracePt t="56074" x="5753100" y="2749550"/>
          <p14:tracePt t="56091" x="5518150" y="2692400"/>
          <p14:tracePt t="56107" x="5251450" y="2641600"/>
          <p14:tracePt t="56124" x="4991100" y="2616200"/>
          <p14:tracePt t="56141" x="4794250" y="2603500"/>
          <p14:tracePt t="56158" x="4603750" y="2603500"/>
          <p14:tracePt t="56175" x="4349750" y="2603500"/>
          <p14:tracePt t="56191" x="4184650" y="2603500"/>
          <p14:tracePt t="56207" x="4013200" y="2603500"/>
          <p14:tracePt t="56224" x="3835400" y="2603500"/>
          <p14:tracePt t="56241" x="3663950" y="2603500"/>
          <p14:tracePt t="56257" x="3530600" y="2603500"/>
          <p14:tracePt t="56274" x="3435350" y="2603500"/>
          <p14:tracePt t="56291" x="3340100" y="2616200"/>
          <p14:tracePt t="56307" x="3282950" y="2628900"/>
          <p14:tracePt t="56324" x="3232150" y="2635250"/>
          <p14:tracePt t="56341" x="3194050" y="2647950"/>
          <p14:tracePt t="56345" x="3181350" y="2654300"/>
          <p14:tracePt t="56357" x="3168650" y="2660650"/>
          <p14:tracePt t="56375" x="3155950" y="2673350"/>
          <p14:tracePt t="56391" x="3149600" y="2679700"/>
          <p14:tracePt t="56407" x="3149600" y="2692400"/>
          <p14:tracePt t="56432" x="3149600" y="2698750"/>
          <p14:tracePt t="56441" x="3149600" y="2705100"/>
          <p14:tracePt t="56458" x="3149600" y="2724150"/>
          <p14:tracePt t="56474" x="3175000" y="2749550"/>
          <p14:tracePt t="56490" x="3238500" y="2787650"/>
          <p14:tracePt t="56507" x="3340100" y="2819400"/>
          <p14:tracePt t="56524" x="3492500" y="2851150"/>
          <p14:tracePt t="56541" x="3695700" y="2889250"/>
          <p14:tracePt t="56557" x="3924300" y="2895600"/>
          <p14:tracePt t="56574" x="4203700" y="2895600"/>
          <p14:tracePt t="56591" x="4641850" y="2895600"/>
          <p14:tracePt t="56607" x="4851400" y="2895600"/>
          <p14:tracePt t="56624" x="4997450" y="2895600"/>
          <p14:tracePt t="56641" x="5092700" y="2895600"/>
          <p14:tracePt t="56658" x="5149850" y="2895600"/>
          <p14:tracePt t="56674" x="5194300" y="2895600"/>
          <p14:tracePt t="56691" x="5232400" y="2895600"/>
          <p14:tracePt t="56707" x="5270500" y="2895600"/>
          <p14:tracePt t="56724" x="5314950" y="2882900"/>
          <p14:tracePt t="56741" x="5378450" y="2870200"/>
          <p14:tracePt t="56744" x="5410200" y="2857500"/>
          <p14:tracePt t="56757" x="5448300" y="2851150"/>
          <p14:tracePt t="56774" x="5492750" y="2844800"/>
          <p14:tracePt t="56791" x="5549900" y="2832100"/>
          <p14:tracePt t="56807" x="5575300" y="2825750"/>
          <p14:tracePt t="56832" x="5581650" y="2819400"/>
          <p14:tracePt t="56856" x="5581650" y="2813050"/>
          <p14:tracePt t="56872" x="5581650" y="2800350"/>
          <p14:tracePt t="56880" x="5568950" y="2787650"/>
          <p14:tracePt t="56891" x="5543550" y="2774950"/>
          <p14:tracePt t="56907" x="5448300" y="2736850"/>
          <p14:tracePt t="56924" x="5289550" y="2705100"/>
          <p14:tracePt t="56941" x="5073650" y="2667000"/>
          <p14:tracePt t="56944" x="4972050" y="2660650"/>
          <p14:tracePt t="56957" x="4876800" y="2660650"/>
          <p14:tracePt t="56974" x="4654550" y="2660650"/>
          <p14:tracePt t="56976" x="4559300" y="2660650"/>
          <p14:tracePt t="56991" x="4400550" y="2660650"/>
          <p14:tracePt t="57007" x="4273550" y="2660650"/>
          <p14:tracePt t="57024" x="4197350" y="2673350"/>
          <p14:tracePt t="57041" x="4133850" y="2686050"/>
          <p14:tracePt t="57057" x="4095750" y="2698750"/>
          <p14:tracePt t="57074" x="4057650" y="2711450"/>
          <p14:tracePt t="57090" x="4019550" y="2730500"/>
          <p14:tracePt t="57107" x="3987800" y="2743200"/>
          <p14:tracePt t="57124" x="3968750" y="2749550"/>
          <p14:tracePt t="57140" x="3956050" y="2762250"/>
          <p14:tracePt t="57201" x="3956050" y="2768600"/>
          <p14:tracePt t="57217" x="3956050" y="2774950"/>
          <p14:tracePt t="57231" x="3968750" y="2806700"/>
          <p14:tracePt t="57244" x="3987800" y="2825750"/>
          <p14:tracePt t="57247" x="4025900" y="2857500"/>
          <p14:tracePt t="57257" x="4070350" y="2882900"/>
          <p14:tracePt t="57274" x="4222750" y="2933700"/>
          <p14:tracePt t="57290" x="4445000" y="2984500"/>
          <p14:tracePt t="57307" x="4692650" y="3035300"/>
          <p14:tracePt t="57324" x="4914900" y="3054350"/>
          <p14:tracePt t="57340" x="5073650" y="3054350"/>
          <p14:tracePt t="57357" x="5168900" y="3054350"/>
          <p14:tracePt t="57373" x="5232400" y="3048000"/>
          <p14:tracePt t="57390" x="5289550" y="3035300"/>
          <p14:tracePt t="57407" x="5321300" y="3016250"/>
          <p14:tracePt t="57423" x="5340350" y="2997200"/>
          <p14:tracePt t="57440" x="5359400" y="2990850"/>
          <p14:tracePt t="57457" x="5365750" y="2978150"/>
          <p14:tracePt t="57473" x="5372100" y="2978150"/>
          <p14:tracePt t="57490" x="5372100" y="2959100"/>
          <p14:tracePt t="57507" x="5372100" y="2952750"/>
          <p14:tracePt t="57523" x="5372100" y="2946400"/>
          <p14:tracePt t="57540" x="5372100" y="2933700"/>
          <p14:tracePt t="57557" x="5372100" y="2914650"/>
          <p14:tracePt t="57574" x="5340350" y="2895600"/>
          <p14:tracePt t="57575" x="5314950" y="2882900"/>
          <p14:tracePt t="57590" x="5232400" y="2844800"/>
          <p14:tracePt t="57607" x="5092700" y="2806700"/>
          <p14:tracePt t="57623" x="4921250" y="2768600"/>
          <p14:tracePt t="57640" x="4737100" y="2755900"/>
          <p14:tracePt t="57657" x="4591050" y="2755900"/>
          <p14:tracePt t="57673" x="4445000" y="2755900"/>
          <p14:tracePt t="57690" x="4292600" y="2755900"/>
          <p14:tracePt t="57707" x="4171950" y="2781300"/>
          <p14:tracePt t="57723" x="4083050" y="2794000"/>
          <p14:tracePt t="57740" x="3994150" y="2806700"/>
          <p14:tracePt t="57757" x="3917950" y="2832100"/>
          <p14:tracePt t="57773" x="3835400" y="2844800"/>
          <p14:tracePt t="57790" x="3759200" y="2857500"/>
          <p14:tracePt t="57791" x="3721100" y="2863850"/>
          <p14:tracePt t="57807" x="3676650" y="2876550"/>
          <p14:tracePt t="57823" x="3644900" y="2889250"/>
          <p14:tracePt t="57840" x="3638550" y="2895600"/>
          <p14:tracePt t="57857" x="3638550" y="2901950"/>
          <p14:tracePt t="57903" x="3638550" y="2908300"/>
          <p14:tracePt t="57911" x="3638550" y="2921000"/>
          <p14:tracePt t="57923" x="3644900" y="2921000"/>
          <p14:tracePt t="57940" x="3708400" y="2952750"/>
          <p14:tracePt t="57957" x="3829050" y="2984500"/>
          <p14:tracePt t="57973" x="3937000" y="2997200"/>
          <p14:tracePt t="57990" x="4032250" y="3016250"/>
          <p14:tracePt t="58007" x="4064000" y="3016250"/>
          <p14:tracePt t="58023" x="4070350" y="3016250"/>
          <p14:tracePt t="58040" x="4076700" y="3016250"/>
          <p14:tracePt t="58255" x="0" y="0"/>
        </p14:tracePtLst>
        <p14:tracePtLst>
          <p14:tracePt t="59354" x="1784350" y="2959100"/>
          <p14:tracePt t="59450" x="1803400" y="2965450"/>
          <p14:tracePt t="59468" x="1873250" y="2978150"/>
          <p14:tracePt t="59488" x="2006600" y="2990850"/>
          <p14:tracePt t="59503" x="2057400" y="2990850"/>
          <p14:tracePt t="59512" x="2070100" y="2990850"/>
          <p14:tracePt t="59523" x="2082800" y="2990850"/>
          <p14:tracePt t="59540" x="2095500" y="2990850"/>
          <p14:tracePt t="59557" x="2108200" y="2990850"/>
          <p14:tracePt t="59574" x="2120900" y="2990850"/>
          <p14:tracePt t="59590" x="2127250" y="2990850"/>
          <p14:tracePt t="59617" x="2133600" y="2990850"/>
          <p14:tracePt t="59633" x="2139950" y="2990850"/>
          <p14:tracePt t="59648" x="2146300" y="2990850"/>
          <p14:tracePt t="59656" x="2152650" y="2990850"/>
          <p14:tracePt t="59673" x="2159000" y="2990850"/>
          <p14:tracePt t="59690" x="2165350" y="2990850"/>
          <p14:tracePt t="59839" x="0" y="0"/>
        </p14:tracePtLst>
        <p14:tracePtLst>
          <p14:tracePt t="60116" x="2520950" y="2990850"/>
          <p14:tracePt t="60183" x="2527300" y="2990850"/>
          <p14:tracePt t="60191" x="2533650" y="2990850"/>
          <p14:tracePt t="60200" x="2540000" y="2990850"/>
          <p14:tracePt t="60207" x="2552700" y="2990850"/>
          <p14:tracePt t="60223" x="2590800" y="2990850"/>
          <p14:tracePt t="60239" x="2654300" y="2990850"/>
          <p14:tracePt t="60256" x="2724150" y="2990850"/>
          <p14:tracePt t="60273" x="2787650" y="2990850"/>
          <p14:tracePt t="60289" x="2838450" y="2990850"/>
          <p14:tracePt t="60306" x="2857500" y="2990850"/>
          <p14:tracePt t="60323" x="2863850" y="2990850"/>
          <p14:tracePt t="60464" x="0" y="0"/>
        </p14:tracePtLst>
        <p14:tracePtLst>
          <p14:tracePt t="60764" x="3257550" y="2990850"/>
          <p14:tracePt t="60889" x="3263900" y="2990850"/>
          <p14:tracePt t="60907" x="3270250" y="2990850"/>
          <p14:tracePt t="60923" x="3276600" y="2990850"/>
          <p14:tracePt t="60939" x="3282950" y="2990850"/>
          <p14:tracePt t="60940" x="0" y="0"/>
        </p14:tracePtLst>
        <p14:tracePtLst>
          <p14:tracePt t="61210" x="3524250" y="2984500"/>
          <p14:tracePt t="61266" x="3530600" y="2984500"/>
          <p14:tracePt t="61281" x="3543300" y="2984500"/>
          <p14:tracePt t="61299" x="3575050" y="2984500"/>
          <p14:tracePt t="61307" x="3606800" y="2984500"/>
          <p14:tracePt t="61323" x="3714750" y="2984500"/>
          <p14:tracePt t="61339" x="3854450" y="2984500"/>
          <p14:tracePt t="61356" x="3968750" y="2984500"/>
          <p14:tracePt t="61359" x="4000500" y="2984500"/>
          <p14:tracePt t="61372" x="4025900" y="2984500"/>
          <p14:tracePt t="61389" x="4038600" y="2984500"/>
          <p14:tracePt t="61903" x="0" y="0"/>
        </p14:tracePtLst>
        <p14:tracePtLst>
          <p14:tracePt t="64065" x="4540250" y="2914650"/>
          <p14:tracePt t="64096" x="4540250" y="2921000"/>
          <p14:tracePt t="64106" x="4565650" y="2921000"/>
          <p14:tracePt t="64122" x="4641850" y="2933700"/>
          <p14:tracePt t="64138" x="4806950" y="2940050"/>
          <p14:tracePt t="64155" x="5016500" y="2940050"/>
          <p14:tracePt t="64171" x="5276850" y="2940050"/>
          <p14:tracePt t="64188" x="5486400" y="2940050"/>
          <p14:tracePt t="64205" x="5607050" y="2940050"/>
          <p14:tracePt t="64222" x="5638800" y="2940050"/>
          <p14:tracePt t="64225" x="5645150" y="2940050"/>
          <p14:tracePt t="64319" x="0" y="0"/>
        </p14:tracePtLst>
        <p14:tracePtLst>
          <p14:tracePt t="64705" x="4603750" y="2940050"/>
          <p14:tracePt t="64786" x="4616450" y="2940050"/>
          <p14:tracePt t="64796" x="4648200" y="2940050"/>
          <p14:tracePt t="64807" x="4749800" y="2940050"/>
          <p14:tracePt t="64822" x="4838700" y="2940050"/>
          <p14:tracePt t="64838" x="5035550" y="2940050"/>
          <p14:tracePt t="64841" x="5149850" y="2940050"/>
          <p14:tracePt t="64855" x="5340350" y="2940050"/>
          <p14:tracePt t="64872" x="5467350" y="2940050"/>
          <p14:tracePt t="64888" x="5530850" y="2940050"/>
          <p14:tracePt t="64905" x="5543550" y="2940050"/>
          <p14:tracePt t="64922" x="5549900" y="2940050"/>
          <p14:tracePt t="66464" x="0" y="0"/>
        </p14:tracePtLst>
        <p14:tracePtLst>
          <p14:tracePt t="67011" x="2520950" y="2813050"/>
          <p14:tracePt t="67021" x="2514600" y="2813050"/>
          <p14:tracePt t="67037" x="2508250" y="2813050"/>
          <p14:tracePt t="67054" x="2508250" y="2825750"/>
          <p14:tracePt t="67059" x="2508250" y="2844800"/>
          <p14:tracePt t="67071" x="2508250" y="2882900"/>
          <p14:tracePt t="67087" x="2527300" y="2921000"/>
          <p14:tracePt t="67104" x="2559050" y="2946400"/>
          <p14:tracePt t="67120" x="2590800" y="2959100"/>
          <p14:tracePt t="67137" x="2616200" y="2959100"/>
          <p14:tracePt t="67154" x="2635250" y="2959100"/>
          <p14:tracePt t="67171" x="2647950" y="2959100"/>
          <p14:tracePt t="67188" x="2660650" y="2952750"/>
          <p14:tracePt t="67204" x="2679700" y="2946400"/>
          <p14:tracePt t="67207" x="2679700" y="2940050"/>
          <p14:tracePt t="67221" x="2686050" y="2927350"/>
          <p14:tracePt t="67237" x="2692400" y="2927350"/>
          <p14:tracePt t="67254" x="2692400" y="2921000"/>
          <p14:tracePt t="67383" x="0" y="0"/>
        </p14:tracePtLst>
        <p14:tracePtLst>
          <p14:tracePt t="68056" x="5175250" y="2387600"/>
          <p14:tracePt t="68105" x="5175250" y="2406650"/>
          <p14:tracePt t="68119" x="5175250" y="2463800"/>
          <p14:tracePt t="68133" x="5175250" y="2489200"/>
          <p14:tracePt t="68152" x="5187950" y="2546350"/>
          <p14:tracePt t="68162" x="5194300" y="2559050"/>
          <p14:tracePt t="68170" x="5207000" y="2565400"/>
          <p14:tracePt t="68187" x="5219700" y="2565400"/>
          <p14:tracePt t="68203" x="5238750" y="2565400"/>
          <p14:tracePt t="68220" x="5270500" y="2565400"/>
          <p14:tracePt t="68237" x="5289550" y="2540000"/>
          <p14:tracePt t="68240" x="5295900" y="2527300"/>
          <p14:tracePt t="68253" x="5302250" y="2508250"/>
          <p14:tracePt t="68270" x="5302250" y="2463800"/>
          <p14:tracePt t="68287" x="5302250" y="2413000"/>
          <p14:tracePt t="68303" x="5289550" y="2393950"/>
          <p14:tracePt t="68320" x="5283200" y="2387600"/>
          <p14:tracePt t="68416" x="0" y="0"/>
        </p14:tracePtLst>
        <p14:tracePtLst>
          <p14:tracePt t="68963" x="5149850" y="2368550"/>
          <p14:tracePt t="68979" x="5149850" y="2387600"/>
          <p14:tracePt t="68991" x="5149850" y="2419350"/>
          <p14:tracePt t="68993" x="5156200" y="2444750"/>
          <p14:tracePt t="69004" x="5168900" y="2470150"/>
          <p14:tracePt t="69020" x="5187950" y="2514600"/>
          <p14:tracePt t="69037" x="5213350" y="2546350"/>
          <p14:tracePt t="69040" x="5226050" y="2559050"/>
          <p14:tracePt t="69057" x="5232400" y="2565400"/>
          <p14:tracePt t="69072" x="5245100" y="2571750"/>
          <p14:tracePt t="69088" x="5251450" y="2571750"/>
          <p14:tracePt t="69103" x="5264150" y="2571750"/>
          <p14:tracePt t="69120" x="5295900" y="2565400"/>
          <p14:tracePt t="69137" x="5308600" y="2540000"/>
          <p14:tracePt t="69153" x="5321300" y="2501900"/>
          <p14:tracePt t="69170" x="5321300" y="2463800"/>
          <p14:tracePt t="69187" x="5321300" y="2419350"/>
          <p14:tracePt t="69203" x="5314950" y="2406650"/>
          <p14:tracePt t="69220" x="5314950" y="2393950"/>
          <p14:tracePt t="69225" x="5308600" y="2387600"/>
          <p14:tracePt t="69511" x="0" y="0"/>
        </p14:tracePtLst>
        <p14:tracePtLst>
          <p14:tracePt t="69898" x="5187950" y="2794000"/>
          <p14:tracePt t="69969" x="5187950" y="2800350"/>
          <p14:tracePt t="69982" x="5187950" y="2819400"/>
          <p14:tracePt t="69996" x="5219700" y="2857500"/>
          <p14:tracePt t="70013" x="5276850" y="2914650"/>
          <p14:tracePt t="70024" x="5353050" y="2959100"/>
          <p14:tracePt t="70036" x="5378450" y="2971800"/>
          <p14:tracePt t="70040" x="5403850" y="2978150"/>
          <p14:tracePt t="70053" x="5410200" y="2984500"/>
          <p14:tracePt t="70069" x="5416550" y="2984500"/>
          <p14:tracePt t="70087" x="5429250" y="2978150"/>
          <p14:tracePt t="70103" x="5441950" y="2927350"/>
          <p14:tracePt t="70119" x="5441950" y="2889250"/>
          <p14:tracePt t="70136" x="5441950" y="2844800"/>
          <p14:tracePt t="70153" x="5441950" y="2806700"/>
          <p14:tracePt t="70169" x="5435600" y="2781300"/>
          <p14:tracePt t="70186" x="5429250" y="2768600"/>
          <p14:tracePt t="70203" x="5422900" y="2755900"/>
          <p14:tracePt t="70271" x="0" y="0"/>
        </p14:tracePtLst>
        <p14:tracePtLst>
          <p14:tracePt t="70627" x="5245100" y="2336800"/>
          <p14:tracePt t="70674" x="5238750" y="2343150"/>
          <p14:tracePt t="70691" x="5232400" y="2368550"/>
          <p14:tracePt t="70705" x="5232400" y="2419350"/>
          <p14:tracePt t="70719" x="5232400" y="2457450"/>
          <p14:tracePt t="70736" x="5232400" y="2482850"/>
          <p14:tracePt t="70753" x="5232400" y="2508250"/>
          <p14:tracePt t="70817" x="5238750" y="2508250"/>
          <p14:tracePt t="70842" x="5245100" y="2508250"/>
          <p14:tracePt t="70851" x="5251450" y="2489200"/>
          <p14:tracePt t="70863" x="5257800" y="2463800"/>
          <p14:tracePt t="70874" x="5257800" y="2444750"/>
          <p14:tracePt t="70886" x="5257800" y="2432050"/>
          <p14:tracePt t="70903" x="5257800" y="2425700"/>
          <p14:tracePt t="70977" x="0" y="0"/>
        </p14:tracePtLst>
        <p14:tracePtLst>
          <p14:tracePt t="71402" x="5200650" y="2711450"/>
          <p14:tracePt t="71434" x="5200650" y="2717800"/>
          <p14:tracePt t="71449" x="5200650" y="2749550"/>
          <p14:tracePt t="71462" x="5207000" y="2768600"/>
          <p14:tracePt t="71473" x="5219700" y="2825750"/>
          <p14:tracePt t="71486" x="5232400" y="2851150"/>
          <p14:tracePt t="71503" x="5295900" y="2927350"/>
          <p14:tracePt t="71519" x="5346700" y="2959100"/>
          <p14:tracePt t="71536" x="5372100" y="2965450"/>
          <p14:tracePt t="71552" x="5403850" y="2965450"/>
          <p14:tracePt t="71569" x="5435600" y="2940050"/>
          <p14:tracePt t="71586" x="5454650" y="2901950"/>
          <p14:tracePt t="71603" x="5461000" y="2857500"/>
          <p14:tracePt t="71619" x="5461000" y="2813050"/>
          <p14:tracePt t="71636" x="5461000" y="2768600"/>
          <p14:tracePt t="71652" x="5454650" y="2730500"/>
          <p14:tracePt t="71656" x="5448300" y="2711450"/>
          <p14:tracePt t="71669" x="5441950" y="2692400"/>
          <p14:tracePt t="71686" x="5422900" y="2679700"/>
          <p14:tracePt t="71702" x="5416550" y="2673350"/>
          <p14:tracePt t="71743" x="0" y="0"/>
        </p14:tracePtLst>
        <p14:tracePtLst>
          <p14:tracePt t="76786" x="5232400" y="2362200"/>
          <p14:tracePt t="76795" x="5232400" y="2368550"/>
          <p14:tracePt t="76803" x="5232400" y="2374900"/>
          <p14:tracePt t="76818" x="5226050" y="2393950"/>
          <p14:tracePt t="76834" x="5226050" y="2419350"/>
          <p14:tracePt t="76851" x="5226050" y="2457450"/>
          <p14:tracePt t="76867" x="5238750" y="2495550"/>
          <p14:tracePt t="76884" x="5251450" y="2520950"/>
          <p14:tracePt t="76888" x="5257800" y="2533650"/>
          <p14:tracePt t="76901" x="5264150" y="2546350"/>
          <p14:tracePt t="76918" x="5283200" y="2559050"/>
          <p14:tracePt t="76921" x="5289550" y="2565400"/>
          <p14:tracePt t="76936" x="5295900" y="2571750"/>
          <p14:tracePt t="76951" x="5308600" y="2571750"/>
          <p14:tracePt t="76967" x="5321300" y="2571750"/>
          <p14:tracePt t="76984" x="5334000" y="2571750"/>
          <p14:tracePt t="77001" x="5353050" y="2565400"/>
          <p14:tracePt t="77018" x="5365750" y="2540000"/>
          <p14:tracePt t="77034" x="5372100" y="2501900"/>
          <p14:tracePt t="77051" x="5372100" y="2470150"/>
          <p14:tracePt t="77067" x="5372100" y="2432050"/>
          <p14:tracePt t="77084" x="5365750" y="2413000"/>
          <p14:tracePt t="77101" x="5359400" y="2400300"/>
          <p14:tracePt t="77117" x="5353050" y="2387600"/>
          <p14:tracePt t="77134" x="5346700" y="2381250"/>
          <p14:tracePt t="77175" x="5340350" y="2381250"/>
          <p14:tracePt t="77210" x="5327650" y="2381250"/>
          <p14:tracePt t="77218" x="5321300" y="2387600"/>
          <p14:tracePt t="77234" x="5314950" y="2393950"/>
          <p14:tracePt t="77250" x="5308600" y="2400300"/>
          <p14:tracePt t="77321" x="5308600" y="2406650"/>
          <p14:tracePt t="77495" x="0" y="0"/>
        </p14:tracePtLst>
        <p14:tracePtLst>
          <p14:tracePt t="78105" x="3810000" y="2349500"/>
          <p14:tracePt t="78121" x="3803650" y="2349500"/>
          <p14:tracePt t="78135" x="3797300" y="2362200"/>
          <p14:tracePt t="78151" x="3778250" y="2393950"/>
          <p14:tracePt t="78167" x="3778250" y="2425700"/>
          <p14:tracePt t="78183" x="3778250" y="2457450"/>
          <p14:tracePt t="78200" x="3778250" y="2495550"/>
          <p14:tracePt t="78217" x="3784600" y="2520950"/>
          <p14:tracePt t="78234" x="3797300" y="2540000"/>
          <p14:tracePt t="78267" x="3829050" y="2540000"/>
          <p14:tracePt t="78283" x="3860800" y="2540000"/>
          <p14:tracePt t="78300" x="3898900" y="2533650"/>
          <p14:tracePt t="78317" x="3917950" y="2514600"/>
          <p14:tracePt t="78320" x="3924300" y="2508250"/>
          <p14:tracePt t="78336" x="3930650" y="2501900"/>
          <p14:tracePt t="78352" x="3930650" y="2495550"/>
          <p14:tracePt t="78367" x="3930650" y="2489200"/>
          <p14:tracePt t="78384" x="3930650" y="2482850"/>
          <p14:tracePt t="78401" x="3930650" y="2476500"/>
          <p14:tracePt t="78865" x="3930650" y="2470150"/>
          <p14:tracePt t="78877" x="3930650" y="2463800"/>
          <p14:tracePt t="78889" x="3930650" y="2457450"/>
          <p14:tracePt t="78900" x="3930650" y="2444750"/>
          <p14:tracePt t="78917" x="3930650" y="2438400"/>
          <p14:tracePt t="78933" x="3917950" y="2432050"/>
          <p14:tracePt t="78950" x="3917950" y="2425700"/>
          <p14:tracePt t="78968" x="3911600" y="2425700"/>
          <p14:tracePt t="79224" x="0" y="0"/>
        </p14:tracePtLst>
        <p14:tracePtLst>
          <p14:tracePt t="82305" x="5118100" y="3517900"/>
          <p14:tracePt t="82377" x="5111750" y="3517900"/>
          <p14:tracePt t="82393" x="5111750" y="3524250"/>
          <p14:tracePt t="82404" x="5111750" y="3536950"/>
          <p14:tracePt t="82415" x="5111750" y="3575050"/>
          <p14:tracePt t="82432" x="5111750" y="3625850"/>
          <p14:tracePt t="82448" x="5111750" y="3663950"/>
          <p14:tracePt t="82465" x="5124450" y="3702050"/>
          <p14:tracePt t="82482" x="5130800" y="3721100"/>
          <p14:tracePt t="82499" x="5143500" y="3733800"/>
          <p14:tracePt t="82515" x="5149850" y="3733800"/>
          <p14:tracePt t="82533" x="5156200" y="3740150"/>
          <p14:tracePt t="82548" x="5168900" y="3740150"/>
          <p14:tracePt t="82552" x="5175250" y="3740150"/>
          <p14:tracePt t="82565" x="5187950" y="3740150"/>
          <p14:tracePt t="82582" x="5213350" y="3740150"/>
          <p14:tracePt t="82584" x="5226050" y="3740150"/>
          <p14:tracePt t="82599" x="5245100" y="3740150"/>
          <p14:tracePt t="82615" x="5257800" y="3740150"/>
          <p14:tracePt t="82640" x="5270500" y="3733800"/>
          <p14:tracePt t="82656" x="5276850" y="3733800"/>
          <p14:tracePt t="82665" x="5283200" y="3733800"/>
          <p14:tracePt t="82665" x="0" y="0"/>
        </p14:tracePtLst>
        <p14:tracePtLst>
          <p14:tracePt t="83170" x="5149850" y="3549650"/>
          <p14:tracePt t="83181" x="5149850" y="3575050"/>
          <p14:tracePt t="83199" x="5149850" y="3625850"/>
          <p14:tracePt t="83215" x="5149850" y="3663950"/>
          <p14:tracePt t="83232" x="5162550" y="3702050"/>
          <p14:tracePt t="83248" x="5187950" y="3733800"/>
          <p14:tracePt t="83265" x="5238750" y="3759200"/>
          <p14:tracePt t="83281" x="5308600" y="3778250"/>
          <p14:tracePt t="83298" x="5378450" y="3784600"/>
          <p14:tracePt t="83315" x="5435600" y="3784600"/>
          <p14:tracePt t="83332" x="5467350" y="3771900"/>
          <p14:tracePt t="83348" x="5473700" y="3746500"/>
          <p14:tracePt t="83365" x="5473700" y="3714750"/>
          <p14:tracePt t="83382" x="5473700" y="3683000"/>
          <p14:tracePt t="83385" x="5473700" y="3663950"/>
          <p14:tracePt t="83398" x="5467350" y="3619500"/>
          <p14:tracePt t="83415" x="5448300" y="3587750"/>
          <p14:tracePt t="83431" x="5397500" y="3549650"/>
          <p14:tracePt t="83448" x="5365750" y="3530600"/>
          <p14:tracePt t="83465" x="5340350" y="3517900"/>
          <p14:tracePt t="83519" x="5327650" y="3517900"/>
          <p14:tracePt t="83527" x="5321300" y="3530600"/>
          <p14:tracePt t="83536" x="5308600" y="3556000"/>
          <p14:tracePt t="83548" x="5295900" y="3587750"/>
          <p14:tracePt t="83565" x="5283200" y="3676650"/>
          <p14:tracePt t="83582" x="5257800" y="3759200"/>
          <p14:tracePt t="83584" x="5251450" y="3790950"/>
          <p14:tracePt t="83598" x="5251450" y="3829050"/>
          <p14:tracePt t="83615" x="5251450" y="3848100"/>
          <p14:tracePt t="83631" x="5251450" y="3854450"/>
          <p14:tracePt t="83648" x="5257800" y="3860800"/>
          <p14:tracePt t="83665" x="5283200" y="3860800"/>
          <p14:tracePt t="83682" x="5314950" y="3860800"/>
          <p14:tracePt t="83698" x="5340350" y="3848100"/>
          <p14:tracePt t="83715" x="5346700" y="3816350"/>
          <p14:tracePt t="83731" x="5346700" y="3803650"/>
          <p14:tracePt t="83748" x="5346700" y="3771900"/>
          <p14:tracePt t="83765" x="5340350" y="3759200"/>
          <p14:tracePt t="83782" x="5334000" y="3752850"/>
          <p14:tracePt t="83799" x="5327650" y="3752850"/>
          <p14:tracePt t="83815" x="5314950" y="3746500"/>
          <p14:tracePt t="84024" x="0" y="0"/>
        </p14:tracePtLst>
        <p14:tracePtLst>
          <p14:tracePt t="84362" x="5143500" y="3746500"/>
          <p14:tracePt t="84373" x="5156200" y="3759200"/>
          <p14:tracePt t="84385" x="5175250" y="3778250"/>
          <p14:tracePt t="84399" x="5207000" y="3790950"/>
          <p14:tracePt t="84415" x="5251450" y="3797300"/>
          <p14:tracePt t="84431" x="5321300" y="3797300"/>
          <p14:tracePt t="84448" x="5384800" y="3797300"/>
          <p14:tracePt t="84465" x="5429250" y="3797300"/>
          <p14:tracePt t="84481" x="5454650" y="3790950"/>
          <p14:tracePt t="84498" x="5461000" y="3778250"/>
          <p14:tracePt t="84515" x="5473700" y="3771900"/>
          <p14:tracePt t="84531" x="5480050" y="3759200"/>
          <p14:tracePt t="84548" x="5486400" y="3752850"/>
          <p14:tracePt t="84565" x="5492750" y="3740150"/>
          <p14:tracePt t="84567" x="5505450" y="3740150"/>
          <p14:tracePt t="84584" x="5518150" y="3733800"/>
          <p14:tracePt t="84598" x="5518150" y="3727450"/>
          <p14:tracePt t="84615" x="5537200" y="3714750"/>
          <p14:tracePt t="84631" x="5543550" y="3714750"/>
          <p14:tracePt t="84648" x="5549900" y="3702050"/>
          <p14:tracePt t="84664" x="5556250" y="3695700"/>
          <p14:tracePt t="84681" x="5562600" y="3670300"/>
          <p14:tracePt t="84698" x="5575300" y="3651250"/>
          <p14:tracePt t="84714" x="5575300" y="3632200"/>
          <p14:tracePt t="84731" x="5575300" y="3613150"/>
          <p14:tracePt t="84748" x="5575300" y="3594100"/>
          <p14:tracePt t="84764" x="5575300" y="3581400"/>
          <p14:tracePt t="84767" x="5575300" y="3575050"/>
          <p14:tracePt t="84781" x="5568950" y="3568700"/>
          <p14:tracePt t="84798" x="5562600" y="3556000"/>
          <p14:tracePt t="84799" x="5556250" y="3549650"/>
          <p14:tracePt t="84814" x="5537200" y="3543300"/>
          <p14:tracePt t="84831" x="5524500" y="3543300"/>
          <p14:tracePt t="84848" x="5505450" y="3543300"/>
          <p14:tracePt t="84864" x="5486400" y="3543300"/>
          <p14:tracePt t="84881" x="5467350" y="3549650"/>
          <p14:tracePt t="84898" x="5448300" y="3575050"/>
          <p14:tracePt t="84914" x="5435600" y="3606800"/>
          <p14:tracePt t="84931" x="5422900" y="3638550"/>
          <p14:tracePt t="84948" x="5416550" y="3663950"/>
          <p14:tracePt t="84964" x="5416550" y="3695700"/>
          <p14:tracePt t="84967" x="5416550" y="3702050"/>
          <p14:tracePt t="84981" x="5416550" y="3714750"/>
          <p14:tracePt t="84998" x="5422900" y="3733800"/>
          <p14:tracePt t="84999" x="5422900" y="3740150"/>
          <p14:tracePt t="85014" x="5435600" y="3746500"/>
          <p14:tracePt t="85031" x="5435600" y="3752850"/>
          <p14:tracePt t="85064" x="5441950" y="3752850"/>
          <p14:tracePt t="85074" x="5448300" y="3752850"/>
          <p14:tracePt t="85088" x="5454650" y="3752850"/>
          <p14:tracePt t="85098" x="5461000" y="3752850"/>
          <p14:tracePt t="85114" x="5467350" y="3752850"/>
          <p14:tracePt t="85131" x="5473700" y="3752850"/>
          <p14:tracePt t="85312" x="0" y="0"/>
        </p14:tracePtLst>
        <p14:tracePtLst>
          <p14:tracePt t="85764" x="5162550" y="3492500"/>
          <p14:tracePt t="85777" x="5156200" y="3498850"/>
          <p14:tracePt t="85792" x="5143500" y="3524250"/>
          <p14:tracePt t="85809" x="5143500" y="3543300"/>
          <p14:tracePt t="85819" x="5143500" y="3562350"/>
          <p14:tracePt t="85831" x="5143500" y="3587750"/>
          <p14:tracePt t="85847" x="5143500" y="3625850"/>
          <p14:tracePt t="85864" x="5149850" y="3663950"/>
          <p14:tracePt t="85881" x="5175250" y="3695700"/>
          <p14:tracePt t="85897" x="5194300" y="3714750"/>
          <p14:tracePt t="85914" x="5232400" y="3733800"/>
          <p14:tracePt t="85931" x="5257800" y="3733800"/>
          <p14:tracePt t="85948" x="5283200" y="3733800"/>
          <p14:tracePt t="85964" x="5302250" y="3727450"/>
          <p14:tracePt t="85981" x="5314950" y="3708400"/>
          <p14:tracePt t="85983" x="5314950" y="3695700"/>
          <p14:tracePt t="85997" x="5321300" y="3689350"/>
          <p14:tracePt t="86014" x="5334000" y="3663950"/>
          <p14:tracePt t="86031" x="5334000" y="3644900"/>
          <p14:tracePt t="86047" x="5334000" y="3638550"/>
          <p14:tracePt t="86064" x="5334000" y="3625850"/>
          <p14:tracePt t="86207" x="0" y="0"/>
        </p14:tracePtLst>
        <p14:tracePtLst>
          <p14:tracePt t="86664" x="3600450" y="3505200"/>
          <p14:tracePt t="86680" x="3587750" y="3530600"/>
          <p14:tracePt t="86697" x="3581400" y="3562350"/>
          <p14:tracePt t="86714" x="3581400" y="3613150"/>
          <p14:tracePt t="86731" x="3581400" y="3657600"/>
          <p14:tracePt t="86747" x="3587750" y="3714750"/>
          <p14:tracePt t="86764" x="3613150" y="3759200"/>
          <p14:tracePt t="86780" x="3670300" y="3810000"/>
          <p14:tracePt t="86797" x="3752850" y="3841750"/>
          <p14:tracePt t="86800" x="3810000" y="3860800"/>
          <p14:tracePt t="86814" x="3854450" y="3873500"/>
          <p14:tracePt t="86831" x="3975100" y="3892550"/>
          <p14:tracePt t="86847" x="4019550" y="3892550"/>
          <p14:tracePt t="86864" x="4038600" y="3886200"/>
          <p14:tracePt t="86880" x="4051300" y="3873500"/>
          <p14:tracePt t="86897" x="4057650" y="3841750"/>
          <p14:tracePt t="86914" x="4057650" y="3816350"/>
          <p14:tracePt t="86930" x="4057650" y="3784600"/>
          <p14:tracePt t="86947" x="4044950" y="3727450"/>
          <p14:tracePt t="86964" x="4006850" y="3651250"/>
          <p14:tracePt t="86980" x="3949700" y="3587750"/>
          <p14:tracePt t="86984" x="3924300" y="3556000"/>
          <p14:tracePt t="86997" x="3892550" y="3536950"/>
          <p14:tracePt t="87014" x="3867150" y="3524250"/>
          <p14:tracePt t="87030" x="3854450" y="3517900"/>
          <p14:tracePt t="87048" x="3848100" y="3517900"/>
          <p14:tracePt t="87064" x="3841750" y="3517900"/>
          <p14:tracePt t="87080" x="3816350" y="3517900"/>
          <p14:tracePt t="87097" x="3797300" y="3530600"/>
          <p14:tracePt t="87114" x="3784600" y="3549650"/>
          <p14:tracePt t="87130" x="3771900" y="3587750"/>
          <p14:tracePt t="87147" x="3765550" y="3613150"/>
          <p14:tracePt t="87164" x="3759200" y="3663950"/>
          <p14:tracePt t="87180" x="3759200" y="3721100"/>
          <p14:tracePt t="87184" x="3765550" y="3746500"/>
          <p14:tracePt t="87197" x="3778250" y="3765550"/>
          <p14:tracePt t="87214" x="3797300" y="3790950"/>
          <p14:tracePt t="87230" x="3803650" y="3803650"/>
          <p14:tracePt t="87248" x="3810000" y="3803650"/>
          <p14:tracePt t="87264" x="3822700" y="3803650"/>
          <p14:tracePt t="87280" x="3841750" y="3803650"/>
          <p14:tracePt t="87297" x="3860800" y="3790950"/>
          <p14:tracePt t="87314" x="3873500" y="3771900"/>
          <p14:tracePt t="87330" x="3886200" y="3733800"/>
          <p14:tracePt t="87347" x="3886200" y="3721100"/>
          <p14:tracePt t="87364" x="3886200" y="3708400"/>
          <p14:tracePt t="87450" x="3886200" y="3702050"/>
          <p14:tracePt t="88784" x="0" y="0"/>
        </p14:tracePtLst>
        <p14:tracePtLst>
          <p14:tracePt t="91857" x="5518150" y="3727450"/>
          <p14:tracePt t="91985" x="5524500" y="3727450"/>
          <p14:tracePt t="91994" x="5530850" y="3727450"/>
          <p14:tracePt t="92013" x="5530850" y="3714750"/>
          <p14:tracePt t="92029" x="5537200" y="3695700"/>
          <p14:tracePt t="92046" x="5537200" y="3676650"/>
          <p14:tracePt t="92049" x="5543550" y="3657600"/>
          <p14:tracePt t="92065" x="5543550" y="3644900"/>
          <p14:tracePt t="92079" x="5543550" y="3632200"/>
          <p14:tracePt t="92095" x="5549900" y="3619500"/>
          <p14:tracePt t="92112" x="5549900" y="3613150"/>
          <p14:tracePt t="92129" x="5556250" y="3600450"/>
          <p14:tracePt t="92384" x="0" y="0"/>
        </p14:tracePtLst>
        <p14:tracePtLst>
          <p14:tracePt t="93185" x="4419600" y="3498850"/>
          <p14:tracePt t="93195" x="4406900" y="3498850"/>
          <p14:tracePt t="93212" x="4400550" y="3517900"/>
          <p14:tracePt t="93229" x="4400550" y="3543300"/>
          <p14:tracePt t="93231" x="4394200" y="3568700"/>
          <p14:tracePt t="93247" x="4394200" y="3600450"/>
          <p14:tracePt t="93262" x="4394200" y="3613150"/>
          <p14:tracePt t="93278" x="4394200" y="3676650"/>
          <p14:tracePt t="93295" x="4394200" y="3714750"/>
          <p14:tracePt t="93312" x="4394200" y="3733800"/>
          <p14:tracePt t="93328" x="4400550" y="3752850"/>
          <p14:tracePt t="93362" x="4406900" y="3759200"/>
          <p14:tracePt t="93393" x="4413250" y="3759200"/>
          <p14:tracePt t="93400" x="4419600" y="3759200"/>
          <p14:tracePt t="93411" x="4425950" y="3759200"/>
          <p14:tracePt t="93428" x="4451350" y="3746500"/>
          <p14:tracePt t="93445" x="4464050" y="3727450"/>
          <p14:tracePt t="93461" x="4470400" y="3708400"/>
          <p14:tracePt t="93464" x="4476750" y="3695700"/>
          <p14:tracePt t="93479" x="4483100" y="3676650"/>
          <p14:tracePt t="93495" x="4489450" y="3663950"/>
          <p14:tracePt t="93511" x="4489450" y="3644900"/>
          <p14:tracePt t="93528" x="4489450" y="3632200"/>
          <p14:tracePt t="93545" x="4489450" y="3625850"/>
          <p14:tracePt t="93600" x="4489450" y="3619500"/>
          <p14:tracePt t="93616" x="4489450" y="3613150"/>
          <p14:tracePt t="93632" x="4489450" y="3606800"/>
          <p14:tracePt t="93657" x="4489450" y="3600450"/>
          <p14:tracePt t="93673" x="4489450" y="3594100"/>
          <p14:tracePt t="93808" x="4483100" y="3587750"/>
          <p14:tracePt t="93875" x="4476750" y="3587750"/>
          <p14:tracePt t="93897" x="4470400" y="3587750"/>
          <p14:tracePt t="93921" x="4464050" y="3587750"/>
          <p14:tracePt t="93934" x="4457700" y="3587750"/>
          <p14:tracePt t="93945" x="4445000" y="3587750"/>
          <p14:tracePt t="93962" x="4432300" y="3600450"/>
          <p14:tracePt t="93978" x="4425950" y="3606800"/>
          <p14:tracePt t="93995" x="4413250" y="3632200"/>
          <p14:tracePt t="94011" x="4400550" y="3651250"/>
          <p14:tracePt t="94028" x="4387850" y="3670300"/>
          <p14:tracePt t="94045" x="4387850" y="3689350"/>
          <p14:tracePt t="94047" x="4387850" y="3695700"/>
          <p14:tracePt t="94061" x="4381500" y="3714750"/>
          <p14:tracePt t="94079" x="4381500" y="3727450"/>
          <p14:tracePt t="94095" x="4381500" y="3740150"/>
          <p14:tracePt t="94111" x="4381500" y="3746500"/>
          <p14:tracePt t="94135" x="4381500" y="3752850"/>
          <p14:tracePt t="94167" x="4387850" y="3752850"/>
          <p14:tracePt t="94176" x="4400550" y="3752850"/>
          <p14:tracePt t="94184" x="4419600" y="3746500"/>
          <p14:tracePt t="94195" x="4432300" y="3740150"/>
          <p14:tracePt t="94211" x="4464050" y="3721100"/>
          <p14:tracePt t="94228" x="4476750" y="3714750"/>
          <p14:tracePt t="94245" x="4495800" y="3702050"/>
          <p14:tracePt t="94247" x="4502150" y="3689350"/>
          <p14:tracePt t="94261" x="4502150" y="3676650"/>
          <p14:tracePt t="94278" x="4508500" y="3663950"/>
          <p14:tracePt t="94280" x="4508500" y="3651250"/>
          <p14:tracePt t="94295" x="4514850" y="3632200"/>
          <p14:tracePt t="94312" x="4514850" y="3625850"/>
          <p14:tracePt t="94328" x="4514850" y="3619500"/>
          <p14:tracePt t="94559" x="0" y="0"/>
        </p14:tracePtLst>
        <p14:tracePtLst>
          <p14:tracePt t="95411" x="5461000" y="3587750"/>
          <p14:tracePt t="95419" x="5461000" y="3600450"/>
          <p14:tracePt t="95428" x="5461000" y="3619500"/>
          <p14:tracePt t="95445" x="5473700" y="3644900"/>
          <p14:tracePt t="95461" x="5486400" y="3663950"/>
          <p14:tracePt t="95464" x="5486400" y="3676650"/>
          <p14:tracePt t="95478" x="5499100" y="3683000"/>
          <p14:tracePt t="95495" x="5524500" y="3695700"/>
          <p14:tracePt t="95511" x="5543550" y="3702050"/>
          <p14:tracePt t="95527" x="5562600" y="3702050"/>
          <p14:tracePt t="95544" x="5568950" y="3702050"/>
          <p14:tracePt t="95561" x="5581650" y="3702050"/>
          <p14:tracePt t="95578" x="5588000" y="3695700"/>
          <p14:tracePt t="95594" x="5588000" y="3683000"/>
          <p14:tracePt t="95611" x="5588000" y="3676650"/>
          <p14:tracePt t="95627" x="5588000" y="3663950"/>
          <p14:tracePt t="95644" x="5588000" y="3657600"/>
          <p14:tracePt t="95661" x="5588000" y="3651250"/>
          <p14:tracePt t="95775" x="0" y="0"/>
        </p14:tracePtLst>
        <p14:tracePtLst>
          <p14:tracePt t="96418" x="4394200" y="3600450"/>
          <p14:tracePt t="96457" x="4387850" y="3600450"/>
          <p14:tracePt t="96469" x="4387850" y="3613150"/>
          <p14:tracePt t="96481" x="4400550" y="3632200"/>
          <p14:tracePt t="96495" x="4413250" y="3657600"/>
          <p14:tracePt t="96511" x="4438650" y="3663950"/>
          <p14:tracePt t="96527" x="4457700" y="3676650"/>
          <p14:tracePt t="96544" x="4470400" y="3676650"/>
          <p14:tracePt t="96561" x="4489450" y="3676650"/>
          <p14:tracePt t="96577" x="4508500" y="3676650"/>
          <p14:tracePt t="96594" x="4514850" y="3670300"/>
          <p14:tracePt t="96611" x="4514850" y="3663950"/>
          <p14:tracePt t="96627" x="4521200" y="3657600"/>
          <p14:tracePt t="96644" x="4521200" y="3644900"/>
          <p14:tracePt t="96767" x="0" y="0"/>
        </p14:tracePtLst>
        <p14:tracePtLst>
          <p14:tracePt t="97257" x="5549900" y="3619500"/>
          <p14:tracePt t="97377" x="5549900" y="3613150"/>
          <p14:tracePt t="97389" x="5549900" y="3600450"/>
          <p14:tracePt t="97402" x="5543550" y="3587750"/>
          <p14:tracePt t="97417" x="5524500" y="3575050"/>
          <p14:tracePt t="97427" x="5524500" y="3568700"/>
          <p14:tracePt t="97444" x="5518150" y="3562350"/>
          <p14:tracePt t="97482" x="5511800" y="3562350"/>
          <p14:tracePt t="97508" x="5505450" y="3568700"/>
          <p14:tracePt t="97522" x="5499100" y="3594100"/>
          <p14:tracePt t="97538" x="5486400" y="3632200"/>
          <p14:tracePt t="97547" x="5480050" y="3644900"/>
          <p14:tracePt t="97560" x="5480050" y="3657600"/>
          <p14:tracePt t="97577" x="5480050" y="3670300"/>
          <p14:tracePt t="97594" x="5480050" y="3683000"/>
          <p14:tracePt t="97610" x="5480050" y="3689350"/>
          <p14:tracePt t="97627" x="5480050" y="3702050"/>
          <p14:tracePt t="97644" x="5492750" y="3702050"/>
          <p14:tracePt t="97660" x="5511800" y="3702050"/>
          <p14:tracePt t="97677" x="5524500" y="3702050"/>
          <p14:tracePt t="97693" x="5537200" y="3702050"/>
          <p14:tracePt t="97712" x="5543550" y="3702050"/>
          <p14:tracePt t="97745" x="5543550" y="3695700"/>
          <p14:tracePt t="97753" x="5543550" y="3689350"/>
          <p14:tracePt t="97768" x="5543550" y="3683000"/>
          <p14:tracePt t="97768" x="0" y="0"/>
        </p14:tracePtLst>
        <p14:tracePtLst>
          <p14:tracePt t="98329" x="2235200" y="3308350"/>
          <p14:tracePt t="98394" x="2247900" y="3308350"/>
          <p14:tracePt t="98404" x="2279650" y="3314700"/>
          <p14:tracePt t="98417" x="2374900" y="3340100"/>
          <p14:tracePt t="98432" x="2482850" y="3346450"/>
          <p14:tracePt t="98443" x="2527300" y="3346450"/>
          <p14:tracePt t="98460" x="2597150" y="3346450"/>
          <p14:tracePt t="98463" x="2609850" y="3346450"/>
          <p14:tracePt t="98477" x="2622550" y="3346450"/>
          <p14:tracePt t="98493" x="2628900" y="3346450"/>
          <p14:tracePt t="98510" x="2635250" y="3346450"/>
          <p14:tracePt t="98544" x="2641600" y="3346450"/>
          <p14:tracePt t="98568" x="2647950" y="3346450"/>
          <p14:tracePt t="98585" x="2654300" y="3346450"/>
          <p14:tracePt t="98616" x="2660650" y="3346450"/>
          <p14:tracePt t="98695" x="0" y="0"/>
        </p14:tracePtLst>
        <p14:tracePtLst>
          <p14:tracePt t="99417" x="4445000" y="3708400"/>
          <p14:tracePt t="99434" x="4432300" y="3708400"/>
          <p14:tracePt t="99452" x="4419600" y="3708400"/>
          <p14:tracePt t="99464" x="4400550" y="3721100"/>
          <p14:tracePt t="99476" x="4381500" y="3727450"/>
          <p14:tracePt t="99493" x="4349750" y="3733800"/>
          <p14:tracePt t="99510" x="4343400" y="3740150"/>
          <p14:tracePt t="99512" x="4337050" y="3740150"/>
          <p14:tracePt t="99526" x="4330700" y="3740150"/>
          <p14:tracePt t="99609" x="4330700" y="3746500"/>
          <p14:tracePt t="99620" x="4337050" y="3746500"/>
          <p14:tracePt t="99634" x="4375150" y="3746500"/>
          <p14:tracePt t="99645" x="4406900" y="3746500"/>
          <p14:tracePt t="99660" x="4470400" y="3746500"/>
          <p14:tracePt t="99664" x="4502150" y="3746500"/>
          <p14:tracePt t="99676" x="4527550" y="3746500"/>
          <p14:tracePt t="99693" x="4552950" y="3746500"/>
          <p14:tracePt t="99710" x="4572000" y="3746500"/>
          <p14:tracePt t="99857" x="4559300" y="3746500"/>
          <p14:tracePt t="99868" x="4540250" y="3746500"/>
          <p14:tracePt t="99881" x="4514850" y="3746500"/>
          <p14:tracePt t="99893" x="4508500" y="3746500"/>
          <p14:tracePt t="99910" x="4502150" y="3746500"/>
          <p14:tracePt t="100016" x="0" y="0"/>
        </p14:tracePtLst>
        <p14:tracePtLst>
          <p14:tracePt t="100531" x="3314700" y="3346450"/>
          <p14:tracePt t="100619" x="3340100" y="3346450"/>
          <p14:tracePt t="100635" x="3448050" y="3346450"/>
          <p14:tracePt t="100652" x="3638550" y="3346450"/>
          <p14:tracePt t="100656" x="3740150" y="3346450"/>
          <p14:tracePt t="100673" x="3975100" y="3346450"/>
          <p14:tracePt t="100684" x="4089400" y="3346450"/>
          <p14:tracePt t="100693" x="4191000" y="3346450"/>
          <p14:tracePt t="100709" x="4394200" y="3346450"/>
          <p14:tracePt t="100726" x="4540250" y="3346450"/>
          <p14:tracePt t="100727" x="4584700" y="3346450"/>
          <p14:tracePt t="100743" x="4635500" y="3346450"/>
          <p14:tracePt t="100759" x="4648200" y="3346450"/>
          <p14:tracePt t="100776" x="4654550" y="3346450"/>
          <p14:tracePt t="100992" x="0" y="0"/>
        </p14:tracePtLst>
        <p14:tracePtLst>
          <p14:tracePt t="102168" x="3810000" y="3340100"/>
          <p14:tracePt t="102233" x="3822700" y="3340100"/>
          <p14:tracePt t="102241" x="3860800" y="3340100"/>
          <p14:tracePt t="102259" x="4032250" y="3340100"/>
          <p14:tracePt t="102276" x="4330700" y="3340100"/>
          <p14:tracePt t="102282" x="4546600" y="3340100"/>
          <p14:tracePt t="102292" x="4787900" y="3340100"/>
          <p14:tracePt t="102309" x="5219700" y="3340100"/>
          <p14:tracePt t="102325" x="5473700" y="3340100"/>
          <p14:tracePt t="102327" x="5537200" y="3340100"/>
          <p14:tracePt t="102342" x="5562600" y="3340100"/>
          <p14:tracePt t="102359" x="5581650" y="3340100"/>
          <p14:tracePt t="103000" x="0" y="0"/>
        </p14:tracePtLst>
        <p14:tracePtLst>
          <p14:tracePt t="103690" x="5499100" y="3708400"/>
          <p14:tracePt t="103801" x="5511800" y="3708400"/>
          <p14:tracePt t="103815" x="5524500" y="3708400"/>
          <p14:tracePt t="103826" x="5537200" y="3708400"/>
          <p14:tracePt t="103842" x="5549900" y="3708400"/>
          <p14:tracePt t="103858" x="5562600" y="3708400"/>
          <p14:tracePt t="103875" x="5581650" y="3702050"/>
          <p14:tracePt t="103892" x="5588000" y="3689350"/>
          <p14:tracePt t="103896" x="5594350" y="3683000"/>
          <p14:tracePt t="103908" x="5594350" y="3676650"/>
          <p14:tracePt t="103925" x="5594350" y="3663950"/>
          <p14:tracePt t="103941" x="5594350" y="3657600"/>
          <p14:tracePt t="104055" x="0" y="0"/>
        </p14:tracePtLst>
        <p14:tracePtLst>
          <p14:tracePt t="104642" x="7499350" y="3238500"/>
          <p14:tracePt t="104775" x="0" y="0"/>
        </p14:tracePtLst>
        <p14:tracePtLst>
          <p14:tracePt t="105409" x="7861300" y="3384550"/>
          <p14:tracePt t="105480" x="7867650" y="3384550"/>
          <p14:tracePt t="105492" x="7874000" y="3384550"/>
          <p14:tracePt t="105507" x="7899400" y="3384550"/>
          <p14:tracePt t="105524" x="7931150" y="3384550"/>
          <p14:tracePt t="105541" x="7969250" y="3384550"/>
          <p14:tracePt t="105544" x="7981950" y="3384550"/>
          <p14:tracePt t="105557" x="8001000" y="3384550"/>
          <p14:tracePt t="105575" x="8032750" y="3384550"/>
          <p14:tracePt t="105591" x="8039100" y="3384550"/>
          <p14:tracePt t="105608" x="8045450" y="3384550"/>
          <p14:tracePt t="105688" x="8051800" y="3384550"/>
          <p14:tracePt t="106872" x="0" y="0"/>
        </p14:tracePtLst>
        <p14:tracePtLst>
          <p14:tracePt t="108881" x="4965700" y="3778250"/>
          <p14:tracePt t="108937" x="4972050" y="3778250"/>
          <p14:tracePt t="108949" x="5016500" y="3778250"/>
          <p14:tracePt t="108962" x="5124450" y="3790950"/>
          <p14:tracePt t="108973" x="5200650" y="3810000"/>
          <p14:tracePt t="108990" x="5359400" y="3835400"/>
          <p14:tracePt t="109007" x="5575300" y="3841750"/>
          <p14:tracePt t="109023" x="5638800" y="3841750"/>
          <p14:tracePt t="109040" x="5651500" y="3841750"/>
          <p14:tracePt t="109057" x="5657850" y="3841750"/>
          <p14:tracePt t="109610" x="5664200" y="3841750"/>
          <p14:tracePt t="109626" x="5689600" y="3841750"/>
          <p14:tracePt t="109637" x="5708650" y="3829050"/>
          <p14:tracePt t="109650" x="5759450" y="3797300"/>
          <p14:tracePt t="109659" x="5784850" y="3778250"/>
          <p14:tracePt t="109673" x="5822950" y="3721100"/>
          <p14:tracePt t="109690" x="5835650" y="3676650"/>
          <p14:tracePt t="109706" x="5835650" y="3638550"/>
          <p14:tracePt t="109723" x="5835650" y="3600450"/>
          <p14:tracePt t="109739" x="5829300" y="3556000"/>
          <p14:tracePt t="109756" x="5797550" y="3524250"/>
          <p14:tracePt t="109773" x="5734050" y="3479800"/>
          <p14:tracePt t="109789" x="5632450" y="3441700"/>
          <p14:tracePt t="109792" x="5581650" y="3422650"/>
          <p14:tracePt t="109806" x="5530850" y="3409950"/>
          <p14:tracePt t="109808" x="5486400" y="3403600"/>
          <p14:tracePt t="109823" x="5397500" y="3384550"/>
          <p14:tracePt t="109839" x="5340350" y="3384550"/>
          <p14:tracePt t="109856" x="5289550" y="3384550"/>
          <p14:tracePt t="109873" x="5226050" y="3384550"/>
          <p14:tracePt t="109889" x="5181600" y="3384550"/>
          <p14:tracePt t="109906" x="5130800" y="3384550"/>
          <p14:tracePt t="109923" x="5105400" y="3390900"/>
          <p14:tracePt t="109939" x="5092700" y="3403600"/>
          <p14:tracePt t="109956" x="5086350" y="3416300"/>
          <p14:tracePt t="109973" x="5073650" y="3435350"/>
          <p14:tracePt t="109989" x="5060950" y="3467100"/>
          <p14:tracePt t="109992" x="5060950" y="3479800"/>
          <p14:tracePt t="110006" x="5060950" y="3492500"/>
          <p14:tracePt t="110008" x="5054600" y="3517900"/>
          <p14:tracePt t="110023" x="5048250" y="3562350"/>
          <p14:tracePt t="110039" x="5048250" y="3600450"/>
          <p14:tracePt t="110056" x="5048250" y="3663950"/>
          <p14:tracePt t="110073" x="5080000" y="3721100"/>
          <p14:tracePt t="110089" x="5130800" y="3765550"/>
          <p14:tracePt t="110106" x="5213350" y="3822700"/>
          <p14:tracePt t="110123" x="5365750" y="3854450"/>
          <p14:tracePt t="110139" x="5556250" y="3873500"/>
          <p14:tracePt t="110156" x="5715000" y="3873500"/>
          <p14:tracePt t="110159" x="5778500" y="3873500"/>
          <p14:tracePt t="110172" x="5822950" y="3860800"/>
          <p14:tracePt t="110189" x="5854700" y="3854450"/>
          <p14:tracePt t="110206" x="5867400" y="3841750"/>
          <p14:tracePt t="110222" x="5867400" y="3835400"/>
          <p14:tracePt t="110239" x="5873750" y="3822700"/>
          <p14:tracePt t="110256" x="5873750" y="3816350"/>
          <p14:tracePt t="110272" x="5873750" y="3803650"/>
          <p14:tracePt t="110289" x="5873750" y="3797300"/>
          <p14:tracePt t="110306" x="5867400" y="3784600"/>
          <p14:tracePt t="110322" x="5867400" y="3778250"/>
          <p14:tracePt t="110464" x="0" y="0"/>
        </p14:tracePtLst>
        <p14:tracePtLst>
          <p14:tracePt t="111130" x="3530600" y="3771900"/>
          <p14:tracePt t="111193" x="3543300" y="3771900"/>
          <p14:tracePt t="111204" x="3594100" y="3771900"/>
          <p14:tracePt t="111216" x="3733800" y="3803650"/>
          <p14:tracePt t="111229" x="3829050" y="3822700"/>
          <p14:tracePt t="111242" x="4013200" y="3854450"/>
          <p14:tracePt t="111256" x="4165600" y="3892550"/>
          <p14:tracePt t="111272" x="4254500" y="3905250"/>
          <p14:tracePt t="111289" x="4273550" y="3905250"/>
          <p14:tracePt t="111306" x="4279900" y="3905250"/>
          <p14:tracePt t="111323" x="4305300" y="3905250"/>
          <p14:tracePt t="111339" x="4324350" y="3905250"/>
          <p14:tracePt t="111356" x="4356100" y="3905250"/>
          <p14:tracePt t="111372" x="4406900" y="3905250"/>
          <p14:tracePt t="111375" x="4425950" y="3905250"/>
          <p14:tracePt t="111389" x="4457700" y="3911600"/>
          <p14:tracePt t="111406" x="4508500" y="3924300"/>
          <p14:tracePt t="111423" x="4546600" y="3930650"/>
          <p14:tracePt t="112008" x="0" y="0"/>
        </p14:tracePtLst>
        <p14:tracePtLst>
          <p14:tracePt t="113826" x="1974850" y="4159250"/>
          <p14:tracePt t="113837" x="1974850" y="4165600"/>
          <p14:tracePt t="113848" x="1974850" y="4203700"/>
          <p14:tracePt t="113859" x="1968500" y="4229100"/>
          <p14:tracePt t="113871" x="1968500" y="4260850"/>
          <p14:tracePt t="113888" x="1968500" y="4305300"/>
          <p14:tracePt t="113905" x="1974850" y="4381500"/>
          <p14:tracePt t="113921" x="1987550" y="4445000"/>
          <p14:tracePt t="113938" x="2000250" y="4502150"/>
          <p14:tracePt t="113955" x="2038350" y="4552950"/>
          <p14:tracePt t="113971" x="2070100" y="4597400"/>
          <p14:tracePt t="113988" x="2101850" y="4629150"/>
          <p14:tracePt t="114005" x="2139950" y="4648200"/>
          <p14:tracePt t="114021" x="2152650" y="4654550"/>
          <p14:tracePt t="114024" x="2159000" y="4654550"/>
          <p14:tracePt t="114038" x="2165350" y="4654550"/>
          <p14:tracePt t="114055" x="2197100" y="4654550"/>
          <p14:tracePt t="114071" x="2216150" y="4635500"/>
          <p14:tracePt t="114088" x="2241550" y="4610100"/>
          <p14:tracePt t="114105" x="2260600" y="4565650"/>
          <p14:tracePt t="114121" x="2273300" y="4514850"/>
          <p14:tracePt t="114138" x="2286000" y="4464050"/>
          <p14:tracePt t="114154" x="2286000" y="4432300"/>
          <p14:tracePt t="114171" x="2286000" y="4406900"/>
          <p14:tracePt t="114188" x="2286000" y="4394200"/>
          <p14:tracePt t="114224" x="2286000" y="4381500"/>
          <p14:tracePt t="114240" x="2279650" y="4375150"/>
          <p14:tracePt t="114264" x="2273300" y="4375150"/>
          <p14:tracePt t="114367" x="0" y="0"/>
        </p14:tracePtLst>
        <p14:tracePtLst>
          <p14:tracePt t="114729" x="2825750" y="4305300"/>
          <p14:tracePt t="114744" x="2819400" y="4305300"/>
          <p14:tracePt t="114755" x="2813050" y="4318000"/>
          <p14:tracePt t="114772" x="2800350" y="4362450"/>
          <p14:tracePt t="114789" x="2794000" y="4432300"/>
          <p14:tracePt t="114792" x="2794000" y="4495800"/>
          <p14:tracePt t="114804" x="2806700" y="4540250"/>
          <p14:tracePt t="114821" x="2863850" y="4629150"/>
          <p14:tracePt t="114837" x="2927350" y="4673600"/>
          <p14:tracePt t="114840" x="2946400" y="4686300"/>
          <p14:tracePt t="114855" x="2965450" y="4686300"/>
          <p14:tracePt t="114871" x="2984500" y="4686300"/>
          <p14:tracePt t="114888" x="2990850" y="4648200"/>
          <p14:tracePt t="114904" x="2990850" y="4572000"/>
          <p14:tracePt t="114921" x="2990850" y="4495800"/>
          <p14:tracePt t="114938" x="2990850" y="4445000"/>
          <p14:tracePt t="114954" x="2990850" y="4413250"/>
          <p14:tracePt t="114971" x="2984500" y="4400550"/>
          <p14:tracePt t="115063" x="0" y="0"/>
        </p14:tracePtLst>
        <p14:tracePtLst>
          <p14:tracePt t="119418" x="1035050" y="5314950"/>
          <p14:tracePt t="119427" x="1041400" y="5314950"/>
          <p14:tracePt t="119441" x="1073150" y="5321300"/>
          <p14:tracePt t="119453" x="1092200" y="5321300"/>
          <p14:tracePt t="119469" x="1136650" y="5321300"/>
          <p14:tracePt t="119471" x="1174750" y="5321300"/>
          <p14:tracePt t="119486" x="1206500" y="5321300"/>
          <p14:tracePt t="119503" x="1365250" y="5321300"/>
          <p14:tracePt t="119519" x="1511300" y="5321300"/>
          <p14:tracePt t="119536" x="1714500" y="5321300"/>
          <p14:tracePt t="119553" x="1974850" y="5327650"/>
          <p14:tracePt t="119570" x="2305050" y="5340350"/>
          <p14:tracePt t="119586" x="2698750" y="5340350"/>
          <p14:tracePt t="119603" x="3086100" y="5340350"/>
          <p14:tracePt t="119619" x="3473450" y="5340350"/>
          <p14:tracePt t="119636" x="3848100" y="5340350"/>
          <p14:tracePt t="119640" x="3975100" y="5340350"/>
          <p14:tracePt t="119653" x="4089400" y="5340350"/>
          <p14:tracePt t="119669" x="4279900" y="5340350"/>
          <p14:tracePt t="119687" x="4438650" y="5340350"/>
          <p14:tracePt t="119703" x="4489450" y="5340350"/>
          <p14:tracePt t="119719" x="4514850" y="5340350"/>
          <p14:tracePt t="119736" x="4527550" y="5340350"/>
          <p14:tracePt t="119768" x="4540250" y="5334000"/>
          <p14:tracePt t="119785" x="4552950" y="5327650"/>
          <p14:tracePt t="119794" x="4552950" y="5321300"/>
          <p14:tracePt t="119803" x="4565650" y="5321300"/>
          <p14:tracePt t="119819" x="4578350" y="5308600"/>
          <p14:tracePt t="119836" x="4603750" y="5302250"/>
          <p14:tracePt t="119840" x="4603750" y="5295900"/>
          <p14:tracePt t="119853" x="4610100" y="5289550"/>
          <p14:tracePt t="119855" x="4616450" y="5283200"/>
          <p14:tracePt t="119869" x="4622800" y="5283200"/>
          <p14:tracePt t="119886" x="4641850" y="5264150"/>
          <p14:tracePt t="119903" x="4654550" y="5238750"/>
          <p14:tracePt t="119919" x="4679950" y="5219700"/>
          <p14:tracePt t="119936" x="4692650" y="5194300"/>
          <p14:tracePt t="119953" x="4711700" y="5175250"/>
          <p14:tracePt t="119969" x="4724400" y="5156200"/>
          <p14:tracePt t="119986" x="4730750" y="5143500"/>
          <p14:tracePt t="120003" x="4737100" y="5137150"/>
          <p14:tracePt t="120019" x="4737100" y="5130800"/>
          <p14:tracePt t="120036" x="4737100" y="5118100"/>
          <p14:tracePt t="120053" x="4737100" y="5111750"/>
          <p14:tracePt t="120069" x="4743450" y="5099050"/>
          <p14:tracePt t="120089" x="4743450" y="5092700"/>
          <p14:tracePt t="120104" x="4743450" y="5086350"/>
          <p14:tracePt t="120144" x="4743450" y="5080000"/>
          <p14:tracePt t="120152" x="4743450" y="5067300"/>
          <p14:tracePt t="120168" x="4737100" y="5067300"/>
          <p14:tracePt t="120175" x="4730750" y="5060950"/>
          <p14:tracePt t="120186" x="4730750" y="5054600"/>
          <p14:tracePt t="120202" x="4711700" y="5048250"/>
          <p14:tracePt t="120219" x="4686300" y="5035550"/>
          <p14:tracePt t="120236" x="4641850" y="5029200"/>
          <p14:tracePt t="120252" x="4565650" y="5016500"/>
          <p14:tracePt t="120269" x="4464050" y="5003800"/>
          <p14:tracePt t="120271" x="4400550" y="5003800"/>
          <p14:tracePt t="120285" x="4337050" y="5003800"/>
          <p14:tracePt t="120302" x="4197350" y="5003800"/>
          <p14:tracePt t="120319" x="4140200" y="5003800"/>
          <p14:tracePt t="120336" x="4095750" y="5003800"/>
          <p14:tracePt t="120352" x="4044950" y="5003800"/>
          <p14:tracePt t="120369" x="3981450" y="5003800"/>
          <p14:tracePt t="120386" x="3898900" y="5003800"/>
          <p14:tracePt t="120402" x="3803650" y="5003800"/>
          <p14:tracePt t="120419" x="3695700" y="5003800"/>
          <p14:tracePt t="120436" x="3606800" y="5003800"/>
          <p14:tracePt t="120452" x="3530600" y="5003800"/>
          <p14:tracePt t="120469" x="3467100" y="5003800"/>
          <p14:tracePt t="120472" x="3435350" y="5003800"/>
          <p14:tracePt t="120486" x="3390900" y="5003800"/>
          <p14:tracePt t="120502" x="3263900" y="5003800"/>
          <p14:tracePt t="120519" x="3155950" y="5003800"/>
          <p14:tracePt t="120536" x="3035300" y="5003800"/>
          <p14:tracePt t="120552" x="2921000" y="5003800"/>
          <p14:tracePt t="120569" x="2813050" y="5003800"/>
          <p14:tracePt t="120586" x="2705100" y="5003800"/>
          <p14:tracePt t="120602" x="2609850" y="5003800"/>
          <p14:tracePt t="120619" x="2514600" y="5003800"/>
          <p14:tracePt t="120636" x="2406650" y="5003800"/>
          <p14:tracePt t="120639" x="2343150" y="5003800"/>
          <p14:tracePt t="120652" x="2279650" y="5003800"/>
          <p14:tracePt t="120656" x="2216150" y="5003800"/>
          <p14:tracePt t="120669" x="2152650" y="5003800"/>
          <p14:tracePt t="120686" x="2038350" y="5003800"/>
          <p14:tracePt t="120688" x="1993900" y="5003800"/>
          <p14:tracePt t="120702" x="1905000" y="5003800"/>
          <p14:tracePt t="120719" x="1847850" y="5003800"/>
          <p14:tracePt t="120736" x="1803400" y="5003800"/>
          <p14:tracePt t="120752" x="1739900" y="5003800"/>
          <p14:tracePt t="120769" x="1670050" y="5003800"/>
          <p14:tracePt t="120785" x="1587500" y="5003800"/>
          <p14:tracePt t="120802" x="1524000" y="5003800"/>
          <p14:tracePt t="120819" x="1466850" y="5003800"/>
          <p14:tracePt t="120836" x="1416050" y="5003800"/>
          <p14:tracePt t="120852" x="1384300" y="5003800"/>
          <p14:tracePt t="120869" x="1339850" y="5010150"/>
          <p14:tracePt t="120873" x="1333500" y="5010150"/>
          <p14:tracePt t="120886" x="1308100" y="5016500"/>
          <p14:tracePt t="120902" x="1263650" y="5029200"/>
          <p14:tracePt t="120919" x="1238250" y="5041900"/>
          <p14:tracePt t="120935" x="1231900" y="5048250"/>
          <p14:tracePt t="120952" x="1225550" y="5060950"/>
          <p14:tracePt t="120969" x="1206500" y="5080000"/>
          <p14:tracePt t="120985" x="1193800" y="5099050"/>
          <p14:tracePt t="121002" x="1187450" y="5130800"/>
          <p14:tracePt t="121019" x="1174750" y="5149850"/>
          <p14:tracePt t="121035" x="1168400" y="5168900"/>
          <p14:tracePt t="121052" x="1168400" y="5181600"/>
          <p14:tracePt t="121069" x="1168400" y="5187950"/>
          <p14:tracePt t="121102" x="1181100" y="5200650"/>
          <p14:tracePt t="121119" x="1244600" y="5213350"/>
          <p14:tracePt t="121135" x="1358900" y="5226050"/>
          <p14:tracePt t="121152" x="1530350" y="5226050"/>
          <p14:tracePt t="121169" x="1765300" y="5226050"/>
          <p14:tracePt t="121185" x="2070100" y="5226050"/>
          <p14:tracePt t="121202" x="2457450" y="5226050"/>
          <p14:tracePt t="121219" x="2914650" y="5226050"/>
          <p14:tracePt t="121235" x="3435350" y="5238750"/>
          <p14:tracePt t="121252" x="3867150" y="5238750"/>
          <p14:tracePt t="121269" x="4191000" y="5238750"/>
          <p14:tracePt t="121285" x="4400550" y="5238750"/>
          <p14:tracePt t="121287" x="4476750" y="5238750"/>
          <p14:tracePt t="121302" x="4527550" y="5238750"/>
          <p14:tracePt t="121319" x="4591050" y="5238750"/>
          <p14:tracePt t="121527" x="0" y="0"/>
        </p14:tracePtLst>
        <p14:tracePtLst>
          <p14:tracePt t="122256" x="1733550" y="5264150"/>
          <p14:tracePt t="122337" x="1739900" y="5270500"/>
          <p14:tracePt t="122352" x="1758950" y="5270500"/>
          <p14:tracePt t="122352" x="0" y="0"/>
        </p14:tracePtLst>
        <p14:tracePtLst>
          <p14:tracePt t="122753" x="2019300" y="5289550"/>
          <p14:tracePt t="122843" x="2032000" y="5289550"/>
          <p14:tracePt t="122856" x="2082800" y="5302250"/>
          <p14:tracePt t="122869" x="2114550" y="5308600"/>
          <p14:tracePt t="122885" x="2184400" y="5321300"/>
          <p14:tracePt t="122887" x="2209800" y="5327650"/>
          <p14:tracePt t="122902" x="2216150" y="5327650"/>
          <p14:tracePt t="122919" x="2241550" y="5334000"/>
          <p14:tracePt t="123151" x="0" y="0"/>
        </p14:tracePtLst>
        <p14:tracePtLst>
          <p14:tracePt t="124041" x="2482850" y="5264150"/>
          <p14:tracePt t="124121" x="2482850" y="5257800"/>
          <p14:tracePt t="124137" x="2495550" y="5257800"/>
          <p14:tracePt t="124150" x="2514600" y="5257800"/>
          <p14:tracePt t="124163" x="2540000" y="5257800"/>
          <p14:tracePt t="124173" x="2559050" y="5264150"/>
          <p14:tracePt t="124303" x="0" y="0"/>
        </p14:tracePtLst>
        <p14:tracePtLst>
          <p14:tracePt t="124849" x="2749550" y="5111750"/>
          <p14:tracePt t="124861" x="2755900" y="5130800"/>
          <p14:tracePt t="124877" x="2762250" y="5162550"/>
          <p14:tracePt t="124888" x="2768600" y="5194300"/>
          <p14:tracePt t="124901" x="2774950" y="5200650"/>
          <p14:tracePt t="124901" x="0" y="0"/>
        </p14:tracePtLst>
        <p14:tracePtLst>
          <p14:tracePt t="126258" x="1993900" y="5003800"/>
          <p14:tracePt t="126270" x="1993900" y="5016500"/>
          <p14:tracePt t="126284" x="1987550" y="5080000"/>
          <p14:tracePt t="126301" x="1981200" y="5143500"/>
          <p14:tracePt t="126305" x="1981200" y="5175250"/>
          <p14:tracePt t="126317" x="1981200" y="5194300"/>
          <p14:tracePt t="126334" x="1981200" y="5238750"/>
          <p14:tracePt t="126351" x="1987550" y="5276850"/>
          <p14:tracePt t="126367" x="2000250" y="5295900"/>
          <p14:tracePt t="126383" x="2012950" y="5308600"/>
          <p14:tracePt t="126400" x="2038350" y="5321300"/>
          <p14:tracePt t="126417" x="2076450" y="5327650"/>
          <p14:tracePt t="126434" x="2127250" y="5327650"/>
          <p14:tracePt t="126450" x="2203450" y="5327650"/>
          <p14:tracePt t="126467" x="2254250" y="5321300"/>
          <p14:tracePt t="126484" x="2273300" y="5295900"/>
          <p14:tracePt t="126500" x="2279650" y="5276850"/>
          <p14:tracePt t="126517" x="2279650" y="5238750"/>
          <p14:tracePt t="126520" x="2279650" y="5226050"/>
          <p14:tracePt t="126534" x="2279650" y="5200650"/>
          <p14:tracePt t="126550" x="2247900" y="5149850"/>
          <p14:tracePt t="126567" x="2203450" y="5118100"/>
          <p14:tracePt t="126584" x="2152650" y="5086350"/>
          <p14:tracePt t="126600" x="2114550" y="5080000"/>
          <p14:tracePt t="126617" x="2095500" y="5080000"/>
          <p14:tracePt t="126634" x="2089150" y="5080000"/>
          <p14:tracePt t="126650" x="2070100" y="5080000"/>
          <p14:tracePt t="126667" x="2063750" y="5092700"/>
          <p14:tracePt t="126684" x="2051050" y="5118100"/>
          <p14:tracePt t="126700" x="2051050" y="5130800"/>
          <p14:tracePt t="126704" x="2051050" y="5143500"/>
          <p14:tracePt t="126717" x="2051050" y="5162550"/>
          <p14:tracePt t="126734" x="2063750" y="5187950"/>
          <p14:tracePt t="126751" x="2120900" y="5238750"/>
          <p14:tracePt t="126767" x="2171700" y="5264150"/>
          <p14:tracePt t="126784" x="2222500" y="5276850"/>
          <p14:tracePt t="126800" x="2254250" y="5283200"/>
          <p14:tracePt t="126817" x="2273300" y="5283200"/>
          <p14:tracePt t="126834" x="2286000" y="5283200"/>
          <p14:tracePt t="126850" x="2292350" y="5276850"/>
          <p14:tracePt t="126867" x="2292350" y="5251450"/>
          <p14:tracePt t="126884" x="2292350" y="5194300"/>
          <p14:tracePt t="126900" x="2247900" y="5143500"/>
          <p14:tracePt t="126903" x="2216150" y="5111750"/>
          <p14:tracePt t="126917" x="2171700" y="5086350"/>
          <p14:tracePt t="126934" x="2082800" y="5048250"/>
          <p14:tracePt t="126951" x="2019300" y="5029200"/>
          <p14:tracePt t="126967" x="2006600" y="5029200"/>
          <p14:tracePt t="126983" x="1993900" y="5041900"/>
          <p14:tracePt t="127000" x="1987550" y="5073650"/>
          <p14:tracePt t="127017" x="1987550" y="5118100"/>
          <p14:tracePt t="127034" x="1987550" y="5187950"/>
          <p14:tracePt t="127050" x="2019300" y="5232400"/>
          <p14:tracePt t="127067" x="2063750" y="5270500"/>
          <p14:tracePt t="127083" x="2114550" y="5295900"/>
          <p14:tracePt t="127100" x="2165350" y="5308600"/>
          <p14:tracePt t="127104" x="2178050" y="5308600"/>
          <p14:tracePt t="127117" x="2197100" y="5308600"/>
          <p14:tracePt t="127134" x="2235200" y="5308600"/>
          <p14:tracePt t="127151" x="2260600" y="5302250"/>
          <p14:tracePt t="127167" x="2266950" y="5295900"/>
          <p14:tracePt t="127183" x="2266950" y="5276850"/>
          <p14:tracePt t="127200" x="2266950" y="5264150"/>
          <p14:tracePt t="127217" x="2266950" y="5238750"/>
          <p14:tracePt t="127233" x="2247900" y="5232400"/>
          <p14:tracePt t="127250" x="2228850" y="5226050"/>
          <p14:tracePt t="127267" x="2197100" y="5226050"/>
          <p14:tracePt t="127283" x="2159000" y="5232400"/>
          <p14:tracePt t="127300" x="2133600" y="5257800"/>
          <p14:tracePt t="127304" x="2127250" y="5264150"/>
          <p14:tracePt t="127317" x="2127250" y="5270500"/>
          <p14:tracePt t="127333" x="2127250" y="5276850"/>
          <p14:tracePt t="127351" x="2127250" y="5289550"/>
          <p14:tracePt t="127367" x="2127250" y="5295900"/>
          <p14:tracePt t="127392" x="2139950" y="5295900"/>
          <p14:tracePt t="127400" x="2139950" y="5289550"/>
          <p14:tracePt t="127417" x="2152650" y="5270500"/>
          <p14:tracePt t="127433" x="2152650" y="5264150"/>
          <p14:tracePt t="127450" x="2152650" y="5257800"/>
          <p14:tracePt t="127873" x="0" y="0"/>
        </p14:tracePtLst>
        <p14:tracePtLst>
          <p14:tracePt t="129954" x="2952750" y="5518150"/>
          <p14:tracePt t="129966" x="2952750" y="5549900"/>
          <p14:tracePt t="129982" x="3003550" y="5619750"/>
          <p14:tracePt t="129999" x="3054350" y="5670550"/>
          <p14:tracePt t="130016" x="3111500" y="5708650"/>
          <p14:tracePt t="130032" x="3155950" y="5727700"/>
          <p14:tracePt t="130049" x="3181350" y="5727700"/>
          <p14:tracePt t="130066" x="3200400" y="5727700"/>
          <p14:tracePt t="130082" x="3225800" y="5721350"/>
          <p14:tracePt t="130099" x="3238500" y="5702300"/>
          <p14:tracePt t="130116" x="3263900" y="5683250"/>
          <p14:tracePt t="130116" x="0" y="0"/>
        </p14:tracePtLst>
        <p14:tracePtLst>
          <p14:tracePt t="130636" x="2095500" y="5092700"/>
          <p14:tracePt t="130649" x="2082800" y="5111750"/>
          <p14:tracePt t="130666" x="2070100" y="5137150"/>
          <p14:tracePt t="130683" x="2070100" y="5149850"/>
          <p14:tracePt t="130699" x="2070100" y="5162550"/>
          <p14:tracePt t="130716" x="2070100" y="5181600"/>
          <p14:tracePt t="130732" x="2070100" y="5200650"/>
          <p14:tracePt t="130749" x="2070100" y="5219700"/>
          <p14:tracePt t="130766" x="2089150" y="5226050"/>
          <p14:tracePt t="130767" x="2101850" y="5232400"/>
          <p14:tracePt t="130782" x="2146300" y="5245100"/>
          <p14:tracePt t="130799" x="2178050" y="5245100"/>
          <p14:tracePt t="130815" x="2222500" y="5238750"/>
          <p14:tracePt t="130832" x="2241550" y="5226050"/>
          <p14:tracePt t="130849" x="2260600" y="5187950"/>
          <p14:tracePt t="130865" x="2266950" y="5175250"/>
          <p14:tracePt t="130882" x="2266950" y="5149850"/>
          <p14:tracePt t="130899" x="2266950" y="5143500"/>
          <p14:tracePt t="131065" x="0" y="0"/>
        </p14:tracePtLst>
        <p14:tracePtLst>
          <p14:tracePt t="131554" x="3092450" y="5454650"/>
          <p14:tracePt t="131626" x="3092450" y="5461000"/>
          <p14:tracePt t="131644" x="3092450" y="5473700"/>
          <p14:tracePt t="131655" x="3092450" y="5499100"/>
          <p14:tracePt t="131666" x="3098800" y="5511800"/>
          <p14:tracePt t="131683" x="3111500" y="5543550"/>
          <p14:tracePt t="131687" x="3124200" y="5562600"/>
          <p14:tracePt t="131702" x="3136900" y="5581650"/>
          <p14:tracePt t="131715" x="3162300" y="5619750"/>
          <p14:tracePt t="131732" x="3181350" y="5651500"/>
          <p14:tracePt t="131735" x="3200400" y="5664200"/>
          <p14:tracePt t="131748" x="3219450" y="5676900"/>
          <p14:tracePt t="131765" x="3251200" y="5702300"/>
          <p14:tracePt t="131767" x="3263900" y="5708650"/>
          <p14:tracePt t="131782" x="3276600" y="5708650"/>
          <p14:tracePt t="131798" x="3282950" y="5708650"/>
          <p14:tracePt t="131952" x="0" y="0"/>
        </p14:tracePtLst>
        <p14:tracePtLst>
          <p14:tracePt t="135537" x="1968500" y="5727700"/>
          <p14:tracePt t="135616" x="1981200" y="5734050"/>
          <p14:tracePt t="135628" x="1987550" y="5734050"/>
          <p14:tracePt t="135641" x="2044700" y="5740400"/>
          <p14:tracePt t="135649" x="2089150" y="5740400"/>
          <p14:tracePt t="135664" x="2165350" y="5740400"/>
          <p14:tracePt t="135680" x="2247900" y="5740400"/>
          <p14:tracePt t="135697" x="2292350" y="5727700"/>
          <p14:tracePt t="135714" x="2317750" y="5708650"/>
          <p14:tracePt t="135731" x="2330450" y="5702300"/>
          <p14:tracePt t="135747" x="2336800" y="5689600"/>
          <p14:tracePt t="135764" x="2336800" y="5657850"/>
          <p14:tracePt t="135781" x="2336800" y="5619750"/>
          <p14:tracePt t="135784" x="2336800" y="5600700"/>
          <p14:tracePt t="135797" x="2330450" y="5581650"/>
          <p14:tracePt t="135814" x="2286000" y="5524500"/>
          <p14:tracePt t="135830" x="2152650" y="5435600"/>
          <p14:tracePt t="135847" x="2032000" y="5391150"/>
          <p14:tracePt t="135864" x="1943100" y="5378450"/>
          <p14:tracePt t="135880" x="1911350" y="5378450"/>
          <p14:tracePt t="135897" x="1873250" y="5378450"/>
          <p14:tracePt t="135914" x="1854200" y="5397500"/>
          <p14:tracePt t="135930" x="1841500" y="5435600"/>
          <p14:tracePt t="135947" x="1828800" y="5461000"/>
          <p14:tracePt t="135964" x="1828800" y="5473700"/>
          <p14:tracePt t="135980" x="1828800" y="5511800"/>
          <p14:tracePt t="135983" x="1828800" y="5524500"/>
          <p14:tracePt t="135997" x="1828800" y="5562600"/>
          <p14:tracePt t="136014" x="1841500" y="5619750"/>
          <p14:tracePt t="136015" x="1854200" y="5657850"/>
          <p14:tracePt t="136030" x="1898650" y="5727700"/>
          <p14:tracePt t="136047" x="1943100" y="5784850"/>
          <p14:tracePt t="136064" x="1981200" y="5816600"/>
          <p14:tracePt t="136080" x="2019300" y="5829300"/>
          <p14:tracePt t="136097" x="2032000" y="5829300"/>
          <p14:tracePt t="136114" x="2057400" y="5829300"/>
          <p14:tracePt t="136130" x="2082800" y="5829300"/>
          <p14:tracePt t="136147" x="2095500" y="5810250"/>
          <p14:tracePt t="136164" x="2114550" y="5784850"/>
          <p14:tracePt t="136180" x="2133600" y="5746750"/>
          <p14:tracePt t="136197" x="2146300" y="5715000"/>
          <p14:tracePt t="136199" x="2152650" y="5689600"/>
          <p14:tracePt t="136214" x="2152650" y="5676900"/>
          <p14:tracePt t="136230" x="2159000" y="5632450"/>
          <p14:tracePt t="136247" x="2159000" y="5613400"/>
          <p14:tracePt t="136263" x="2159000" y="5600700"/>
          <p14:tracePt t="136280" x="2159000" y="5594350"/>
          <p14:tracePt t="136297" x="2152650" y="5581650"/>
          <p14:tracePt t="136314" x="2139950" y="5562600"/>
          <p14:tracePt t="136330" x="2114550" y="5556250"/>
          <p14:tracePt t="136347" x="2101850" y="5549900"/>
          <p14:tracePt t="136364" x="2082800" y="5549900"/>
          <p14:tracePt t="136380" x="2070100" y="5549900"/>
          <p14:tracePt t="136397" x="2057400" y="5549900"/>
          <p14:tracePt t="136414" x="2044700" y="5568950"/>
          <p14:tracePt t="136431" x="2032000" y="5619750"/>
          <p14:tracePt t="136447" x="2032000" y="5638800"/>
          <p14:tracePt t="136464" x="2032000" y="5670550"/>
          <p14:tracePt t="136480" x="2044700" y="5702300"/>
          <p14:tracePt t="136497" x="2076450" y="5721350"/>
          <p14:tracePt t="136514" x="2108200" y="5740400"/>
          <p14:tracePt t="136531" x="2146300" y="5746750"/>
          <p14:tracePt t="136547" x="2184400" y="5746750"/>
          <p14:tracePt t="136564" x="2222500" y="5740400"/>
          <p14:tracePt t="136580" x="2241550" y="5727700"/>
          <p14:tracePt t="136584" x="2247900" y="5715000"/>
          <p14:tracePt t="136597" x="2254250" y="5708650"/>
          <p14:tracePt t="136614" x="2260600" y="5689600"/>
          <p14:tracePt t="136631" x="2260600" y="5638800"/>
          <p14:tracePt t="136647" x="2254250" y="5588000"/>
          <p14:tracePt t="136664" x="2216150" y="5543550"/>
          <p14:tracePt t="136680" x="2159000" y="5505450"/>
          <p14:tracePt t="136697" x="2108200" y="5486400"/>
          <p14:tracePt t="136714" x="2070100" y="5480050"/>
          <p14:tracePt t="136730" x="2051050" y="5480050"/>
          <p14:tracePt t="136747" x="2025650" y="5486400"/>
          <p14:tracePt t="136764" x="2000250" y="5530850"/>
          <p14:tracePt t="136780" x="1974850" y="5581650"/>
          <p14:tracePt t="136785" x="1968500" y="5600700"/>
          <p14:tracePt t="136797" x="1962150" y="5619750"/>
          <p14:tracePt t="136814" x="1962150" y="5645150"/>
          <p14:tracePt t="136831" x="1968500" y="5689600"/>
          <p14:tracePt t="136847" x="1974850" y="5708650"/>
          <p14:tracePt t="136864" x="1987550" y="5715000"/>
          <p14:tracePt t="136881" x="1993900" y="5715000"/>
          <p14:tracePt t="136897" x="2025650" y="5721350"/>
          <p14:tracePt t="136914" x="2044700" y="5721350"/>
          <p14:tracePt t="136930" x="2057400" y="5721350"/>
          <p14:tracePt t="136947" x="2063750" y="5721350"/>
          <p14:tracePt t="136964" x="2063750" y="5702300"/>
          <p14:tracePt t="136980" x="2063750" y="5670550"/>
          <p14:tracePt t="136985" x="2063750" y="5657850"/>
          <p14:tracePt t="136997" x="2063750" y="5632450"/>
          <p14:tracePt t="137014" x="2051050" y="5600700"/>
          <p14:tracePt t="137031" x="2006600" y="5549900"/>
          <p14:tracePt t="137047" x="1974850" y="5530850"/>
          <p14:tracePt t="137063" x="1962150" y="5524500"/>
          <p14:tracePt t="137080" x="1955800" y="5524500"/>
          <p14:tracePt t="137097" x="1943100" y="5524500"/>
          <p14:tracePt t="137114" x="1936750" y="5543550"/>
          <p14:tracePt t="137130" x="1924050" y="5588000"/>
          <p14:tracePt t="137147" x="1924050" y="5619750"/>
          <p14:tracePt t="137164" x="1924050" y="5651500"/>
          <p14:tracePt t="137167" x="1930400" y="5676900"/>
          <p14:tracePt t="137180" x="1943100" y="5695950"/>
          <p14:tracePt t="137197" x="1981200" y="5734050"/>
          <p14:tracePt t="137201" x="2006600" y="5746750"/>
          <p14:tracePt t="137213" x="2032000" y="5753100"/>
          <p14:tracePt t="137230" x="2076450" y="5759450"/>
          <p14:tracePt t="137247" x="2095500" y="5759450"/>
          <p14:tracePt t="137264" x="2101850" y="5759450"/>
          <p14:tracePt t="137280" x="2120900" y="5753100"/>
          <p14:tracePt t="137297" x="2120900" y="5746750"/>
          <p14:tracePt t="137313" x="2120900" y="5727700"/>
          <p14:tracePt t="137330" x="2120900" y="5708650"/>
          <p14:tracePt t="137347" x="2120900" y="5683250"/>
          <p14:tracePt t="137363" x="2114550" y="5664200"/>
          <p14:tracePt t="137380" x="2101850" y="5657850"/>
          <p14:tracePt t="137396" x="2095500" y="5645150"/>
          <p14:tracePt t="137413" x="2089150" y="5645150"/>
          <p14:tracePt t="137463" x="2076450" y="5651500"/>
          <p14:tracePt t="137474" x="2070100" y="5657850"/>
          <p14:tracePt t="137486" x="2070100" y="5670550"/>
          <p14:tracePt t="137498" x="2070100" y="5695950"/>
          <p14:tracePt t="137514" x="2076450" y="5727700"/>
          <p14:tracePt t="137530" x="2089150" y="5740400"/>
          <p14:tracePt t="137577" x="2101850" y="5740400"/>
          <p14:tracePt t="137587" x="2108200" y="5734050"/>
          <p14:tracePt t="137598" x="2108200" y="5721350"/>
          <p14:tracePt t="137613" x="2114550" y="5676900"/>
          <p14:tracePt t="137618" x="2114550" y="5657850"/>
          <p14:tracePt t="137630" x="2114550" y="5632450"/>
          <p14:tracePt t="137647" x="2114550" y="5581650"/>
          <p14:tracePt t="137664" x="2114550" y="5568950"/>
          <p14:tracePt t="137967" x="0" y="0"/>
        </p14:tracePtLst>
        <p14:tracePtLst>
          <p14:tracePt t="139305" x="2660650" y="5746750"/>
          <p14:tracePt t="139386" x="2673350" y="5746750"/>
          <p14:tracePt t="139396" x="2698750" y="5746750"/>
          <p14:tracePt t="139413" x="2806700" y="5746750"/>
          <p14:tracePt t="139417" x="2870200" y="5759450"/>
          <p14:tracePt t="139430" x="2952750" y="5772150"/>
          <p14:tracePt t="139447" x="3232150" y="5816600"/>
          <p14:tracePt t="139464" x="3390900" y="5829300"/>
          <p14:tracePt t="139480" x="3549650" y="5829300"/>
          <p14:tracePt t="139496" x="3689350" y="5829300"/>
          <p14:tracePt t="139513" x="3803650" y="5829300"/>
          <p14:tracePt t="139529" x="3924300" y="5829300"/>
          <p14:tracePt t="139546" x="4025900" y="5829300"/>
          <p14:tracePt t="139563" x="4102100" y="5829300"/>
          <p14:tracePt t="139579" x="4152900" y="5829300"/>
          <p14:tracePt t="139596" x="4178300" y="5829300"/>
          <p14:tracePt t="139599" x="4191000" y="5829300"/>
          <p14:tracePt t="139613" x="4197350" y="5829300"/>
          <p14:tracePt t="139615" x="4210050" y="5829300"/>
          <p14:tracePt t="139629" x="4216400" y="5829300"/>
          <p14:tracePt t="139646" x="4235450" y="5829300"/>
          <p14:tracePt t="139647" x="4248150" y="5829300"/>
          <p14:tracePt t="139663" x="4292600" y="5829300"/>
          <p14:tracePt t="139679" x="4375150" y="5829300"/>
          <p14:tracePt t="139696" x="4495800" y="5810250"/>
          <p14:tracePt t="139713" x="4597400" y="5784850"/>
          <p14:tracePt t="139729" x="4641850" y="5759450"/>
          <p14:tracePt t="139746" x="4660900" y="5740400"/>
          <p14:tracePt t="139762" x="4667250" y="5721350"/>
          <p14:tracePt t="139779" x="4667250" y="5702300"/>
          <p14:tracePt t="139796" x="4667250" y="5676900"/>
          <p14:tracePt t="139800" x="4654550" y="5664200"/>
          <p14:tracePt t="139813" x="4641850" y="5645150"/>
          <p14:tracePt t="139829" x="4603750" y="5619750"/>
          <p14:tracePt t="139846" x="4508500" y="5581650"/>
          <p14:tracePt t="139847" x="4445000" y="5568950"/>
          <p14:tracePt t="139863" x="4273550" y="5524500"/>
          <p14:tracePt t="139879" x="4057650" y="5480050"/>
          <p14:tracePt t="139896" x="3854450" y="5441950"/>
          <p14:tracePt t="139912" x="3708400" y="5435600"/>
          <p14:tracePt t="139929" x="3575050" y="5435600"/>
          <p14:tracePt t="139946" x="3479800" y="5435600"/>
          <p14:tracePt t="139962" x="3416300" y="5435600"/>
          <p14:tracePt t="139979" x="3346450" y="5435600"/>
          <p14:tracePt t="139996" x="3302000" y="5448300"/>
          <p14:tracePt t="140012" x="3257550" y="5461000"/>
          <p14:tracePt t="140029" x="3219450" y="5480050"/>
          <p14:tracePt t="140032" x="3206750" y="5486400"/>
          <p14:tracePt t="140046" x="3187700" y="5486400"/>
          <p14:tracePt t="140062" x="3175000" y="5499100"/>
          <p14:tracePt t="140079" x="3155950" y="5511800"/>
          <p14:tracePt t="140112" x="3149600" y="5511800"/>
          <p14:tracePt t="140143" x="3136900" y="5518150"/>
          <p14:tracePt t="140159" x="3136900" y="5524500"/>
          <p14:tracePt t="140176" x="3124200" y="5524500"/>
          <p14:tracePt t="140183" x="3117850" y="5530850"/>
          <p14:tracePt t="140207" x="3111500" y="5537200"/>
          <p14:tracePt t="140289" x="3105150" y="5543550"/>
          <p14:tracePt t="140457" x="3098800" y="5556250"/>
          <p14:tracePt t="140471" x="3092450" y="5588000"/>
          <p14:tracePt t="140488" x="3092450" y="5645150"/>
          <p14:tracePt t="140499" x="3092450" y="5676900"/>
          <p14:tracePt t="140512" x="3092450" y="5740400"/>
          <p14:tracePt t="140529" x="3092450" y="5784850"/>
          <p14:tracePt t="140546" x="3092450" y="5816600"/>
          <p14:tracePt t="140563" x="3111500" y="5835650"/>
          <p14:tracePt t="140579" x="3136900" y="5848350"/>
          <p14:tracePt t="140596" x="3200400" y="5873750"/>
          <p14:tracePt t="140612" x="3289300" y="5886450"/>
          <p14:tracePt t="140629" x="3378200" y="5899150"/>
          <p14:tracePt t="140632" x="3403600" y="5899150"/>
          <p14:tracePt t="140646" x="3435350" y="5899150"/>
          <p14:tracePt t="140663" x="3498850" y="5899150"/>
          <p14:tracePt t="140679" x="3524250" y="5899150"/>
          <p14:tracePt t="140696" x="3556000" y="5892800"/>
          <p14:tracePt t="140712" x="3600450" y="5886450"/>
          <p14:tracePt t="140729" x="3670300" y="5873750"/>
          <p14:tracePt t="140746" x="3759200" y="5854700"/>
          <p14:tracePt t="140762" x="3835400" y="5842000"/>
          <p14:tracePt t="140779" x="3905250" y="5829300"/>
          <p14:tracePt t="140795" x="3981450" y="5816600"/>
          <p14:tracePt t="140812" x="4064000" y="5797550"/>
          <p14:tracePt t="140829" x="4152900" y="5778500"/>
          <p14:tracePt t="140832" x="4197350" y="5759450"/>
          <p14:tracePt t="140845" x="4235450" y="5746750"/>
          <p14:tracePt t="140863" x="4311650" y="5721350"/>
          <p14:tracePt t="140879" x="4330700" y="5708650"/>
          <p14:tracePt t="140895" x="4343400" y="5702300"/>
          <p14:tracePt t="140912" x="4349750" y="5695950"/>
          <p14:tracePt t="140929" x="4349750" y="5689600"/>
          <p14:tracePt t="140946" x="4349750" y="5683250"/>
          <p14:tracePt t="140962" x="4349750" y="5676900"/>
          <p14:tracePt t="140979" x="4349750" y="5664200"/>
          <p14:tracePt t="140996" x="4349750" y="5651500"/>
          <p14:tracePt t="141012" x="4343400" y="5638800"/>
          <p14:tracePt t="141029" x="4337050" y="5632450"/>
          <p14:tracePt t="141046" x="4324350" y="5619750"/>
          <p14:tracePt t="141049" x="4318000" y="5619750"/>
          <p14:tracePt t="141063" x="4273550" y="5594350"/>
          <p14:tracePt t="141079" x="4191000" y="5556250"/>
          <p14:tracePt t="141096" x="4044950" y="5518150"/>
          <p14:tracePt t="141112" x="3886200" y="5486400"/>
          <p14:tracePt t="141129" x="3702050" y="5454650"/>
          <p14:tracePt t="141146" x="3543300" y="5435600"/>
          <p14:tracePt t="141162" x="3435350" y="5435600"/>
          <p14:tracePt t="141179" x="3352800" y="5435600"/>
          <p14:tracePt t="141196" x="3282950" y="5435600"/>
          <p14:tracePt t="141212" x="3232150" y="5448300"/>
          <p14:tracePt t="141215" x="3219450" y="5448300"/>
          <p14:tracePt t="141229" x="3194050" y="5454650"/>
          <p14:tracePt t="141245" x="3155950" y="5467350"/>
          <p14:tracePt t="141262" x="3124200" y="5480050"/>
          <p14:tracePt t="141263" x="3111500" y="5480050"/>
          <p14:tracePt t="141279" x="3092450" y="5492750"/>
          <p14:tracePt t="141295" x="3073400" y="5518150"/>
          <p14:tracePt t="141312" x="3054350" y="5537200"/>
          <p14:tracePt t="141329" x="3048000" y="5568950"/>
          <p14:tracePt t="141345" x="3041650" y="5594350"/>
          <p14:tracePt t="141362" x="3035300" y="5645150"/>
          <p14:tracePt t="141379" x="3035300" y="5683250"/>
          <p14:tracePt t="141395" x="3041650" y="5734050"/>
          <p14:tracePt t="141412" x="3060700" y="5778500"/>
          <p14:tracePt t="141415" x="3079750" y="5797550"/>
          <p14:tracePt t="141429" x="3105150" y="5816600"/>
          <p14:tracePt t="141445" x="3200400" y="5854700"/>
          <p14:tracePt t="141447" x="3263900" y="5873750"/>
          <p14:tracePt t="141462" x="3327400" y="5880100"/>
          <p14:tracePt t="141479" x="3562350" y="5911850"/>
          <p14:tracePt t="141495" x="3702050" y="5918200"/>
          <p14:tracePt t="141512" x="3829050" y="5918200"/>
          <p14:tracePt t="141529" x="3937000" y="5918200"/>
          <p14:tracePt t="141545" x="3994150" y="5905500"/>
          <p14:tracePt t="141562" x="4032250" y="5892800"/>
          <p14:tracePt t="141579" x="4051300" y="5886450"/>
          <p14:tracePt t="141595" x="4089400" y="5873750"/>
          <p14:tracePt t="141612" x="4121150" y="5861050"/>
          <p14:tracePt t="141615" x="4133850" y="5854700"/>
          <p14:tracePt t="141629" x="4146550" y="5848350"/>
          <p14:tracePt t="141648" x="4152900" y="5848350"/>
          <p14:tracePt t="141662" x="4159250" y="5842000"/>
          <p14:tracePt t="141823" x="0" y="0"/>
        </p14:tracePtLst>
        <p14:tracePtLst>
          <p14:tracePt t="145473" x="742950" y="2470150"/>
          <p14:tracePt t="145554" x="736600" y="2470150"/>
          <p14:tracePt t="145565" x="736600" y="2476500"/>
          <p14:tracePt t="145578" x="736600" y="2552700"/>
          <p14:tracePt t="145595" x="730250" y="2692400"/>
          <p14:tracePt t="145611" x="730250" y="2851150"/>
          <p14:tracePt t="145616" x="730250" y="2933700"/>
          <p14:tracePt t="145629" x="730250" y="3028950"/>
          <p14:tracePt t="145645" x="730250" y="3238500"/>
          <p14:tracePt t="145648" x="730250" y="3352800"/>
          <p14:tracePt t="145661" x="730250" y="3473450"/>
          <p14:tracePt t="145677" x="730250" y="3702050"/>
          <p14:tracePt t="145694" x="730250" y="3924300"/>
          <p14:tracePt t="145697" x="730250" y="4025900"/>
          <p14:tracePt t="145711" x="730250" y="4203700"/>
          <p14:tracePt t="145727" x="730250" y="4324350"/>
          <p14:tracePt t="145744" x="730250" y="4400550"/>
          <p14:tracePt t="145761" x="730250" y="4432300"/>
          <p14:tracePt t="145777" x="730250" y="4451350"/>
          <p14:tracePt t="145794" x="730250" y="4476750"/>
          <p14:tracePt t="145810" x="730250" y="4521200"/>
          <p14:tracePt t="145827" x="730250" y="4616450"/>
          <p14:tracePt t="145844" x="742950" y="4711700"/>
          <p14:tracePt t="145861" x="762000" y="4794250"/>
          <p14:tracePt t="145863" x="768350" y="4819650"/>
          <p14:tracePt t="145877" x="774700" y="4845050"/>
          <p14:tracePt t="145894" x="781050" y="4883150"/>
          <p14:tracePt t="145897" x="787400" y="4902200"/>
          <p14:tracePt t="145911" x="800100" y="4927600"/>
          <p14:tracePt t="145927" x="812800" y="4953000"/>
          <p14:tracePt t="145944" x="825500" y="4972050"/>
          <p14:tracePt t="145960" x="838200" y="4984750"/>
          <p14:tracePt t="146032" x="844550" y="4984750"/>
          <p14:tracePt t="146043" x="844550" y="4991100"/>
          <p14:tracePt t="146054" x="850900" y="4997450"/>
          <p14:tracePt t="146061" x="857250" y="5003800"/>
          <p14:tracePt t="146077" x="889000" y="5003800"/>
          <p14:tracePt t="146079" x="920750" y="5010150"/>
          <p14:tracePt t="146094" x="952500" y="5016500"/>
          <p14:tracePt t="146111" x="1054100" y="5029200"/>
          <p14:tracePt t="146127" x="1111250" y="5029200"/>
          <p14:tracePt t="146144" x="1149350" y="5029200"/>
          <p14:tracePt t="146160" x="1187450" y="5029200"/>
          <p14:tracePt t="146177" x="1206500" y="5029200"/>
          <p14:tracePt t="146194" x="1212850" y="5029200"/>
          <p14:tracePt t="146210" x="1219200" y="5029200"/>
          <p14:tracePt t="146552" x="0" y="0"/>
        </p14:tracePtLst>
        <p14:tracePtLst>
          <p14:tracePt t="147473" x="1149350" y="2514600"/>
          <p14:tracePt t="147561" x="1149350" y="2508250"/>
          <p14:tracePt t="147577" x="1136650" y="2508250"/>
          <p14:tracePt t="147589" x="1104900" y="2508250"/>
          <p14:tracePt t="147601" x="1003300" y="2508250"/>
          <p14:tracePt t="147610" x="952500" y="2508250"/>
          <p14:tracePt t="147627" x="825500" y="2508250"/>
          <p14:tracePt t="147644" x="717550" y="2508250"/>
          <p14:tracePt t="147660" x="666750" y="2508250"/>
          <p14:tracePt t="147677" x="654050" y="2508250"/>
          <p14:tracePt t="147704" x="641350" y="2508250"/>
          <p14:tracePt t="147711" x="641350" y="2514600"/>
          <p14:tracePt t="147727" x="641350" y="2546350"/>
          <p14:tracePt t="147743" x="641350" y="2622550"/>
          <p14:tracePt t="147760" x="641350" y="2749550"/>
          <p14:tracePt t="147776" x="641350" y="2959100"/>
          <p14:tracePt t="147793" x="641350" y="3257550"/>
          <p14:tracePt t="147810" x="641350" y="3606800"/>
          <p14:tracePt t="147827" x="660400" y="3962400"/>
          <p14:tracePt t="147843" x="698500" y="4191000"/>
          <p14:tracePt t="147860" x="730250" y="4343400"/>
          <p14:tracePt t="147877" x="762000" y="4425950"/>
          <p14:tracePt t="147893" x="768350" y="4464050"/>
          <p14:tracePt t="147895" x="774700" y="4470400"/>
          <p14:tracePt t="147928" x="781050" y="4476750"/>
          <p14:tracePt t="147967" x="787400" y="4489450"/>
          <p14:tracePt t="147984" x="793750" y="4502150"/>
          <p14:tracePt t="147993" x="800100" y="4527550"/>
          <p14:tracePt t="148001" x="812800" y="4565650"/>
          <p14:tracePt t="148010" x="838200" y="4610100"/>
          <p14:tracePt t="148026" x="895350" y="4743450"/>
          <p14:tracePt t="148043" x="990600" y="4902200"/>
          <p14:tracePt t="148060" x="1104900" y="5041900"/>
          <p14:tracePt t="148064" x="1162050" y="5092700"/>
          <p14:tracePt t="148076" x="1219200" y="5130800"/>
          <p14:tracePt t="148093" x="1276350" y="5168900"/>
          <p14:tracePt t="148110" x="1289050" y="5175250"/>
          <p14:tracePt t="148112" x="1295400" y="5175250"/>
          <p14:tracePt t="148126" x="1301750" y="5175250"/>
          <p14:tracePt t="148224" x="1308100" y="5175250"/>
          <p14:tracePt t="148256" x="1314450" y="5175250"/>
          <p14:tracePt t="148336" x="1314450" y="5168900"/>
          <p14:tracePt t="148347" x="1314450" y="5162550"/>
          <p14:tracePt t="148362" x="1314450" y="5149850"/>
          <p14:tracePt t="148377" x="1314450" y="5130800"/>
          <p14:tracePt t="148393" x="1314450" y="5099050"/>
          <p14:tracePt t="148410" x="1314450" y="5060950"/>
          <p14:tracePt t="148426" x="1314450" y="5022850"/>
          <p14:tracePt t="148443" x="1314450" y="4984750"/>
          <p14:tracePt t="148460" x="1314450" y="4940300"/>
          <p14:tracePt t="148476" x="1314450" y="4908550"/>
          <p14:tracePt t="148479" x="1314450" y="4889500"/>
          <p14:tracePt t="148493" x="1314450" y="4876800"/>
          <p14:tracePt t="148509" x="1314450" y="4870450"/>
          <p14:tracePt t="148663" x="0" y="0"/>
        </p14:tracePtLst>
        <p14:tracePtLst>
          <p14:tracePt t="150002" x="2552700" y="2736850"/>
          <p14:tracePt t="150015" x="2546350" y="2755900"/>
          <p14:tracePt t="150029" x="2546350" y="2768600"/>
          <p14:tracePt t="150042" x="2540000" y="2800350"/>
          <p14:tracePt t="150059" x="2540000" y="2851150"/>
          <p14:tracePt t="150076" x="2540000" y="2889250"/>
          <p14:tracePt t="150092" x="2546350" y="2940050"/>
          <p14:tracePt t="150109" x="2559050" y="2965450"/>
          <p14:tracePt t="150111" x="2565400" y="2978150"/>
          <p14:tracePt t="150126" x="2571750" y="2990850"/>
          <p14:tracePt t="150142" x="2578100" y="2997200"/>
          <p14:tracePt t="150159" x="2597150" y="3003550"/>
          <p14:tracePt t="150175" x="2603500" y="3003550"/>
          <p14:tracePt t="150192" x="2641600" y="3003550"/>
          <p14:tracePt t="150209" x="2673350" y="2984500"/>
          <p14:tracePt t="150226" x="2698750" y="2952750"/>
          <p14:tracePt t="150242" x="2717800" y="2901950"/>
          <p14:tracePt t="150259" x="2724150" y="2870200"/>
          <p14:tracePt t="150275" x="2724150" y="2844800"/>
          <p14:tracePt t="150292" x="2724150" y="2825750"/>
          <p14:tracePt t="150309" x="2724150" y="2819400"/>
          <p14:tracePt t="150401" x="2724150" y="2813050"/>
          <p14:tracePt t="150417" x="2717800" y="2813050"/>
          <p14:tracePt t="150432" x="2717800" y="2819400"/>
          <p14:tracePt t="150440" x="2711450" y="2832100"/>
          <p14:tracePt t="150448" x="2711450" y="2838450"/>
          <p14:tracePt t="150459" x="2711450" y="2844800"/>
          <p14:tracePt t="150475" x="2711450" y="2851150"/>
          <p14:tracePt t="150492" x="2711450" y="2857500"/>
          <p14:tracePt t="150509" x="2711450" y="2863850"/>
          <p14:tracePt t="150527" x="2717800" y="2863850"/>
          <p14:tracePt t="150542" x="2730500" y="2863850"/>
          <p14:tracePt t="150559" x="2749550" y="2863850"/>
          <p14:tracePt t="150575" x="2762250" y="2844800"/>
          <p14:tracePt t="150592" x="2774950" y="2806700"/>
          <p14:tracePt t="150608" x="2774950" y="2762250"/>
          <p14:tracePt t="150625" x="2755900" y="2730500"/>
          <p14:tracePt t="150642" x="2743200" y="2711450"/>
          <p14:tracePt t="150679" x="2730500" y="2711450"/>
          <p14:tracePt t="150692" x="2717800" y="2730500"/>
          <p14:tracePt t="150708" x="2698750" y="2787650"/>
          <p14:tracePt t="150725" x="2686050" y="2870200"/>
          <p14:tracePt t="150727" x="2679700" y="2901950"/>
          <p14:tracePt t="150742" x="2679700" y="2927350"/>
          <p14:tracePt t="150742" x="2679700" y="2959100"/>
          <p14:tracePt t="150758" x="2686050" y="3016250"/>
          <p14:tracePt t="150775" x="2698750" y="3048000"/>
          <p14:tracePt t="150792" x="2717800" y="3054350"/>
          <p14:tracePt t="150808" x="2724150" y="3054350"/>
          <p14:tracePt t="150825" x="2749550" y="3054350"/>
          <p14:tracePt t="150842" x="2762250" y="3028950"/>
          <p14:tracePt t="150858" x="2781300" y="2978150"/>
          <p14:tracePt t="150875" x="2781300" y="2940050"/>
          <p14:tracePt t="150892" x="2781300" y="2901950"/>
          <p14:tracePt t="150908" x="2781300" y="2889250"/>
          <p14:tracePt t="150925" x="2781300" y="2882900"/>
          <p14:tracePt t="151128" x="2781300" y="2876550"/>
          <p14:tracePt t="151140" x="2774950" y="2870200"/>
          <p14:tracePt t="151154" x="2768600" y="2863850"/>
          <p14:tracePt t="151170" x="2736850" y="2844800"/>
          <p14:tracePt t="151187" x="2698750" y="2832100"/>
          <p14:tracePt t="151200" x="2679700" y="2832100"/>
          <p14:tracePt t="151209" x="2667000" y="2832100"/>
          <p14:tracePt t="151242" x="2660650" y="2832100"/>
          <p14:tracePt t="151259" x="2647950" y="2838450"/>
          <p14:tracePt t="151275" x="2647950" y="2870200"/>
          <p14:tracePt t="151292" x="2647950" y="2914650"/>
          <p14:tracePt t="151296" x="2654300" y="2921000"/>
          <p14:tracePt t="151309" x="2667000" y="2933700"/>
          <p14:tracePt t="151325" x="2679700" y="2952750"/>
          <p14:tracePt t="151329" x="2686050" y="2952750"/>
          <p14:tracePt t="151342" x="2698750" y="2952750"/>
          <p14:tracePt t="151359" x="2730500" y="2952750"/>
          <p14:tracePt t="151375" x="2743200" y="2921000"/>
          <p14:tracePt t="151392" x="2755900" y="2889250"/>
          <p14:tracePt t="151409" x="2755900" y="2857500"/>
          <p14:tracePt t="151425" x="2749550" y="2819400"/>
          <p14:tracePt t="151442" x="2743200" y="2813050"/>
          <p14:tracePt t="151583" x="0" y="0"/>
        </p14:tracePtLst>
        <p14:tracePtLst>
          <p14:tracePt t="153353" x="2520950" y="2660650"/>
          <p14:tracePt t="153392" x="2520950" y="2667000"/>
          <p14:tracePt t="153400" x="2520950" y="2679700"/>
          <p14:tracePt t="153408" x="2520950" y="2698750"/>
          <p14:tracePt t="153424" x="2520950" y="2749550"/>
          <p14:tracePt t="153441" x="2533650" y="2813050"/>
          <p14:tracePt t="153458" x="2546350" y="2870200"/>
          <p14:tracePt t="153474" x="2559050" y="2914650"/>
          <p14:tracePt t="153491" x="2571750" y="2933700"/>
          <p14:tracePt t="153508" x="2571750" y="2940050"/>
          <p14:tracePt t="153527" x="2578100" y="2940050"/>
          <p14:tracePt t="153561" x="2597150" y="2940050"/>
          <p14:tracePt t="153571" x="2603500" y="2940050"/>
          <p14:tracePt t="153583" x="2635250" y="2914650"/>
          <p14:tracePt t="153596" x="2647950" y="2895600"/>
          <p14:tracePt t="153608" x="2654300" y="2876550"/>
          <p14:tracePt t="153624" x="2660650" y="2863850"/>
          <p14:tracePt t="153641" x="2660650" y="2844800"/>
          <p14:tracePt t="153727" x="0" y="0"/>
        </p14:tracePtLst>
        <p14:tracePtLst>
          <p14:tracePt t="154841" x="2527300" y="2679700"/>
          <p14:tracePt t="154873" x="2520950" y="2679700"/>
          <p14:tracePt t="154889" x="2520950" y="2686050"/>
          <p14:tracePt t="154904" x="2514600" y="2711450"/>
          <p14:tracePt t="154916" x="2514600" y="2724150"/>
          <p14:tracePt t="154930" x="2514600" y="2768600"/>
          <p14:tracePt t="154941" x="2514600" y="2794000"/>
          <p14:tracePt t="154957" x="2520950" y="2857500"/>
          <p14:tracePt t="154959" x="2527300" y="2882900"/>
          <p14:tracePt t="154975" x="2546350" y="2914650"/>
          <p14:tracePt t="154991" x="2565400" y="2940050"/>
          <p14:tracePt t="155007" x="2584450" y="2946400"/>
          <p14:tracePt t="155024" x="2597150" y="2952750"/>
          <p14:tracePt t="155041" x="2609850" y="2952750"/>
          <p14:tracePt t="155057" x="2641600" y="2952750"/>
          <p14:tracePt t="155074" x="2660650" y="2946400"/>
          <p14:tracePt t="155091" x="2667000" y="2927350"/>
          <p14:tracePt t="155107" x="2679700" y="2908300"/>
          <p14:tracePt t="155124" x="2692400" y="2882900"/>
          <p14:tracePt t="155141" x="2692400" y="2870200"/>
          <p14:tracePt t="155157" x="2698750" y="2844800"/>
          <p14:tracePt t="155159" x="2698750" y="2838450"/>
          <p14:tracePt t="155174" x="2698750" y="2832100"/>
          <p14:tracePt t="155191" x="2698750" y="2819400"/>
          <p14:tracePt t="155327" x="0" y="0"/>
        </p14:tracePtLst>
        <p14:tracePtLst>
          <p14:tracePt t="156074" x="2514600" y="2736850"/>
          <p14:tracePt t="156087" x="2514600" y="2774950"/>
          <p14:tracePt t="156100" x="2514600" y="2787650"/>
          <p14:tracePt t="156109" x="2514600" y="2806700"/>
          <p14:tracePt t="156124" x="2514600" y="2832100"/>
          <p14:tracePt t="156140" x="2520950" y="2870200"/>
          <p14:tracePt t="156144" x="2533650" y="2882900"/>
          <p14:tracePt t="156157" x="2546350" y="2889250"/>
          <p14:tracePt t="156174" x="2578100" y="2908300"/>
          <p14:tracePt t="156176" x="2597150" y="2914650"/>
          <p14:tracePt t="156191" x="2635250" y="2921000"/>
          <p14:tracePt t="156207" x="2686050" y="2921000"/>
          <p14:tracePt t="156224" x="2717800" y="2921000"/>
          <p14:tracePt t="156240" x="2736850" y="2914650"/>
          <p14:tracePt t="156257" x="2743200" y="2889250"/>
          <p14:tracePt t="156274" x="2755900" y="2857500"/>
          <p14:tracePt t="156290" x="2762250" y="2819400"/>
          <p14:tracePt t="156307" x="2762250" y="2806700"/>
          <p14:tracePt t="156323" x="2762250" y="2800350"/>
          <p14:tracePt t="156343" x="2762250" y="2794000"/>
          <p14:tracePt t="156536" x="0" y="0"/>
        </p14:tracePtLst>
        <p14:tracePtLst>
          <p14:tracePt t="157155" x="2565400" y="2660650"/>
          <p14:tracePt t="157169" x="2552700" y="2660650"/>
          <p14:tracePt t="157186" x="2546350" y="2679700"/>
          <p14:tracePt t="157194" x="2546350" y="2692400"/>
          <p14:tracePt t="157207" x="2546350" y="2724150"/>
          <p14:tracePt t="157223" x="2546350" y="2755900"/>
          <p14:tracePt t="157240" x="2546350" y="2794000"/>
          <p14:tracePt t="157257" x="2559050" y="2819400"/>
          <p14:tracePt t="157273" x="2565400" y="2832100"/>
          <p14:tracePt t="157290" x="2571750" y="2832100"/>
          <p14:tracePt t="157306" x="2584450" y="2838450"/>
          <p14:tracePt t="157340" x="2603500" y="2838450"/>
          <p14:tracePt t="157340" x="0" y="0"/>
        </p14:tracePtLst>
        <p14:tracePtLst>
          <p14:tracePt t="157993" x="3340100" y="2933700"/>
          <p14:tracePt t="158074" x="3352800" y="2933700"/>
          <p14:tracePt t="158087" x="3409950" y="2933700"/>
          <p14:tracePt t="158101" x="3460750" y="2933700"/>
          <p14:tracePt t="158112" x="3587750" y="2933700"/>
          <p14:tracePt t="158123" x="3663950" y="2933700"/>
          <p14:tracePt t="158140" x="3841750" y="2940050"/>
          <p14:tracePt t="158156" x="4019550" y="2940050"/>
          <p14:tracePt t="158173" x="4229100" y="2940050"/>
          <p14:tracePt t="158176" x="4337050" y="2940050"/>
          <p14:tracePt t="158190" x="4438650" y="2940050"/>
          <p14:tracePt t="158207" x="4743450" y="2940050"/>
          <p14:tracePt t="158223" x="4953000" y="2940050"/>
          <p14:tracePt t="158240" x="5156200" y="2940050"/>
          <p14:tracePt t="158256" x="5314950" y="2946400"/>
          <p14:tracePt t="158273" x="5422900" y="2946400"/>
          <p14:tracePt t="158289" x="5480050" y="2946400"/>
          <p14:tracePt t="158306" x="5505450" y="2946400"/>
          <p14:tracePt t="158323" x="5518150" y="2946400"/>
          <p14:tracePt t="158340" x="5530850" y="2946400"/>
          <p14:tracePt t="158360" x="5537200" y="2946400"/>
          <p14:tracePt t="158373" x="5543550" y="2946400"/>
          <p14:tracePt t="158390" x="5549900" y="2940050"/>
          <p14:tracePt t="158406" x="5568950" y="2927350"/>
          <p14:tracePt t="158423" x="5594350" y="2914650"/>
          <p14:tracePt t="158440" x="5638800" y="2889250"/>
          <p14:tracePt t="158456" x="5683250" y="2863850"/>
          <p14:tracePt t="158473" x="5715000" y="2851150"/>
          <p14:tracePt t="158489" x="5715000" y="2844800"/>
          <p14:tracePt t="158528" x="5721350" y="2844800"/>
          <p14:tracePt t="158544" x="5727700" y="2838450"/>
          <p14:tracePt t="158560" x="5727700" y="2832100"/>
          <p14:tracePt t="158576" x="5727700" y="2825750"/>
          <p14:tracePt t="158584" x="5727700" y="2819400"/>
          <p14:tracePt t="158592" x="5727700" y="2813050"/>
          <p14:tracePt t="158607" x="5721350" y="2800350"/>
          <p14:tracePt t="158623" x="5695950" y="2787650"/>
          <p14:tracePt t="158639" x="5619750" y="2768600"/>
          <p14:tracePt t="158656" x="5486400" y="2736850"/>
          <p14:tracePt t="158673" x="5302250" y="2705100"/>
          <p14:tracePt t="158690" x="5080000" y="2667000"/>
          <p14:tracePt t="158706" x="4838700" y="2641600"/>
          <p14:tracePt t="158723" x="4641850" y="2628900"/>
          <p14:tracePt t="158739" x="4438650" y="2628900"/>
          <p14:tracePt t="158756" x="4273550" y="2628900"/>
          <p14:tracePt t="158759" x="4210050" y="2628900"/>
          <p14:tracePt t="158773" x="4146550" y="2628900"/>
          <p14:tracePt t="158789" x="4044950" y="2628900"/>
          <p14:tracePt t="158807" x="3930650" y="2628900"/>
          <p14:tracePt t="158823" x="3879850" y="2628900"/>
          <p14:tracePt t="158839" x="3848100" y="2628900"/>
          <p14:tracePt t="158856" x="3829050" y="2628900"/>
          <p14:tracePt t="158873" x="3816350" y="2635250"/>
          <p14:tracePt t="158889" x="3810000" y="2641600"/>
          <p14:tracePt t="158906" x="3784600" y="2647950"/>
          <p14:tracePt t="158923" x="3771900" y="2660650"/>
          <p14:tracePt t="158939" x="3746500" y="2667000"/>
          <p14:tracePt t="158956" x="3733800" y="2686050"/>
          <p14:tracePt t="158960" x="3727450" y="2692400"/>
          <p14:tracePt t="158973" x="3721100" y="2698750"/>
          <p14:tracePt t="158989" x="3714750" y="2717800"/>
          <p14:tracePt t="159009" x="3714750" y="2730500"/>
          <p14:tracePt t="159023" x="3714750" y="2736850"/>
          <p14:tracePt t="159039" x="3714750" y="2755900"/>
          <p14:tracePt t="159056" x="3714750" y="2781300"/>
          <p14:tracePt t="159073" x="3714750" y="2813050"/>
          <p14:tracePt t="159089" x="3733800" y="2844800"/>
          <p14:tracePt t="159106" x="3771900" y="2863850"/>
          <p14:tracePt t="159123" x="3829050" y="2882900"/>
          <p14:tracePt t="159139" x="3924300" y="2914650"/>
          <p14:tracePt t="159156" x="4064000" y="2940050"/>
          <p14:tracePt t="159160" x="4146550" y="2959100"/>
          <p14:tracePt t="159173" x="4241800" y="2978150"/>
          <p14:tracePt t="159189" x="4457700" y="3003550"/>
          <p14:tracePt t="159206" x="4654550" y="3009900"/>
          <p14:tracePt t="159208" x="4743450" y="3009900"/>
          <p14:tracePt t="159223" x="4902200" y="3009900"/>
          <p14:tracePt t="159239" x="5029200" y="3009900"/>
          <p14:tracePt t="159256" x="5137150" y="3009900"/>
          <p14:tracePt t="159273" x="5207000" y="3009900"/>
          <p14:tracePt t="159289" x="5289550" y="3003550"/>
          <p14:tracePt t="159306" x="5359400" y="2990850"/>
          <p14:tracePt t="159323" x="5429250" y="2978150"/>
          <p14:tracePt t="159339" x="5467350" y="2965450"/>
          <p14:tracePt t="159356" x="5511800" y="2959100"/>
          <p14:tracePt t="159361" x="5524500" y="2952750"/>
          <p14:tracePt t="159373" x="5537200" y="2952750"/>
          <p14:tracePt t="159389" x="5581650" y="2946400"/>
          <p14:tracePt t="159406" x="5645150" y="2933700"/>
          <p14:tracePt t="159408" x="5683250" y="2927350"/>
          <p14:tracePt t="159423" x="5759450" y="2908300"/>
          <p14:tracePt t="159439" x="5810250" y="2895600"/>
          <p14:tracePt t="159456" x="5835650" y="2889250"/>
          <p14:tracePt t="159496" x="5835650" y="2882900"/>
          <p14:tracePt t="159536" x="5835650" y="2876550"/>
          <p14:tracePt t="159546" x="5835650" y="2863850"/>
          <p14:tracePt t="159556" x="5829300" y="2851150"/>
          <p14:tracePt t="159573" x="5784850" y="2819400"/>
          <p14:tracePt t="159589" x="5689600" y="2774950"/>
          <p14:tracePt t="159593" x="5613400" y="2749550"/>
          <p14:tracePt t="159608" x="5448300" y="2698750"/>
          <p14:tracePt t="159623" x="5289550" y="2660650"/>
          <p14:tracePt t="159639" x="5137150" y="2635250"/>
          <p14:tracePt t="159656" x="5010150" y="2628900"/>
          <p14:tracePt t="159672" x="4870450" y="2628900"/>
          <p14:tracePt t="159689" x="4711700" y="2641600"/>
          <p14:tracePt t="159706" x="4559300" y="2673350"/>
          <p14:tracePt t="159722" x="4425950" y="2698750"/>
          <p14:tracePt t="159739" x="4318000" y="2724150"/>
          <p14:tracePt t="159756" x="4210050" y="2736850"/>
          <p14:tracePt t="159772" x="4108450" y="2762250"/>
          <p14:tracePt t="159775" x="4064000" y="2774950"/>
          <p14:tracePt t="159789" x="4025900" y="2787650"/>
          <p14:tracePt t="159806" x="3956050" y="2813050"/>
          <p14:tracePt t="159808" x="3930650" y="2825750"/>
          <p14:tracePt t="159823" x="3892550" y="2851150"/>
          <p14:tracePt t="159839" x="3873500" y="2863850"/>
          <p14:tracePt t="159856" x="3854450" y="2876550"/>
          <p14:tracePt t="159872" x="3848100" y="2882900"/>
          <p14:tracePt t="159889" x="3848100" y="2889250"/>
          <p14:tracePt t="159906" x="3841750" y="2895600"/>
          <p14:tracePt t="159922" x="3841750" y="2908300"/>
          <p14:tracePt t="159939" x="3841750" y="2914650"/>
          <p14:tracePt t="159956" x="3841750" y="2921000"/>
          <p14:tracePt t="159972" x="3841750" y="2927350"/>
          <p14:tracePt t="160207" x="0" y="0"/>
        </p14:tracePtLst>
        <p14:tracePtLst>
          <p14:tracePt t="161371" x="1041400" y="2540000"/>
          <p14:tracePt t="161389" x="1022350" y="2552700"/>
          <p14:tracePt t="161406" x="1009650" y="2578100"/>
          <p14:tracePt t="161410" x="996950" y="2597150"/>
          <p14:tracePt t="161423" x="977900" y="2654300"/>
          <p14:tracePt t="161439" x="952500" y="2736850"/>
          <p14:tracePt t="161455" x="927100" y="2857500"/>
          <p14:tracePt t="161472" x="901700" y="3009900"/>
          <p14:tracePt t="161489" x="876300" y="3149600"/>
          <p14:tracePt t="161505" x="869950" y="3263900"/>
          <p14:tracePt t="161522" x="869950" y="3397250"/>
          <p14:tracePt t="161539" x="863600" y="3524250"/>
          <p14:tracePt t="161555" x="844550" y="3663950"/>
          <p14:tracePt t="161572" x="831850" y="3784600"/>
          <p14:tracePt t="161588" x="819150" y="3911600"/>
          <p14:tracePt t="161605" x="812800" y="4006850"/>
          <p14:tracePt t="161622" x="812800" y="4095750"/>
          <p14:tracePt t="161624" x="812800" y="4140200"/>
          <p14:tracePt t="161638" x="812800" y="4210050"/>
          <p14:tracePt t="161655" x="812800" y="4298950"/>
          <p14:tracePt t="161672" x="825500" y="4400550"/>
          <p14:tracePt t="161688" x="838200" y="4457700"/>
          <p14:tracePt t="161705" x="857250" y="4495800"/>
          <p14:tracePt t="161722" x="857250" y="4508500"/>
          <p14:tracePt t="161738" x="869950" y="4521200"/>
          <p14:tracePt t="161755" x="876300" y="4533900"/>
          <p14:tracePt t="161772" x="895350" y="4546600"/>
          <p14:tracePt t="161788" x="933450" y="4572000"/>
          <p14:tracePt t="161805" x="1022350" y="4610100"/>
          <p14:tracePt t="161807" x="1111250" y="4629150"/>
          <p14:tracePt t="161822" x="1206500" y="4654550"/>
          <p14:tracePt t="161839" x="1498600" y="4718050"/>
          <p14:tracePt t="161855" x="1587500" y="4743450"/>
          <p14:tracePt t="161872" x="1606550" y="4749800"/>
          <p14:tracePt t="161888" x="1612900" y="4749800"/>
          <p14:tracePt t="162119" x="0" y="0"/>
        </p14:tracePtLst>
        <p14:tracePtLst>
          <p14:tracePt t="162641" x="2768600" y="4260850"/>
          <p14:tracePt t="162653" x="2762250" y="4267200"/>
          <p14:tracePt t="162668" x="2749550" y="4298950"/>
          <p14:tracePt t="162680" x="2736850" y="4368800"/>
          <p14:tracePt t="162692" x="2736850" y="4400550"/>
          <p14:tracePt t="162705" x="2736850" y="4483100"/>
          <p14:tracePt t="162721" x="2736850" y="4584700"/>
          <p14:tracePt t="162738" x="2755900" y="4654550"/>
          <p14:tracePt t="162755" x="2781300" y="4699000"/>
          <p14:tracePt t="162771" x="2806700" y="4724400"/>
          <p14:tracePt t="162788" x="2819400" y="4730750"/>
          <p14:tracePt t="162805" x="2838450" y="4730750"/>
          <p14:tracePt t="162821" x="2863850" y="4730750"/>
          <p14:tracePt t="162824" x="2876550" y="4730750"/>
          <p14:tracePt t="162838" x="2882900" y="4718050"/>
          <p14:tracePt t="162840" x="2895600" y="4699000"/>
          <p14:tracePt t="162854" x="2927350" y="4648200"/>
          <p14:tracePt t="162871" x="2946400" y="4578350"/>
          <p14:tracePt t="162888" x="2946400" y="4514850"/>
          <p14:tracePt t="162905" x="2933700" y="4432300"/>
          <p14:tracePt t="162921" x="2895600" y="4349750"/>
          <p14:tracePt t="162938" x="2838450" y="4273550"/>
          <p14:tracePt t="162955" x="2762250" y="4222750"/>
          <p14:tracePt t="162971" x="2717800" y="4203700"/>
          <p14:tracePt t="162988" x="2705100" y="4197350"/>
          <p14:tracePt t="163032" x="2692400" y="4197350"/>
          <p14:tracePt t="163049" x="2686050" y="4222750"/>
          <p14:tracePt t="163060" x="2686050" y="4241800"/>
          <p14:tracePt t="163072" x="2686050" y="4286250"/>
          <p14:tracePt t="163088" x="2711450" y="4356100"/>
          <p14:tracePt t="163105" x="2768600" y="4432300"/>
          <p14:tracePt t="163121" x="2863850" y="4502150"/>
          <p14:tracePt t="163138" x="2959100" y="4559300"/>
          <p14:tracePt t="163155" x="3016250" y="4578350"/>
          <p14:tracePt t="163171" x="3022600" y="4578350"/>
          <p14:tracePt t="163188" x="3028950" y="4578350"/>
          <p14:tracePt t="163204" x="3028950" y="4565650"/>
          <p14:tracePt t="163221" x="3028950" y="4521200"/>
          <p14:tracePt t="163225" x="3022600" y="4502150"/>
          <p14:tracePt t="163238" x="3016250" y="4483100"/>
          <p14:tracePt t="163255" x="2978150" y="4438650"/>
          <p14:tracePt t="163271" x="2952750" y="4419600"/>
          <p14:tracePt t="163288" x="2933700" y="4406900"/>
          <p14:tracePt t="163337" x="2927350" y="4406900"/>
          <p14:tracePt t="163347" x="2927350" y="4419600"/>
          <p14:tracePt t="163360" x="2927350" y="4464050"/>
          <p14:tracePt t="163372" x="2927350" y="4483100"/>
          <p14:tracePt t="163388" x="2927350" y="4508500"/>
          <p14:tracePt t="163405" x="2927350" y="4521200"/>
          <p14:tracePt t="163421" x="2933700" y="4521200"/>
          <p14:tracePt t="163447" x="2946400" y="4521200"/>
          <p14:tracePt t="163465" x="2952750" y="4495800"/>
          <p14:tracePt t="163473" x="2952750" y="4483100"/>
          <p14:tracePt t="163488" x="2952750" y="4425950"/>
          <p14:tracePt t="163504" x="2933700" y="4375150"/>
          <p14:tracePt t="163521" x="2882900" y="4324350"/>
          <p14:tracePt t="163538" x="2838450" y="4292600"/>
          <p14:tracePt t="163554" x="2819400" y="4286250"/>
          <p14:tracePt t="163571" x="2813050" y="4286250"/>
          <p14:tracePt t="163588" x="2794000" y="4286250"/>
          <p14:tracePt t="163604" x="2794000" y="4311650"/>
          <p14:tracePt t="163607" x="2794000" y="4324350"/>
          <p14:tracePt t="163621" x="2794000" y="4343400"/>
          <p14:tracePt t="163638" x="2800350" y="4387850"/>
          <p14:tracePt t="163640" x="2813050" y="4400550"/>
          <p14:tracePt t="163655" x="2838450" y="4419600"/>
          <p14:tracePt t="163671" x="2851150" y="4432300"/>
          <p14:tracePt t="163688" x="2857500" y="4432300"/>
          <p14:tracePt t="163704" x="2863850" y="4425950"/>
          <p14:tracePt t="163721" x="2870200" y="4406900"/>
          <p14:tracePt t="163738" x="2876550" y="4368800"/>
          <p14:tracePt t="163754" x="2876550" y="4349750"/>
          <p14:tracePt t="163771" x="2876550" y="4337050"/>
          <p14:tracePt t="163808" x="2870200" y="4337050"/>
          <p14:tracePt t="163832" x="2863850" y="4356100"/>
          <p14:tracePt t="163847" x="2863850" y="4368800"/>
          <p14:tracePt t="163856" x="2863850" y="4381500"/>
          <p14:tracePt t="163872" x="2863850" y="4387850"/>
          <p14:tracePt t="163888" x="2863850" y="4400550"/>
          <p14:tracePt t="163904" x="2870200" y="4400550"/>
          <p14:tracePt t="163921" x="2882900" y="4400550"/>
          <p14:tracePt t="163938" x="2889250" y="4394200"/>
          <p14:tracePt t="163954" x="2895600" y="4362450"/>
          <p14:tracePt t="163971" x="2895600" y="4343400"/>
          <p14:tracePt t="163987" x="2889250" y="4318000"/>
          <p14:tracePt t="163992" x="2889250" y="4311650"/>
          <p14:tracePt t="164004" x="2882900" y="4311650"/>
          <p14:tracePt t="164021" x="2876550" y="4305300"/>
          <p14:tracePt t="164038" x="2857500" y="4305300"/>
          <p14:tracePt t="164055" x="2813050" y="4349750"/>
          <p14:tracePt t="164071" x="2794000" y="4394200"/>
          <p14:tracePt t="164088" x="2787650" y="4432300"/>
          <p14:tracePt t="164105" x="2787650" y="4457700"/>
          <p14:tracePt t="164121" x="2806700" y="4470400"/>
          <p14:tracePt t="164138" x="2838450" y="4476750"/>
          <p14:tracePt t="164154" x="2876550" y="4476750"/>
          <p14:tracePt t="164171" x="2901950" y="4476750"/>
          <p14:tracePt t="164188" x="2921000" y="4464050"/>
          <p14:tracePt t="164204" x="2933700" y="4438650"/>
          <p14:tracePt t="164207" x="2940050" y="4419600"/>
          <p14:tracePt t="164221" x="2940050" y="4406900"/>
          <p14:tracePt t="164225" x="2940050" y="4394200"/>
          <p14:tracePt t="164237" x="2940050" y="4375150"/>
          <p14:tracePt t="164254" x="2933700" y="4343400"/>
          <p14:tracePt t="164271" x="2927350" y="4337050"/>
          <p14:tracePt t="164369" x="2921000" y="4337050"/>
          <p14:tracePt t="164385" x="2921000" y="4343400"/>
          <p14:tracePt t="164401" x="2921000" y="4356100"/>
          <p14:tracePt t="164412" x="2921000" y="4368800"/>
          <p14:tracePt t="164421" x="2921000" y="4387850"/>
          <p14:tracePt t="164437" x="2933700" y="4425950"/>
          <p14:tracePt t="164454" x="2952750" y="4470400"/>
          <p14:tracePt t="164521" x="2952750" y="4476750"/>
          <p14:tracePt t="164544" x="2952750" y="4457700"/>
          <p14:tracePt t="164555" x="2946400" y="4445000"/>
          <p14:tracePt t="164571" x="2901950" y="4387850"/>
          <p14:tracePt t="164587" x="2863850" y="4343400"/>
          <p14:tracePt t="164604" x="2844800" y="4324350"/>
          <p14:tracePt t="164608" x="2838450" y="4324350"/>
          <p14:tracePt t="164625" x="2832100" y="4324350"/>
          <p14:tracePt t="164648" x="2819400" y="4324350"/>
          <p14:tracePt t="164658" x="2806700" y="4343400"/>
          <p14:tracePt t="164671" x="2774950" y="4406900"/>
          <p14:tracePt t="164687" x="2749550" y="4464050"/>
          <p14:tracePt t="164704" x="2743200" y="4502150"/>
          <p14:tracePt t="164721" x="2743200" y="4514850"/>
          <p14:tracePt t="164738" x="2749550" y="4527550"/>
          <p14:tracePt t="164754" x="2781300" y="4533900"/>
          <p14:tracePt t="164771" x="2870200" y="4533900"/>
          <p14:tracePt t="164788" x="2984500" y="4533900"/>
          <p14:tracePt t="164793" x="3060700" y="4533900"/>
          <p14:tracePt t="164804" x="3117850" y="4527550"/>
          <p14:tracePt t="164821" x="3168650" y="4508500"/>
          <p14:tracePt t="164838" x="3175000" y="4495800"/>
          <p14:tracePt t="164841" x="3175000" y="4489450"/>
          <p14:tracePt t="164855" x="3155950" y="4451350"/>
          <p14:tracePt t="164871" x="3111500" y="4419600"/>
          <p14:tracePt t="164887" x="3048000" y="4375150"/>
          <p14:tracePt t="164904" x="2997200" y="4349750"/>
          <p14:tracePt t="164921" x="2946400" y="4337050"/>
          <p14:tracePt t="164937" x="2927350" y="4337050"/>
          <p14:tracePt t="164954" x="2895600" y="4337050"/>
          <p14:tracePt t="164971" x="2876550" y="4368800"/>
          <p14:tracePt t="164987" x="2857500" y="4406900"/>
          <p14:tracePt t="165004" x="2832100" y="4432300"/>
          <p14:tracePt t="165021" x="2825750" y="4445000"/>
          <p14:tracePt t="165047" x="2825750" y="4451350"/>
          <p14:tracePt t="165065" x="2832100" y="4451350"/>
          <p14:tracePt t="165071" x="2844800" y="4451350"/>
          <p14:tracePt t="165087" x="2870200" y="4406900"/>
          <p14:tracePt t="165104" x="2889250" y="4337050"/>
          <p14:tracePt t="165121" x="2895600" y="4279900"/>
          <p14:tracePt t="165137" x="2889250" y="4229100"/>
          <p14:tracePt t="165154" x="2882900" y="4210050"/>
          <p14:tracePt t="165199" x="2870200" y="4216400"/>
          <p14:tracePt t="165208" x="2857500" y="4241800"/>
          <p14:tracePt t="165220" x="2844800" y="4279900"/>
          <p14:tracePt t="165237" x="2832100" y="4349750"/>
          <p14:tracePt t="165240" x="2832100" y="4362450"/>
          <p14:tracePt t="165254" x="2832100" y="4375150"/>
          <p14:tracePt t="165271" x="2832100" y="4387850"/>
          <p14:tracePt t="165345" x="2832100" y="4368800"/>
          <p14:tracePt t="165358" x="2832100" y="4349750"/>
          <p14:tracePt t="165372" x="2832100" y="4324350"/>
          <p14:tracePt t="165387" x="2832100" y="4318000"/>
          <p14:tracePt t="165449" x="2832100" y="4330700"/>
          <p14:tracePt t="165461" x="2832100" y="4343400"/>
          <p14:tracePt t="165472" x="2832100" y="4368800"/>
          <p14:tracePt t="165487" x="2832100" y="4394200"/>
          <p14:tracePt t="165504" x="2851150" y="4413250"/>
          <p14:tracePt t="165521" x="2870200" y="4438650"/>
          <p14:tracePt t="165537" x="2876550" y="4451350"/>
          <p14:tracePt t="165554" x="2882900" y="4457700"/>
          <p14:tracePt t="165625" x="2882900" y="4451350"/>
          <p14:tracePt t="165640" x="2876550" y="4425950"/>
          <p14:tracePt t="165659" x="2870200" y="4419600"/>
          <p14:tracePt t="165712" x="2863850" y="4419600"/>
          <p14:tracePt t="165728" x="2857500" y="4432300"/>
          <p14:tracePt t="165738" x="2857500" y="4438650"/>
          <p14:tracePt t="165754" x="2851150" y="4457700"/>
          <p14:tracePt t="165770" x="2851150" y="4464050"/>
          <p14:tracePt t="165787" x="2851150" y="4476750"/>
          <p14:tracePt t="166247" x="0" y="0"/>
        </p14:tracePtLst>
        <p14:tracePtLst>
          <p14:tracePt t="166746" x="2781300" y="4254500"/>
          <p14:tracePt t="166757" x="2774950" y="4254500"/>
          <p14:tracePt t="166771" x="2768600" y="4260850"/>
          <p14:tracePt t="166787" x="2755900" y="4305300"/>
          <p14:tracePt t="166803" x="2749550" y="4362450"/>
          <p14:tracePt t="166820" x="2749550" y="4425950"/>
          <p14:tracePt t="166837" x="2749550" y="4489450"/>
          <p14:tracePt t="166840" x="2749550" y="4527550"/>
          <p14:tracePt t="166853" x="2762250" y="4552950"/>
          <p14:tracePt t="166856" x="2774950" y="4572000"/>
          <p14:tracePt t="166870" x="2787650" y="4591050"/>
          <p14:tracePt t="166887" x="2806700" y="4610100"/>
          <p14:tracePt t="166904" x="2813050" y="4610100"/>
          <p14:tracePt t="166920" x="2825750" y="4610100"/>
          <p14:tracePt t="166937" x="2851150" y="4603750"/>
          <p14:tracePt t="166954" x="2882900" y="4565650"/>
          <p14:tracePt t="166971" x="2895600" y="4521200"/>
          <p14:tracePt t="166987" x="2901950" y="4476750"/>
          <p14:tracePt t="167003" x="2901950" y="4445000"/>
          <p14:tracePt t="167020" x="2895600" y="4394200"/>
          <p14:tracePt t="167024" x="2889250" y="4375150"/>
          <p14:tracePt t="167037" x="2882900" y="4362450"/>
          <p14:tracePt t="167053" x="2870200" y="4330700"/>
          <p14:tracePt t="167070" x="2844800" y="4305300"/>
          <p14:tracePt t="167072" x="2832100" y="4305300"/>
          <p14:tracePt t="167086" x="2832100" y="4298950"/>
          <p14:tracePt t="167103" x="2813050" y="4292600"/>
          <p14:tracePt t="167183" x="0" y="0"/>
        </p14:tracePtLst>
        <p14:tracePtLst>
          <p14:tracePt t="167480" x="2660650" y="4229100"/>
          <p14:tracePt t="167504" x="2654300" y="4235450"/>
          <p14:tracePt t="167512" x="2647950" y="4254500"/>
          <p14:tracePt t="167520" x="2647950" y="4279900"/>
          <p14:tracePt t="167536" x="2635250" y="4343400"/>
          <p14:tracePt t="167553" x="2635250" y="4432300"/>
          <p14:tracePt t="167570" x="2635250" y="4514850"/>
          <p14:tracePt t="167587" x="2654300" y="4584700"/>
          <p14:tracePt t="167603" x="2686050" y="4629150"/>
          <p14:tracePt t="167620" x="2717800" y="4660900"/>
          <p14:tracePt t="167636" x="2762250" y="4679950"/>
          <p14:tracePt t="167653" x="2819400" y="4692650"/>
          <p14:tracePt t="167670" x="2876550" y="4692650"/>
          <p14:tracePt t="167672" x="2908300" y="4692650"/>
          <p14:tracePt t="167687" x="2952750" y="4673600"/>
          <p14:tracePt t="167703" x="2978150" y="4629150"/>
          <p14:tracePt t="167720" x="2984500" y="4572000"/>
          <p14:tracePt t="167736" x="2984500" y="4527550"/>
          <p14:tracePt t="167753" x="2984500" y="4470400"/>
          <p14:tracePt t="167770" x="2971800" y="4432300"/>
          <p14:tracePt t="167786" x="2959100" y="4413250"/>
          <p14:tracePt t="167803" x="2940050" y="4387850"/>
          <p14:tracePt t="167820" x="2914650" y="4375150"/>
          <p14:tracePt t="167836" x="2895600" y="4356100"/>
          <p14:tracePt t="167840" x="2882900" y="4349750"/>
          <p14:tracePt t="167853" x="2870200" y="4343400"/>
          <p14:tracePt t="167870" x="2851150" y="4337050"/>
          <p14:tracePt t="167872" x="2844800" y="4330700"/>
          <p14:tracePt t="167903" x="0" y="0"/>
        </p14:tracePtLst>
        <p14:tracePtLst>
          <p14:tracePt t="168433" x="1809750" y="4597400"/>
          <p14:tracePt t="168490" x="1822450" y="4610100"/>
          <p14:tracePt t="168505" x="1898650" y="4622800"/>
          <p14:tracePt t="168519" x="2051050" y="4654550"/>
          <p14:tracePt t="168536" x="2266950" y="4692650"/>
          <p14:tracePt t="168553" x="2425700" y="4718050"/>
          <p14:tracePt t="168570" x="2527300" y="4724400"/>
          <p14:tracePt t="168587" x="2590800" y="4724400"/>
          <p14:tracePt t="168603" x="2647950" y="4724400"/>
          <p14:tracePt t="168620" x="2717800" y="4699000"/>
          <p14:tracePt t="168636" x="2825750" y="4673600"/>
          <p14:tracePt t="168653" x="2978150" y="4641850"/>
          <p14:tracePt t="168669" x="3143250" y="4603750"/>
          <p14:tracePt t="168672" x="3219450" y="4591050"/>
          <p14:tracePt t="168686" x="3289300" y="4565650"/>
          <p14:tracePt t="168703" x="3308350" y="4559300"/>
          <p14:tracePt t="168719" x="3314700" y="4546600"/>
          <p14:tracePt t="168736" x="3314700" y="4527550"/>
          <p14:tracePt t="168753" x="3314700" y="4502150"/>
          <p14:tracePt t="168769" x="3314700" y="4464050"/>
          <p14:tracePt t="168786" x="3289300" y="4425950"/>
          <p14:tracePt t="168803" x="3270250" y="4387850"/>
          <p14:tracePt t="168819" x="3244850" y="4362450"/>
          <p14:tracePt t="168836" x="3206750" y="4330700"/>
          <p14:tracePt t="168840" x="3194050" y="4318000"/>
          <p14:tracePt t="168853" x="3181350" y="4305300"/>
          <p14:tracePt t="168869" x="3143250" y="4292600"/>
          <p14:tracePt t="168873" x="3124200" y="4286250"/>
          <p14:tracePt t="168887" x="3111500" y="4273550"/>
          <p14:tracePt t="168903" x="3035300" y="4254500"/>
          <p14:tracePt t="168919" x="2965450" y="4241800"/>
          <p14:tracePt t="168936" x="2876550" y="4222750"/>
          <p14:tracePt t="168953" x="2806700" y="4210050"/>
          <p14:tracePt t="168969" x="2781300" y="4210050"/>
          <p14:tracePt t="168986" x="2768600" y="4210050"/>
          <p14:tracePt t="169003" x="2749550" y="4216400"/>
          <p14:tracePt t="169019" x="2736850" y="4235450"/>
          <p14:tracePt t="169036" x="2730500" y="4260850"/>
          <p14:tracePt t="169039" x="2730500" y="4273550"/>
          <p14:tracePt t="169053" x="2724150" y="4298950"/>
          <p14:tracePt t="169056" x="2724150" y="4311650"/>
          <p14:tracePt t="169069" x="2724150" y="4343400"/>
          <p14:tracePt t="169086" x="2724150" y="4451350"/>
          <p14:tracePt t="169103" x="2749550" y="4508500"/>
          <p14:tracePt t="169119" x="2787650" y="4552950"/>
          <p14:tracePt t="169136" x="2794000" y="4572000"/>
          <p14:tracePt t="169153" x="2800350" y="4578350"/>
          <p14:tracePt t="169257" x="2806700" y="4578350"/>
          <p14:tracePt t="169287" x="0" y="0"/>
        </p14:tracePtLst>
        <p14:tracePtLst>
          <p14:tracePt t="169745" x="2768600" y="4191000"/>
          <p14:tracePt t="169752" x="2768600" y="4197350"/>
          <p14:tracePt t="169760" x="2762250" y="4203700"/>
          <p14:tracePt t="169769" x="2755900" y="4222750"/>
          <p14:tracePt t="169786" x="2755900" y="4267200"/>
          <p14:tracePt t="169802" x="2755900" y="4311650"/>
          <p14:tracePt t="169819" x="2755900" y="4368800"/>
          <p14:tracePt t="169836" x="2755900" y="4445000"/>
          <p14:tracePt t="169852" x="2768600" y="4502150"/>
          <p14:tracePt t="169856" x="2774950" y="4527550"/>
          <p14:tracePt t="169869" x="2787650" y="4546600"/>
          <p14:tracePt t="169886" x="2806700" y="4572000"/>
          <p14:tracePt t="169902" x="2825750" y="4591050"/>
          <p14:tracePt t="169936" x="2832100" y="4591050"/>
          <p14:tracePt t="169952" x="2844800" y="4591050"/>
          <p14:tracePt t="169969" x="2876550" y="4584700"/>
          <p14:tracePt t="169986" x="2908300" y="4552950"/>
          <p14:tracePt t="170002" x="2921000" y="4508500"/>
          <p14:tracePt t="170019" x="2940050" y="4476750"/>
          <p14:tracePt t="170036" x="2952750" y="4438650"/>
          <p14:tracePt t="170052" x="2952750" y="4413250"/>
          <p14:tracePt t="170069" x="2952750" y="4387850"/>
          <p14:tracePt t="170073" x="2952750" y="4375150"/>
          <p14:tracePt t="170085" x="2952750" y="4356100"/>
          <p14:tracePt t="170102" x="2933700" y="4330700"/>
          <p14:tracePt t="170119" x="2895600" y="4311650"/>
          <p14:tracePt t="170136" x="2863850" y="4298950"/>
          <p14:tracePt t="170152" x="2825750" y="4292600"/>
          <p14:tracePt t="170169" x="2806700" y="4286250"/>
          <p14:tracePt t="170279" x="0" y="0"/>
        </p14:tracePtLst>
        <p14:tracePtLst>
          <p14:tracePt t="170875" x="2038350" y="5486400"/>
          <p14:tracePt t="170892" x="2019300" y="5499100"/>
          <p14:tracePt t="170913" x="2000250" y="5524500"/>
          <p14:tracePt t="170929" x="1987550" y="5562600"/>
          <p14:tracePt t="170938" x="1981200" y="5568950"/>
          <p14:tracePt t="170952" x="1981200" y="5588000"/>
          <p14:tracePt t="170969" x="1981200" y="5619750"/>
          <p14:tracePt t="170985" x="1981200" y="5645150"/>
          <p14:tracePt t="171002" x="2006600" y="5683250"/>
          <p14:tracePt t="171019" x="2057400" y="5715000"/>
          <p14:tracePt t="171035" x="2139950" y="5746750"/>
          <p14:tracePt t="171052" x="2203450" y="5759450"/>
          <p14:tracePt t="171069" x="2222500" y="5759450"/>
          <p14:tracePt t="171071" x="2228850" y="5759450"/>
          <p14:tracePt t="171085" x="2241550" y="5759450"/>
          <p14:tracePt t="171102" x="2254250" y="5746750"/>
          <p14:tracePt t="171104" x="2254250" y="5734050"/>
          <p14:tracePt t="171118" x="2254250" y="5683250"/>
          <p14:tracePt t="171135" x="2254250" y="5651500"/>
          <p14:tracePt t="171152" x="2247900" y="5613400"/>
          <p14:tracePt t="171168" x="2222500" y="5581650"/>
          <p14:tracePt t="171185" x="2209800" y="5562600"/>
          <p14:tracePt t="171202" x="2197100" y="5562600"/>
          <p14:tracePt t="171218" x="2190750" y="5562600"/>
          <p14:tracePt t="171288" x="2178050" y="5562600"/>
          <p14:tracePt t="171299" x="2165350" y="5568950"/>
          <p14:tracePt t="171313" x="2146300" y="5607050"/>
          <p14:tracePt t="171329" x="2139950" y="5638800"/>
          <p14:tracePt t="171343" x="2139950" y="5670550"/>
          <p14:tracePt t="171352" x="2139950" y="5676900"/>
          <p14:tracePt t="171369" x="2139950" y="5715000"/>
          <p14:tracePt t="171385" x="2146300" y="5727700"/>
          <p14:tracePt t="171402" x="2165350" y="5740400"/>
          <p14:tracePt t="171418" x="2190750" y="5746750"/>
          <p14:tracePt t="171435" x="2216150" y="5746750"/>
          <p14:tracePt t="171452" x="2235200" y="5746750"/>
          <p14:tracePt t="171468" x="2247900" y="5715000"/>
          <p14:tracePt t="171485" x="2247900" y="5689600"/>
          <p14:tracePt t="171487" x="2247900" y="5664200"/>
          <p14:tracePt t="171502" x="2247900" y="5645150"/>
          <p14:tracePt t="171519" x="2235200" y="5600700"/>
          <p14:tracePt t="171535" x="2222500" y="5594350"/>
          <p14:tracePt t="171577" x="2216150" y="5594350"/>
          <p14:tracePt t="171589" x="2209800" y="5594350"/>
          <p14:tracePt t="171602" x="2197100" y="5594350"/>
          <p14:tracePt t="171618" x="2184400" y="5619750"/>
          <p14:tracePt t="171635" x="2171700" y="5638800"/>
          <p14:tracePt t="171652" x="2171700" y="5645150"/>
          <p14:tracePt t="171669" x="2171700" y="5651500"/>
          <p14:tracePt t="171688" x="2171700" y="5657850"/>
          <p14:tracePt t="171713" x="2178050" y="5657850"/>
          <p14:tracePt t="171729" x="2184400" y="5657850"/>
          <p14:tracePt t="171761" x="2184400" y="5651500"/>
          <p14:tracePt t="171769" x="2184400" y="5645150"/>
          <p14:tracePt t="171786" x="2184400" y="5638800"/>
          <p14:tracePt t="171802" x="2184400" y="5632450"/>
          <p14:tracePt t="171832" x="2184400" y="5626100"/>
          <p14:tracePt t="171951" x="0" y="0"/>
        </p14:tracePtLst>
        <p14:tracePtLst>
          <p14:tracePt t="173026" x="2108200" y="5480050"/>
          <p14:tracePt t="173035" x="2101850" y="5492750"/>
          <p14:tracePt t="173052" x="2095500" y="5511800"/>
          <p14:tracePt t="173068" x="2082800" y="5530850"/>
          <p14:tracePt t="173072" x="2076450" y="5549900"/>
          <p14:tracePt t="173085" x="2070100" y="5568950"/>
          <p14:tracePt t="173088" x="2070100" y="5581650"/>
          <p14:tracePt t="173101" x="2063750" y="5607050"/>
          <p14:tracePt t="173118" x="2057400" y="5651500"/>
          <p14:tracePt t="173135" x="2057400" y="5715000"/>
          <p14:tracePt t="173151" x="2057400" y="5753100"/>
          <p14:tracePt t="173168" x="2063750" y="5791200"/>
          <p14:tracePt t="173185" x="2089150" y="5810250"/>
          <p14:tracePt t="173202" x="2114550" y="5810250"/>
          <p14:tracePt t="173218" x="2152650" y="5810250"/>
          <p14:tracePt t="173234" x="2178050" y="5810250"/>
          <p14:tracePt t="173251" x="2203450" y="5784850"/>
          <p14:tracePt t="173268" x="2209800" y="5740400"/>
          <p14:tracePt t="173284" x="2216150" y="5702300"/>
          <p14:tracePt t="173287" x="2216150" y="5683250"/>
          <p14:tracePt t="173301" x="2216150" y="5657850"/>
          <p14:tracePt t="173318" x="2197100" y="5626100"/>
          <p14:tracePt t="173334" x="2152650" y="5594350"/>
          <p14:tracePt t="173351" x="2133600" y="5588000"/>
          <p14:tracePt t="173368" x="2127250" y="5588000"/>
          <p14:tracePt t="173384" x="2114550" y="5588000"/>
          <p14:tracePt t="173401" x="2108200" y="5588000"/>
          <p14:tracePt t="173418" x="2101850" y="5588000"/>
          <p14:tracePt t="173503" x="0" y="0"/>
        </p14:tracePtLst>
        <p14:tracePtLst>
          <p14:tracePt t="173913" x="2032000" y="5810250"/>
          <p14:tracePt t="174009" x="2044700" y="5810250"/>
          <p14:tracePt t="174022" x="2089150" y="5810250"/>
          <p14:tracePt t="174035" x="2203450" y="5810250"/>
          <p14:tracePt t="174051" x="2298700" y="5810250"/>
          <p14:tracePt t="174055" x="2330450" y="5810250"/>
          <p14:tracePt t="174071" x="2362200" y="5810250"/>
          <p14:tracePt t="174101" x="2368550" y="5810250"/>
          <p14:tracePt t="174223" x="0" y="0"/>
        </p14:tracePtLst>
        <p14:tracePtLst>
          <p14:tracePt t="175211" x="3378200" y="2927350"/>
          <p14:tracePt t="175281" x="3390900" y="2927350"/>
          <p14:tracePt t="175293" x="3422650" y="2927350"/>
          <p14:tracePt t="175304" x="3556000" y="2927350"/>
          <p14:tracePt t="175317" x="3663950" y="2927350"/>
          <p14:tracePt t="175321" x="3778250" y="2927350"/>
          <p14:tracePt t="175334" x="4057650" y="2927350"/>
          <p14:tracePt t="175351" x="4343400" y="2927350"/>
          <p14:tracePt t="175367" x="4591050" y="2927350"/>
          <p14:tracePt t="175384" x="4787900" y="2927350"/>
          <p14:tracePt t="175401" x="4946650" y="2927350"/>
          <p14:tracePt t="175417" x="5067300" y="2927350"/>
          <p14:tracePt t="175434" x="5162550" y="2940050"/>
          <p14:tracePt t="175450" x="5232400" y="2952750"/>
          <p14:tracePt t="175467" x="5302250" y="2965450"/>
          <p14:tracePt t="175484" x="5372100" y="2984500"/>
          <p14:tracePt t="175500" x="5403850" y="2984500"/>
          <p14:tracePt t="175517" x="5441950" y="2990850"/>
          <p14:tracePt t="175534" x="5454650" y="2990850"/>
          <p14:tracePt t="175550" x="5518150" y="2990850"/>
          <p14:tracePt t="175567" x="5581650" y="2990850"/>
          <p14:tracePt t="175584" x="5645150" y="2990850"/>
          <p14:tracePt t="175601" x="5727700" y="2990850"/>
          <p14:tracePt t="175617" x="5753100" y="2984500"/>
          <p14:tracePt t="175634" x="5759450" y="2984500"/>
          <p14:tracePt t="175650" x="5765800" y="2984500"/>
          <p14:tracePt t="175667" x="5778500" y="2978150"/>
          <p14:tracePt t="175684" x="5791200" y="2965450"/>
          <p14:tracePt t="175700" x="5803900" y="2959100"/>
          <p14:tracePt t="175704" x="5810250" y="2952750"/>
          <p14:tracePt t="175717" x="5816600" y="2946400"/>
          <p14:tracePt t="175734" x="5829300" y="2921000"/>
          <p14:tracePt t="175737" x="5835650" y="2914650"/>
          <p14:tracePt t="175750" x="5842000" y="2908300"/>
          <p14:tracePt t="175767" x="5842000" y="2895600"/>
          <p14:tracePt t="175784" x="5842000" y="2882900"/>
          <p14:tracePt t="175800" x="5842000" y="2863850"/>
          <p14:tracePt t="175817" x="5829300" y="2844800"/>
          <p14:tracePt t="175834" x="5765800" y="2819400"/>
          <p14:tracePt t="175850" x="5632450" y="2794000"/>
          <p14:tracePt t="175867" x="5441950" y="2762250"/>
          <p14:tracePt t="175884" x="5149850" y="2698750"/>
          <p14:tracePt t="175901" x="4813300" y="2667000"/>
          <p14:tracePt t="175904" x="4635500" y="2654300"/>
          <p14:tracePt t="175917" x="4483100" y="2654300"/>
          <p14:tracePt t="175934" x="4235450" y="2654300"/>
          <p14:tracePt t="175951" x="3968750" y="2654300"/>
          <p14:tracePt t="175967" x="3835400" y="2654300"/>
          <p14:tracePt t="175984" x="3714750" y="2654300"/>
          <p14:tracePt t="176000" x="3600450" y="2654300"/>
          <p14:tracePt t="176017" x="3511550" y="2654300"/>
          <p14:tracePt t="176034" x="3467100" y="2654300"/>
          <p14:tracePt t="176050" x="3435350" y="2654300"/>
          <p14:tracePt t="176067" x="3429000" y="2654300"/>
          <p14:tracePt t="176084" x="3416300" y="2654300"/>
          <p14:tracePt t="176100" x="3403600" y="2660650"/>
          <p14:tracePt t="176104" x="3397250" y="2667000"/>
          <p14:tracePt t="176117" x="3397250" y="2673350"/>
          <p14:tracePt t="176134" x="3384550" y="2679700"/>
          <p14:tracePt t="176151" x="3365500" y="2705100"/>
          <p14:tracePt t="176167" x="3352800" y="2730500"/>
          <p14:tracePt t="176183" x="3346450" y="2736850"/>
          <p14:tracePt t="176200" x="3333750" y="2749550"/>
          <p14:tracePt t="176217" x="3333750" y="2762250"/>
          <p14:tracePt t="176234" x="3327400" y="2774950"/>
          <p14:tracePt t="176250" x="3327400" y="2781300"/>
          <p14:tracePt t="176267" x="3327400" y="2787650"/>
          <p14:tracePt t="176283" x="3327400" y="2800350"/>
          <p14:tracePt t="176328" x="3327400" y="2806700"/>
          <p14:tracePt t="176353" x="3327400" y="2813050"/>
          <p14:tracePt t="176368" x="3327400" y="2819400"/>
          <p14:tracePt t="176393" x="3327400" y="2825750"/>
          <p14:tracePt t="176403" x="3327400" y="2838450"/>
          <p14:tracePt t="176418" x="3333750" y="2844800"/>
          <p14:tracePt t="176434" x="3340100" y="2857500"/>
          <p14:tracePt t="176450" x="3365500" y="2876550"/>
          <p14:tracePt t="176467" x="3390900" y="2895600"/>
          <p14:tracePt t="176483" x="3441700" y="2921000"/>
          <p14:tracePt t="176500" x="3549650" y="2959100"/>
          <p14:tracePt t="176517" x="3657600" y="2984500"/>
          <p14:tracePt t="176519" x="3721100" y="2997200"/>
          <p14:tracePt t="176533" x="3790950" y="3016250"/>
          <p14:tracePt t="176536" x="3873500" y="3028950"/>
          <p14:tracePt t="176550" x="3962400" y="3041650"/>
          <p14:tracePt t="176567" x="4216400" y="3048000"/>
          <p14:tracePt t="176583" x="4394200" y="3048000"/>
          <p14:tracePt t="176600" x="4584700" y="3048000"/>
          <p14:tracePt t="176617" x="4800600" y="3048000"/>
          <p14:tracePt t="176633" x="5022850" y="3048000"/>
          <p14:tracePt t="176650" x="5219700" y="3048000"/>
          <p14:tracePt t="176667" x="5391150" y="3048000"/>
          <p14:tracePt t="176683" x="5530850" y="3048000"/>
          <p14:tracePt t="176700" x="5632450" y="3048000"/>
          <p14:tracePt t="176717" x="5721350" y="3048000"/>
          <p14:tracePt t="176720" x="5765800" y="3048000"/>
          <p14:tracePt t="176733" x="5797550" y="3048000"/>
          <p14:tracePt t="176737" x="5829300" y="3048000"/>
          <p14:tracePt t="176751" x="5854700" y="3048000"/>
          <p14:tracePt t="176767" x="5867400" y="3048000"/>
          <p14:tracePt t="176784" x="5873750" y="3048000"/>
          <p14:tracePt t="176816" x="5873750" y="3041650"/>
          <p14:tracePt t="176824" x="5873750" y="3035300"/>
          <p14:tracePt t="176833" x="5873750" y="3028950"/>
          <p14:tracePt t="176850" x="5873750" y="3016250"/>
          <p14:tracePt t="176867" x="5873750" y="2990850"/>
          <p14:tracePt t="176883" x="5861050" y="2965450"/>
          <p14:tracePt t="176900" x="5848350" y="2946400"/>
          <p14:tracePt t="176917" x="5835650" y="2933700"/>
          <p14:tracePt t="176920" x="5822950" y="2927350"/>
          <p14:tracePt t="176933" x="5822950" y="2921000"/>
          <p14:tracePt t="176950" x="5791200" y="2901950"/>
          <p14:tracePt t="176953" x="5765800" y="2889250"/>
          <p14:tracePt t="176967" x="5695950" y="2857500"/>
          <p14:tracePt t="176983" x="5588000" y="2832100"/>
          <p14:tracePt t="177000" x="5441950" y="2806700"/>
          <p14:tracePt t="177017" x="5314950" y="2800350"/>
          <p14:tracePt t="177033" x="5187950" y="2800350"/>
          <p14:tracePt t="177050" x="5048250" y="2800350"/>
          <p14:tracePt t="177067" x="4914900" y="2800350"/>
          <p14:tracePt t="177083" x="4743450" y="2800350"/>
          <p14:tracePt t="177100" x="4578350" y="2800350"/>
          <p14:tracePt t="177104" x="4502150" y="2800350"/>
          <p14:tracePt t="177117" x="4425950" y="2800350"/>
          <p14:tracePt t="177133" x="4267200" y="2800350"/>
          <p14:tracePt t="177150" x="4152900" y="2800350"/>
          <p14:tracePt t="177152" x="4108450" y="2800350"/>
          <p14:tracePt t="177167" x="4044950" y="2800350"/>
          <p14:tracePt t="177183" x="3981450" y="2800350"/>
          <p14:tracePt t="177200" x="3911600" y="2800350"/>
          <p14:tracePt t="177216" x="3835400" y="2800350"/>
          <p14:tracePt t="177233" x="3771900" y="2800350"/>
          <p14:tracePt t="177250" x="3721100" y="2806700"/>
          <p14:tracePt t="177266" x="3676650" y="2806700"/>
          <p14:tracePt t="177283" x="3644900" y="2806700"/>
          <p14:tracePt t="177300" x="3613150" y="2806700"/>
          <p14:tracePt t="177317" x="3568700" y="2806700"/>
          <p14:tracePt t="177320" x="3543300" y="2806700"/>
          <p14:tracePt t="177333" x="3524250" y="2806700"/>
          <p14:tracePt t="177350" x="3486150" y="2806700"/>
          <p14:tracePt t="177352" x="3479800" y="2806700"/>
          <p14:tracePt t="177367" x="3454400" y="2813050"/>
          <p14:tracePt t="177384" x="3441700" y="2813050"/>
          <p14:tracePt t="177400" x="3429000" y="2819400"/>
          <p14:tracePt t="177416" x="3409950" y="2825750"/>
          <p14:tracePt t="177433" x="3397250" y="2832100"/>
          <p14:tracePt t="177450" x="3384550" y="2838450"/>
          <p14:tracePt t="177466" x="3378200" y="2844800"/>
          <p14:tracePt t="177483" x="3365500" y="2851150"/>
          <p14:tracePt t="177503" x="3359150" y="2857500"/>
          <p14:tracePt t="177544" x="3359150" y="2863850"/>
          <p14:tracePt t="177552" x="3359150" y="2870200"/>
          <p14:tracePt t="177568" x="3359150" y="2876550"/>
          <p14:tracePt t="177583" x="3359150" y="2889250"/>
          <p14:tracePt t="177600" x="3359150" y="2914650"/>
          <p14:tracePt t="177616" x="3390900" y="2933700"/>
          <p14:tracePt t="177633" x="3448050" y="2952750"/>
          <p14:tracePt t="177650" x="3568700" y="2978150"/>
          <p14:tracePt t="177666" x="3752850" y="3016250"/>
          <p14:tracePt t="177683" x="3968750" y="3048000"/>
          <p14:tracePt t="177700" x="4184650" y="3060700"/>
          <p14:tracePt t="177716" x="4419600" y="3060700"/>
          <p14:tracePt t="177719" x="4527550" y="3060700"/>
          <p14:tracePt t="177733" x="4616450" y="3060700"/>
          <p14:tracePt t="177737" x="4705350" y="3060700"/>
          <p14:tracePt t="177750" x="4787900" y="3060700"/>
          <p14:tracePt t="177767" x="4997450" y="3060700"/>
          <p14:tracePt t="177783" x="5124450" y="3060700"/>
          <p14:tracePt t="177800" x="5245100" y="3060700"/>
          <p14:tracePt t="177816" x="5321300" y="3060700"/>
          <p14:tracePt t="177833" x="5372100" y="3060700"/>
          <p14:tracePt t="177850" x="5397500" y="3060700"/>
          <p14:tracePt t="177866" x="5429250" y="3060700"/>
          <p14:tracePt t="177883" x="5473700" y="3054350"/>
          <p14:tracePt t="177900" x="5518150" y="3048000"/>
          <p14:tracePt t="177903" x="5537200" y="3041650"/>
          <p14:tracePt t="177916" x="5562600" y="3035300"/>
          <p14:tracePt t="177933" x="5626100" y="3022600"/>
          <p14:tracePt t="177950" x="5657850" y="3016250"/>
          <p14:tracePt t="177952" x="5670550" y="3016250"/>
          <p14:tracePt t="177966" x="5676900" y="3009900"/>
          <p14:tracePt t="177983" x="5683250" y="3009900"/>
          <p14:tracePt t="177999" x="5695950" y="3003550"/>
          <p14:tracePt t="178017" x="5702300" y="2997200"/>
          <p14:tracePt t="178033" x="5708650" y="2990850"/>
          <p14:tracePt t="178050" x="5708650" y="2984500"/>
          <p14:tracePt t="178066" x="5708650" y="2978150"/>
          <p14:tracePt t="178083" x="5708650" y="2965450"/>
          <p14:tracePt t="178100" x="5715000" y="2959100"/>
          <p14:tracePt t="178116" x="5715000" y="2952750"/>
          <p14:tracePt t="178133" x="5715000" y="2946400"/>
          <p14:tracePt t="178150" x="5715000" y="2940050"/>
          <p14:tracePt t="178167" x="5708650" y="2927350"/>
          <p14:tracePt t="178183" x="5670550" y="2908300"/>
          <p14:tracePt t="178199" x="5588000" y="2882900"/>
          <p14:tracePt t="178216" x="5435600" y="2851150"/>
          <p14:tracePt t="178233" x="5226050" y="2806700"/>
          <p14:tracePt t="178249" x="4959350" y="2755900"/>
          <p14:tracePt t="178266" x="4692650" y="2717800"/>
          <p14:tracePt t="178283" x="4457700" y="2686050"/>
          <p14:tracePt t="178299" x="4241800" y="2679700"/>
          <p14:tracePt t="178316" x="4057650" y="2679700"/>
          <p14:tracePt t="178319" x="3968750" y="2679700"/>
          <p14:tracePt t="178333" x="3898900" y="2679700"/>
          <p14:tracePt t="178349" x="3746500" y="2679700"/>
          <p14:tracePt t="178352" x="3676650" y="2679700"/>
          <p14:tracePt t="178366" x="3556000" y="2679700"/>
          <p14:tracePt t="178383" x="3460750" y="2679700"/>
          <p14:tracePt t="178399" x="3422650" y="2679700"/>
          <p14:tracePt t="178416" x="3390900" y="2686050"/>
          <p14:tracePt t="178433" x="3378200" y="2692400"/>
          <p14:tracePt t="178449" x="3365500" y="2698750"/>
          <p14:tracePt t="178466" x="3340100" y="2711450"/>
          <p14:tracePt t="178483" x="3321050" y="2730500"/>
          <p14:tracePt t="178499" x="3308350" y="2755900"/>
          <p14:tracePt t="178516" x="3289300" y="2781300"/>
          <p14:tracePt t="178533" x="3282950" y="2813050"/>
          <p14:tracePt t="178535" x="3282950" y="2819400"/>
          <p14:tracePt t="178549" x="3282950" y="2832100"/>
          <p14:tracePt t="178567" x="3282950" y="2851150"/>
          <p14:tracePt t="178583" x="3282950" y="2863850"/>
          <p14:tracePt t="178600" x="3289300" y="2882900"/>
          <p14:tracePt t="178616" x="3302000" y="2901950"/>
          <p14:tracePt t="178633" x="3352800" y="2927350"/>
          <p14:tracePt t="178649" x="3467100" y="2959100"/>
          <p14:tracePt t="178666" x="3657600" y="3003550"/>
          <p14:tracePt t="178683" x="3937000" y="3048000"/>
          <p14:tracePt t="178699" x="4241800" y="3079750"/>
          <p14:tracePt t="178716" x="4451350" y="3079750"/>
          <p14:tracePt t="178719" x="4552950" y="3079750"/>
          <p14:tracePt t="178733" x="4635500" y="3079750"/>
          <p14:tracePt t="178749" x="4787900" y="3079750"/>
          <p14:tracePt t="178767" x="5016500" y="3079750"/>
          <p14:tracePt t="178783" x="5207000" y="3079750"/>
          <p14:tracePt t="178799" x="5384800" y="3079750"/>
          <p14:tracePt t="178816" x="5524500" y="3079750"/>
          <p14:tracePt t="178833" x="5600700" y="3079750"/>
          <p14:tracePt t="178849" x="5638800" y="3079750"/>
          <p14:tracePt t="178866" x="5651500" y="3079750"/>
          <p14:tracePt t="178883" x="5664200" y="3067050"/>
          <p14:tracePt t="178899" x="5676900" y="3060700"/>
          <p14:tracePt t="178916" x="5683250" y="3041650"/>
          <p14:tracePt t="178933" x="5695950" y="3028950"/>
          <p14:tracePt t="178936" x="5695950" y="3022600"/>
          <p14:tracePt t="178950" x="5702300" y="3016250"/>
          <p14:tracePt t="178966" x="5715000" y="3003550"/>
          <p14:tracePt t="178968" x="5727700" y="2997200"/>
          <p14:tracePt t="178984" x="5727700" y="2990850"/>
          <p14:tracePt t="178999" x="5721350" y="2965450"/>
          <p14:tracePt t="179016" x="5695950" y="2940050"/>
          <p14:tracePt t="179033" x="5632450" y="2914650"/>
          <p14:tracePt t="179050" x="5518150" y="2863850"/>
          <p14:tracePt t="179066" x="5346700" y="2832100"/>
          <p14:tracePt t="179083" x="5143500" y="2787650"/>
          <p14:tracePt t="179099" x="4959350" y="2749550"/>
          <p14:tracePt t="179116" x="4819650" y="2717800"/>
          <p14:tracePt t="179120" x="4756150" y="2711450"/>
          <p14:tracePt t="179133" x="4711700" y="2711450"/>
          <p14:tracePt t="179149" x="4603750" y="2711450"/>
          <p14:tracePt t="179152" x="4552950" y="2711450"/>
          <p14:tracePt t="179167" x="4425950" y="2711450"/>
          <p14:tracePt t="179183" x="4292600" y="2736850"/>
          <p14:tracePt t="179199" x="4152900" y="2762250"/>
          <p14:tracePt t="179216" x="4019550" y="2794000"/>
          <p14:tracePt t="179232" x="3924300" y="2813050"/>
          <p14:tracePt t="179249" x="3854450" y="2825750"/>
          <p14:tracePt t="179266" x="3810000" y="2838450"/>
          <p14:tracePt t="179282" x="3784600" y="2844800"/>
          <p14:tracePt t="179299" x="3752850" y="2863850"/>
          <p14:tracePt t="179316" x="3727450" y="2882900"/>
          <p14:tracePt t="179320" x="3714750" y="2895600"/>
          <p14:tracePt t="179333" x="3708400" y="2901950"/>
          <p14:tracePt t="179349" x="3702050" y="2908300"/>
          <p14:tracePt t="179351" x="3702050" y="2921000"/>
          <p14:tracePt t="179369" x="3702050" y="2927350"/>
          <p14:tracePt t="179382" x="3695700" y="2940050"/>
          <p14:tracePt t="179399" x="3695700" y="2952750"/>
          <p14:tracePt t="179416" x="3695700" y="2959100"/>
          <p14:tracePt t="179433" x="3695700" y="2965450"/>
          <p14:tracePt t="179449" x="3695700" y="2971800"/>
          <p14:tracePt t="179466" x="3695700" y="2984500"/>
          <p14:tracePt t="179482" x="3714750" y="2990850"/>
          <p14:tracePt t="179499" x="3740150" y="3009900"/>
          <p14:tracePt t="179516" x="3822700" y="3041650"/>
          <p14:tracePt t="179532" x="3968750" y="3073400"/>
          <p14:tracePt t="179549" x="4210050" y="3111500"/>
          <p14:tracePt t="179551" x="4349750" y="3117850"/>
          <p14:tracePt t="179566" x="4451350" y="3117850"/>
          <p14:tracePt t="179583" x="4718050" y="3117850"/>
          <p14:tracePt t="179599" x="4826000" y="3117850"/>
          <p14:tracePt t="179616" x="4914900" y="3117850"/>
          <p14:tracePt t="179632" x="4991100" y="3105150"/>
          <p14:tracePt t="179649" x="5080000" y="3092450"/>
          <p14:tracePt t="179666" x="5156200" y="3073400"/>
          <p14:tracePt t="179682" x="5219700" y="3060700"/>
          <p14:tracePt t="179699" x="5251450" y="3048000"/>
          <p14:tracePt t="179716" x="5276850" y="3041650"/>
          <p14:tracePt t="179732" x="5295900" y="3022600"/>
          <p14:tracePt t="179736" x="5302250" y="3016250"/>
          <p14:tracePt t="179749" x="5308600" y="3016250"/>
          <p14:tracePt t="179765" x="5327650" y="3003550"/>
          <p14:tracePt t="179782" x="5346700" y="2984500"/>
          <p14:tracePt t="179799" x="5353050" y="2978150"/>
          <p14:tracePt t="179815" x="5365750" y="2965450"/>
          <p14:tracePt t="180007" x="0" y="0"/>
        </p14:tracePtLst>
        <p14:tracePtLst>
          <p14:tracePt t="180578" x="3390900" y="2914650"/>
          <p14:tracePt t="180643" x="3409950" y="2927350"/>
          <p14:tracePt t="180658" x="3492500" y="2965450"/>
          <p14:tracePt t="180675" x="3663950" y="2997200"/>
          <p14:tracePt t="180680" x="3771900" y="3022600"/>
          <p14:tracePt t="180698" x="4038600" y="3086100"/>
          <p14:tracePt t="180710" x="4184650" y="3105150"/>
          <p14:tracePt t="180712" x="4298950" y="3111500"/>
          <p14:tracePt t="180722" x="4413250" y="3124200"/>
          <p14:tracePt t="180732" x="4508500" y="3124200"/>
          <p14:tracePt t="180749" x="4718050" y="3124200"/>
          <p14:tracePt t="180765" x="4927600" y="3124200"/>
          <p14:tracePt t="180767" x="5035550" y="3124200"/>
          <p14:tracePt t="180782" x="5149850" y="3124200"/>
          <p14:tracePt t="180798" x="5492750" y="3124200"/>
          <p14:tracePt t="180815" x="5683250" y="3124200"/>
          <p14:tracePt t="180832" x="5822950" y="3124200"/>
          <p14:tracePt t="180849" x="5905500" y="3124200"/>
          <p14:tracePt t="180865" x="5937250" y="3124200"/>
          <p14:tracePt t="180882" x="5949950" y="3124200"/>
          <p14:tracePt t="180898" x="5956300" y="3117850"/>
          <p14:tracePt t="180915" x="5962650" y="3105150"/>
          <p14:tracePt t="180932" x="5969000" y="3092450"/>
          <p14:tracePt t="180948" x="5975350" y="3073400"/>
          <p14:tracePt t="180965" x="5975350" y="3048000"/>
          <p14:tracePt t="180982" x="5975350" y="3028950"/>
          <p14:tracePt t="180984" x="5975350" y="3022600"/>
          <p14:tracePt t="180998" x="5969000" y="2990850"/>
          <p14:tracePt t="181015" x="5956300" y="2971800"/>
          <p14:tracePt t="181032" x="5949950" y="2952750"/>
          <p14:tracePt t="181048" x="5949950" y="2940050"/>
          <p14:tracePt t="181065" x="5930900" y="2927350"/>
          <p14:tracePt t="181082" x="5899150" y="2901950"/>
          <p14:tracePt t="181098" x="5816600" y="2876550"/>
          <p14:tracePt t="181115" x="5695950" y="2851150"/>
          <p14:tracePt t="181132" x="5549900" y="2819400"/>
          <p14:tracePt t="181148" x="5372100" y="2781300"/>
          <p14:tracePt t="181151" x="5276850" y="2762250"/>
          <p14:tracePt t="181165" x="5168900" y="2755900"/>
          <p14:tracePt t="181182" x="4959350" y="2749550"/>
          <p14:tracePt t="181184" x="4845050" y="2749550"/>
          <p14:tracePt t="181198" x="4635500" y="2749550"/>
          <p14:tracePt t="181215" x="4413250" y="2749550"/>
          <p14:tracePt t="181232" x="4191000" y="2749550"/>
          <p14:tracePt t="181248" x="4000500" y="2749550"/>
          <p14:tracePt t="181265" x="3841750" y="2749550"/>
          <p14:tracePt t="181282" x="3740150" y="2749550"/>
          <p14:tracePt t="181298" x="3683000" y="2749550"/>
          <p14:tracePt t="181315" x="3644900" y="2749550"/>
          <p14:tracePt t="181332" x="3619500" y="2749550"/>
          <p14:tracePt t="181349" x="3594100" y="2749550"/>
          <p14:tracePt t="181352" x="3568700" y="2749550"/>
          <p14:tracePt t="181365" x="3549650" y="2755900"/>
          <p14:tracePt t="181382" x="3524250" y="2762250"/>
          <p14:tracePt t="181386" x="3498850" y="2768600"/>
          <p14:tracePt t="181399" x="3460750" y="2781300"/>
          <p14:tracePt t="181415" x="3448050" y="2787650"/>
          <p14:tracePt t="181432" x="3422650" y="2800350"/>
          <p14:tracePt t="181448" x="3403600" y="2800350"/>
          <p14:tracePt t="181465" x="3384550" y="2806700"/>
          <p14:tracePt t="181482" x="3352800" y="2819400"/>
          <p14:tracePt t="181498" x="3333750" y="2832100"/>
          <p14:tracePt t="181515" x="3321050" y="2832100"/>
          <p14:tracePt t="181559" x="3308350" y="2838450"/>
          <p14:tracePt t="181618" x="3308350" y="2844800"/>
          <p14:tracePt t="181634" x="3308350" y="2851150"/>
          <p14:tracePt t="181649" x="3308350" y="2870200"/>
          <p14:tracePt t="181665" x="3314700" y="2895600"/>
          <p14:tracePt t="181682" x="3333750" y="2921000"/>
          <p14:tracePt t="181698" x="3365500" y="2940050"/>
          <p14:tracePt t="181715" x="3454400" y="2971800"/>
          <p14:tracePt t="181732" x="3606800" y="3003550"/>
          <p14:tracePt t="181735" x="3733800" y="3035300"/>
          <p14:tracePt t="181748" x="3873500" y="3054350"/>
          <p14:tracePt t="181765" x="4222750" y="3067050"/>
          <p14:tracePt t="181782" x="4591050" y="3067050"/>
          <p14:tracePt t="181784" x="4768850" y="3067050"/>
          <p14:tracePt t="181799" x="5048250" y="3067050"/>
          <p14:tracePt t="181815" x="5257800" y="3067050"/>
          <p14:tracePt t="181832" x="5441950" y="3060700"/>
          <p14:tracePt t="181848" x="5581650" y="3035300"/>
          <p14:tracePt t="181865" x="5689600" y="3016250"/>
          <p14:tracePt t="181881" x="5791200" y="2997200"/>
          <p14:tracePt t="181898" x="5867400" y="2990850"/>
          <p14:tracePt t="181915" x="5943600" y="2990850"/>
          <p14:tracePt t="181932" x="6000750" y="2990850"/>
          <p14:tracePt t="181948" x="6038850" y="2990850"/>
          <p14:tracePt t="181953" x="6051550" y="2990850"/>
          <p14:tracePt t="181965" x="6064250" y="2990850"/>
          <p14:tracePt t="181982" x="6070600" y="2990850"/>
          <p14:tracePt t="181999" x="6076950" y="2984500"/>
          <p14:tracePt t="182015" x="6083300" y="2984500"/>
          <p14:tracePt t="182032" x="6096000" y="2984500"/>
          <p14:tracePt t="182048" x="6102350" y="2984500"/>
          <p14:tracePt t="182065" x="6108700" y="2984500"/>
          <p14:tracePt t="182129" x="6115050" y="2984500"/>
          <p14:tracePt t="182265" x="6115050" y="2978150"/>
          <p14:tracePt t="182289" x="6115050" y="2971800"/>
          <p14:tracePt t="182304" x="6115050" y="2959100"/>
          <p14:tracePt t="182316" x="6115050" y="2952750"/>
          <p14:tracePt t="182331" x="6102350" y="2940050"/>
          <p14:tracePt t="182336" x="6102350" y="2933700"/>
          <p14:tracePt t="182348" x="6096000" y="2933700"/>
          <p14:tracePt t="182365" x="6083300" y="2914650"/>
          <p14:tracePt t="182382" x="6070600" y="2908300"/>
          <p14:tracePt t="182399" x="6051550" y="2895600"/>
          <p14:tracePt t="182415" x="6038850" y="2882900"/>
          <p14:tracePt t="182431" x="6019800" y="2876550"/>
          <p14:tracePt t="182448" x="6007100" y="2870200"/>
          <p14:tracePt t="182465" x="5994400" y="2863850"/>
          <p14:tracePt t="182481" x="5949950" y="2851150"/>
          <p14:tracePt t="182498" x="5911850" y="2838450"/>
          <p14:tracePt t="182515" x="5861050" y="2825750"/>
          <p14:tracePt t="182531" x="5784850" y="2813050"/>
          <p14:tracePt t="182548" x="5638800" y="2781300"/>
          <p14:tracePt t="182565" x="5461000" y="2743200"/>
          <p14:tracePt t="182581" x="5257800" y="2711450"/>
          <p14:tracePt t="182584" x="5137150" y="2679700"/>
          <p14:tracePt t="182598" x="5010150" y="2660650"/>
          <p14:tracePt t="182615" x="4679950" y="2597150"/>
          <p14:tracePt t="182632" x="4502150" y="2578100"/>
          <p14:tracePt t="182648" x="4362450" y="2571750"/>
          <p14:tracePt t="182665" x="4222750" y="2571750"/>
          <p14:tracePt t="182681" x="4108450" y="2571750"/>
          <p14:tracePt t="182698" x="4032250" y="2571750"/>
          <p14:tracePt t="182715" x="3956050" y="2571750"/>
          <p14:tracePt t="182731" x="3873500" y="2571750"/>
          <p14:tracePt t="182748" x="3797300" y="2571750"/>
          <p14:tracePt t="182765" x="3727450" y="2571750"/>
          <p14:tracePt t="182768" x="3695700" y="2571750"/>
          <p14:tracePt t="182781" x="3670300" y="2571750"/>
          <p14:tracePt t="182798" x="3632200" y="2571750"/>
          <p14:tracePt t="182800" x="3619500" y="2571750"/>
          <p14:tracePt t="182816" x="3613150" y="2571750"/>
          <p14:tracePt t="182831" x="3600450" y="2571750"/>
          <p14:tracePt t="182848" x="3587750" y="2571750"/>
          <p14:tracePt t="182865" x="3568700" y="2571750"/>
          <p14:tracePt t="182881" x="3536950" y="2584450"/>
          <p14:tracePt t="182898" x="3517900" y="2597150"/>
          <p14:tracePt t="182915" x="3492500" y="2609850"/>
          <p14:tracePt t="182931" x="3473450" y="2628900"/>
          <p14:tracePt t="182948" x="3448050" y="2641600"/>
          <p14:tracePt t="182951" x="3441700" y="2647950"/>
          <p14:tracePt t="182965" x="3429000" y="2654300"/>
          <p14:tracePt t="182981" x="3409950" y="2667000"/>
          <p14:tracePt t="182984" x="3397250" y="2673350"/>
          <p14:tracePt t="182998" x="3390900" y="2673350"/>
          <p14:tracePt t="183015" x="3384550" y="2692400"/>
          <p14:tracePt t="183048" x="3378200" y="2705100"/>
          <p14:tracePt t="183065" x="3371850" y="2717800"/>
          <p14:tracePt t="183081" x="3371850" y="2730500"/>
          <p14:tracePt t="183098" x="3365500" y="2755900"/>
          <p14:tracePt t="183115" x="3365500" y="2768600"/>
          <p14:tracePt t="183131" x="3365500" y="2787650"/>
          <p14:tracePt t="183148" x="3365500" y="2806700"/>
          <p14:tracePt t="183165" x="3365500" y="2825750"/>
          <p14:tracePt t="183181" x="3371850" y="2844800"/>
          <p14:tracePt t="183184" x="3378200" y="2844800"/>
          <p14:tracePt t="183200" x="3378200" y="2857500"/>
          <p14:tracePt t="183215" x="3403600" y="2870200"/>
          <p14:tracePt t="183231" x="3460750" y="2882900"/>
          <p14:tracePt t="183248" x="3581400" y="2914650"/>
          <p14:tracePt t="183264" x="3765550" y="2946400"/>
          <p14:tracePt t="183281" x="3968750" y="2984500"/>
          <p14:tracePt t="183298" x="4146550" y="3009900"/>
          <p14:tracePt t="183314" x="4279900" y="3022600"/>
          <p14:tracePt t="183331" x="4375150" y="3035300"/>
          <p14:tracePt t="183348" x="4495800" y="3035300"/>
          <p14:tracePt t="183364" x="4622800" y="3035300"/>
          <p14:tracePt t="183368" x="4692650" y="3035300"/>
          <p14:tracePt t="183381" x="4768850" y="3035300"/>
          <p14:tracePt t="183398" x="4908550" y="3035300"/>
          <p14:tracePt t="183400" x="4959350" y="3035300"/>
          <p14:tracePt t="183414" x="5054600" y="3035300"/>
          <p14:tracePt t="183431" x="5124450" y="3035300"/>
          <p14:tracePt t="183448" x="5175250" y="3035300"/>
          <p14:tracePt t="183464" x="5251450" y="3035300"/>
          <p14:tracePt t="183481" x="5346700" y="3035300"/>
          <p14:tracePt t="183498" x="5454650" y="3035300"/>
          <p14:tracePt t="183514" x="5575300" y="3035300"/>
          <p14:tracePt t="183531" x="5683250" y="3028950"/>
          <p14:tracePt t="183548" x="5740400" y="3016250"/>
          <p14:tracePt t="183564" x="5765800" y="3016250"/>
          <p14:tracePt t="183581" x="5797550" y="3003550"/>
          <p14:tracePt t="183598" x="5816600" y="2990850"/>
          <p14:tracePt t="183614" x="5880100" y="2978150"/>
          <p14:tracePt t="183631" x="5911850" y="2971800"/>
          <p14:tracePt t="183647" x="5949950" y="2959100"/>
          <p14:tracePt t="183681" x="5962650" y="2959100"/>
          <p14:tracePt t="183698" x="5975350" y="2952750"/>
          <p14:tracePt t="183744" x="5975350" y="2946400"/>
          <p14:tracePt t="183752" x="5975350" y="2940050"/>
          <p14:tracePt t="183768" x="5975350" y="2933700"/>
          <p14:tracePt t="183781" x="5975350" y="2914650"/>
          <p14:tracePt t="183797" x="5956300" y="2895600"/>
          <p14:tracePt t="183814" x="5930900" y="2863850"/>
          <p14:tracePt t="183831" x="5905500" y="2851150"/>
          <p14:tracePt t="183847" x="5892800" y="2838450"/>
          <p14:tracePt t="183864" x="5886450" y="2838450"/>
          <p14:tracePt t="183881" x="5867400" y="2838450"/>
          <p14:tracePt t="183897" x="5854700" y="2838450"/>
          <p14:tracePt t="183914" x="5842000" y="2838450"/>
          <p14:tracePt t="183931" x="5816600" y="2838450"/>
          <p14:tracePt t="183931" x="0" y="0"/>
        </p14:tracePtLst>
        <p14:tracePtLst>
          <p14:tracePt t="184352" x="4127500" y="2667000"/>
          <p14:tracePt t="184364" x="4108450" y="2667000"/>
          <p14:tracePt t="184381" x="4083050" y="2679700"/>
          <p14:tracePt t="184383" x="4064000" y="2692400"/>
          <p14:tracePt t="184397" x="4044950" y="2705100"/>
          <p14:tracePt t="184399" x="4025900" y="2724150"/>
          <p14:tracePt t="184414" x="3994150" y="2755900"/>
          <p14:tracePt t="184431" x="3949700" y="2800350"/>
          <p14:tracePt t="184447" x="3930650" y="2832100"/>
          <p14:tracePt t="184464" x="3917950" y="2857500"/>
          <p14:tracePt t="184481" x="3911600" y="2870200"/>
          <p14:tracePt t="184497" x="3911600" y="2882900"/>
          <p14:tracePt t="184514" x="3911600" y="2895600"/>
          <p14:tracePt t="184531" x="3911600" y="2908300"/>
          <p14:tracePt t="184547" x="3930650" y="2933700"/>
          <p14:tracePt t="184564" x="3994150" y="2952750"/>
          <p14:tracePt t="184580" x="4121150" y="2978150"/>
          <p14:tracePt t="184597" x="4305300" y="2990850"/>
          <p14:tracePt t="184600" x="4400550" y="2990850"/>
          <p14:tracePt t="184614" x="4502150" y="2990850"/>
          <p14:tracePt t="184630" x="4819650" y="2990850"/>
          <p14:tracePt t="184647" x="5010150" y="2990850"/>
          <p14:tracePt t="184664" x="5143500" y="2990850"/>
          <p14:tracePt t="184681" x="5213350" y="2990850"/>
          <p14:tracePt t="184697" x="5245100" y="2990850"/>
          <p14:tracePt t="184714" x="5270500" y="2978150"/>
          <p14:tracePt t="184731" x="5276850" y="2965450"/>
          <p14:tracePt t="184747" x="5289550" y="2933700"/>
          <p14:tracePt t="184764" x="5295900" y="2901950"/>
          <p14:tracePt t="184781" x="5295900" y="2863850"/>
          <p14:tracePt t="184783" x="5283200" y="2838450"/>
          <p14:tracePt t="184797" x="5270500" y="2813050"/>
          <p14:tracePt t="184814" x="5213350" y="2749550"/>
          <p14:tracePt t="184831" x="5118100" y="2673350"/>
          <p14:tracePt t="184847" x="5035550" y="2635250"/>
          <p14:tracePt t="184864" x="4946650" y="2609850"/>
          <p14:tracePt t="184881" x="4857750" y="2590800"/>
          <p14:tracePt t="184897" x="4787900" y="2584450"/>
          <p14:tracePt t="184914" x="4705350" y="2584450"/>
          <p14:tracePt t="184931" x="4584700" y="2597150"/>
          <p14:tracePt t="184947" x="4483100" y="2609850"/>
          <p14:tracePt t="184964" x="4394200" y="2622550"/>
          <p14:tracePt t="184968" x="4343400" y="2628900"/>
          <p14:tracePt t="184981" x="4292600" y="2647950"/>
          <p14:tracePt t="184997" x="4216400" y="2679700"/>
          <p14:tracePt t="184999" x="4178300" y="2692400"/>
          <p14:tracePt t="185015" x="4108450" y="2717800"/>
          <p14:tracePt t="185031" x="4044950" y="2749550"/>
          <p14:tracePt t="185047" x="3981450" y="2781300"/>
          <p14:tracePt t="185064" x="3937000" y="2806700"/>
          <p14:tracePt t="185081" x="3911600" y="2832100"/>
          <p14:tracePt t="185097" x="3898900" y="2838450"/>
          <p14:tracePt t="185114" x="3892550" y="2844800"/>
          <p14:tracePt t="185130" x="3892550" y="2851150"/>
          <p14:tracePt t="185147" x="3892550" y="2863850"/>
          <p14:tracePt t="185164" x="3892550" y="2870200"/>
          <p14:tracePt t="185180" x="3898900" y="2889250"/>
          <p14:tracePt t="185197" x="3930650" y="2908300"/>
          <p14:tracePt t="185200" x="3962400" y="2921000"/>
          <p14:tracePt t="185214" x="4000500" y="2946400"/>
          <p14:tracePt t="185231" x="4241800" y="2997200"/>
          <p14:tracePt t="185247" x="4464050" y="3041650"/>
          <p14:tracePt t="185264" x="4679950" y="3073400"/>
          <p14:tracePt t="185280" x="4857750" y="3092450"/>
          <p14:tracePt t="185297" x="4953000" y="3092450"/>
          <p14:tracePt t="185314" x="5010150" y="3092450"/>
          <p14:tracePt t="185330" x="5035550" y="3079750"/>
          <p14:tracePt t="185347" x="5048250" y="3060700"/>
          <p14:tracePt t="185364" x="5054600" y="3041650"/>
          <p14:tracePt t="185380" x="5060950" y="3022600"/>
          <p14:tracePt t="185384" x="5060950" y="3009900"/>
          <p14:tracePt t="185397" x="5060950" y="2997200"/>
          <p14:tracePt t="185414" x="5060950" y="2978150"/>
          <p14:tracePt t="185431" x="5029200" y="2921000"/>
          <p14:tracePt t="185447" x="4972050" y="2895600"/>
          <p14:tracePt t="185464" x="4857750" y="2857500"/>
          <p14:tracePt t="185480" x="4737100" y="2832100"/>
          <p14:tracePt t="185497" x="4616450" y="2806700"/>
          <p14:tracePt t="185514" x="4495800" y="2800350"/>
          <p14:tracePt t="185530" x="4381500" y="2800350"/>
          <p14:tracePt t="185547" x="4292600" y="2800350"/>
          <p14:tracePt t="185564" x="4203700" y="2806700"/>
          <p14:tracePt t="185580" x="4146550" y="2832100"/>
          <p14:tracePt t="185583" x="4127500" y="2832100"/>
          <p14:tracePt t="185597" x="4108450" y="2838450"/>
          <p14:tracePt t="185614" x="4089400" y="2851150"/>
          <p14:tracePt t="185631" x="4076700" y="2863850"/>
          <p14:tracePt t="185647" x="4070350" y="2870200"/>
          <p14:tracePt t="185664" x="4070350" y="2876550"/>
          <p14:tracePt t="185680" x="4070350" y="2895600"/>
          <p14:tracePt t="185697" x="4070350" y="2933700"/>
          <p14:tracePt t="185714" x="4089400" y="2978150"/>
          <p14:tracePt t="185731" x="4152900" y="3009900"/>
          <p14:tracePt t="185747" x="4286250" y="3054350"/>
          <p14:tracePt t="185764" x="4502150" y="3098800"/>
          <p14:tracePt t="185780" x="4756150" y="3124200"/>
          <p14:tracePt t="185784" x="4864100" y="3124200"/>
          <p14:tracePt t="185797" x="4965700" y="3124200"/>
          <p14:tracePt t="185814" x="5118100" y="3124200"/>
          <p14:tracePt t="185831" x="5168900" y="3098800"/>
          <p14:tracePt t="185847" x="5181600" y="3073400"/>
          <p14:tracePt t="185864" x="5181600" y="3035300"/>
          <p14:tracePt t="185880" x="5181600" y="2959100"/>
          <p14:tracePt t="185897" x="5137150" y="2889250"/>
          <p14:tracePt t="185914" x="5067300" y="2819400"/>
          <p14:tracePt t="185931" x="4984750" y="2762250"/>
          <p14:tracePt t="185947" x="4876800" y="2717800"/>
          <p14:tracePt t="185964" x="4781550" y="2692400"/>
          <p14:tracePt t="185980" x="4660900" y="2679700"/>
          <p14:tracePt t="185997" x="4565650" y="2679700"/>
          <p14:tracePt t="186002" x="4521200" y="2679700"/>
          <p14:tracePt t="186014" x="4476750" y="2679700"/>
          <p14:tracePt t="186030" x="4400550" y="2698750"/>
          <p14:tracePt t="186046" x="4375150" y="2711450"/>
          <p14:tracePt t="186063" x="4356100" y="2717800"/>
          <p14:tracePt t="186080" x="4318000" y="2743200"/>
          <p14:tracePt t="186097" x="4298950" y="2762250"/>
          <p14:tracePt t="186113" x="4279900" y="2781300"/>
          <p14:tracePt t="186130" x="4273550" y="2794000"/>
          <p14:tracePt t="186147" x="4273550" y="2800350"/>
          <p14:tracePt t="186163" x="4273550" y="2813050"/>
          <p14:tracePt t="186180" x="4292600" y="2844800"/>
          <p14:tracePt t="186183" x="4318000" y="2857500"/>
          <p14:tracePt t="186197" x="4368800" y="2870200"/>
          <p14:tracePt t="186213" x="4508500" y="2914650"/>
          <p14:tracePt t="186216" x="4597400" y="2933700"/>
          <p14:tracePt t="186231" x="4775200" y="2965450"/>
          <p14:tracePt t="186247" x="4914900" y="2971800"/>
          <p14:tracePt t="186263" x="5003800" y="2971800"/>
          <p14:tracePt t="186280" x="5041900" y="2971800"/>
          <p14:tracePt t="186297" x="5060950" y="2965450"/>
          <p14:tracePt t="186313" x="5060950" y="2959100"/>
          <p14:tracePt t="186330" x="5060950" y="2940050"/>
          <p14:tracePt t="186347" x="5060950" y="2914650"/>
          <p14:tracePt t="186363" x="5041900" y="2870200"/>
          <p14:tracePt t="186380" x="4984750" y="2832100"/>
          <p14:tracePt t="186384" x="4946650" y="2806700"/>
          <p14:tracePt t="186397" x="4902200" y="2794000"/>
          <p14:tracePt t="186413" x="4781550" y="2762250"/>
          <p14:tracePt t="186416" x="4724400" y="2749550"/>
          <p14:tracePt t="186431" x="4648200" y="2743200"/>
          <p14:tracePt t="186447" x="4572000" y="2743200"/>
          <p14:tracePt t="186463" x="4521200" y="2755900"/>
          <p14:tracePt t="186480" x="4502150" y="2774950"/>
          <p14:tracePt t="186497" x="4489450" y="2787650"/>
          <p14:tracePt t="186535" x="4489450" y="2794000"/>
          <p14:tracePt t="186546" x="4489450" y="2800350"/>
          <p14:tracePt t="186563" x="4495800" y="2806700"/>
          <p14:tracePt t="186580" x="4540250" y="2813050"/>
          <p14:tracePt t="186597" x="4603750" y="2813050"/>
          <p14:tracePt t="186613" x="4641850" y="2813050"/>
          <p14:tracePt t="186630" x="4660900" y="2813050"/>
          <p14:tracePt t="187000" x="0" y="0"/>
        </p14:tracePtLst>
        <p14:tracePtLst>
          <p14:tracePt t="187297" x="3987800" y="2781300"/>
          <p14:tracePt t="187312" x="3981450" y="2787650"/>
          <p14:tracePt t="187327" x="3975100" y="2800350"/>
          <p14:tracePt t="187335" x="3975100" y="2806700"/>
          <p14:tracePt t="187346" x="3975100" y="2819400"/>
          <p14:tracePt t="187363" x="3968750" y="2844800"/>
          <p14:tracePt t="187380" x="3968750" y="2876550"/>
          <p14:tracePt t="187396" x="3975100" y="2914650"/>
          <p14:tracePt t="187413" x="4000500" y="2946400"/>
          <p14:tracePt t="187430" x="4064000" y="2965450"/>
          <p14:tracePt t="187446" x="4286250" y="2978150"/>
          <p14:tracePt t="187463" x="4489450" y="2952750"/>
          <p14:tracePt t="187480" x="4616450" y="2933700"/>
          <p14:tracePt t="187496" x="4660900" y="2914650"/>
          <p14:tracePt t="187513" x="4679950" y="2889250"/>
          <p14:tracePt t="187530" x="4679950" y="2876550"/>
          <p14:tracePt t="187546" x="4679950" y="2857500"/>
          <p14:tracePt t="187563" x="4679950" y="2838450"/>
          <p14:tracePt t="187579" x="4673600" y="2832100"/>
          <p14:tracePt t="187596" x="4660900" y="2806700"/>
          <p14:tracePt t="187613" x="4648200" y="2794000"/>
          <p14:tracePt t="187679" x="0" y="0"/>
        </p14:tracePtLst>
        <p14:tracePtLst>
          <p14:tracePt t="188082" x="3409950" y="2641600"/>
          <p14:tracePt t="188097" x="3403600" y="2654300"/>
          <p14:tracePt t="188113" x="3397250" y="2673350"/>
          <p14:tracePt t="188130" x="3384550" y="2698750"/>
          <p14:tracePt t="188146" x="3384550" y="2717800"/>
          <p14:tracePt t="188163" x="3384550" y="2743200"/>
          <p14:tracePt t="188180" x="3384550" y="2762250"/>
          <p14:tracePt t="188197" x="3390900" y="2806700"/>
          <p14:tracePt t="188199" x="3403600" y="2819400"/>
          <p14:tracePt t="188213" x="3422650" y="2838450"/>
          <p14:tracePt t="188230" x="3486150" y="2882900"/>
          <p14:tracePt t="188234" x="3543300" y="2901950"/>
          <p14:tracePt t="188247" x="3714750" y="2959100"/>
          <p14:tracePt t="188263" x="3987800" y="3016250"/>
          <p14:tracePt t="188279" x="4362450" y="3086100"/>
          <p14:tracePt t="188296" x="4654550" y="3105150"/>
          <p14:tracePt t="188313" x="4857750" y="3105150"/>
          <p14:tracePt t="188329" x="5003800" y="3105150"/>
          <p14:tracePt t="188346" x="5124450" y="3105150"/>
          <p14:tracePt t="188363" x="5219700" y="3092450"/>
          <p14:tracePt t="188379" x="5353050" y="3067050"/>
          <p14:tracePt t="188396" x="5492750" y="3028950"/>
          <p14:tracePt t="188400" x="5568950" y="3016250"/>
          <p14:tracePt t="188412" x="5645150" y="3003550"/>
          <p14:tracePt t="188429" x="5765800" y="2984500"/>
          <p14:tracePt t="188446" x="5886450" y="2959100"/>
          <p14:tracePt t="188463" x="5930900" y="2946400"/>
          <p14:tracePt t="188479" x="5962650" y="2940050"/>
          <p14:tracePt t="188496" x="6000750" y="2940050"/>
          <p14:tracePt t="188513" x="6045200" y="2940050"/>
          <p14:tracePt t="188529" x="6096000" y="2940050"/>
          <p14:tracePt t="188546" x="6134100" y="2933700"/>
          <p14:tracePt t="188563" x="6153150" y="2933700"/>
          <p14:tracePt t="188657" x="6159500" y="2927350"/>
          <p14:tracePt t="188674" x="6159500" y="2914650"/>
          <p14:tracePt t="188686" x="6159500" y="2901950"/>
          <p14:tracePt t="188696" x="6140450" y="2876550"/>
          <p14:tracePt t="188713" x="6102350" y="2851150"/>
          <p14:tracePt t="188729" x="6057900" y="2838450"/>
          <p14:tracePt t="188746" x="6026150" y="2825750"/>
          <p14:tracePt t="188762" x="5975350" y="2800350"/>
          <p14:tracePt t="188780" x="5905500" y="2781300"/>
          <p14:tracePt t="188796" x="5797550" y="2762250"/>
          <p14:tracePt t="188813" x="5664200" y="2736850"/>
          <p14:tracePt t="188815" x="5588000" y="2717800"/>
          <p14:tracePt t="188829" x="5524500" y="2711450"/>
          <p14:tracePt t="188846" x="5416550" y="2705100"/>
          <p14:tracePt t="188862" x="5289550" y="2705100"/>
          <p14:tracePt t="188879" x="5213350" y="2705100"/>
          <p14:tracePt t="188896" x="5143500" y="2705100"/>
          <p14:tracePt t="188912" x="5080000" y="2705100"/>
          <p14:tracePt t="188929" x="5016500" y="2705100"/>
          <p14:tracePt t="188946" x="4946650" y="2705100"/>
          <p14:tracePt t="188962" x="4883150" y="2705100"/>
          <p14:tracePt t="188979" x="4794250" y="2705100"/>
          <p14:tracePt t="188996" x="4743450" y="2705100"/>
          <p14:tracePt t="189012" x="4699000" y="2698750"/>
          <p14:tracePt t="189029" x="4686300" y="2698750"/>
          <p14:tracePt t="189046" x="4667250" y="2698750"/>
          <p14:tracePt t="189062" x="4660900" y="2698750"/>
          <p14:tracePt t="189079" x="4641850" y="2698750"/>
          <p14:tracePt t="189096" x="4616450" y="2698750"/>
          <p14:tracePt t="189112" x="4578350" y="2698750"/>
          <p14:tracePt t="189129" x="4559300" y="2711450"/>
          <p14:tracePt t="189146" x="4540250" y="2717800"/>
          <p14:tracePt t="189162" x="4521200" y="2730500"/>
          <p14:tracePt t="189179" x="4508500" y="2736850"/>
          <p14:tracePt t="189196" x="4489450" y="2755900"/>
          <p14:tracePt t="189212" x="4483100" y="2774950"/>
          <p14:tracePt t="189229" x="4470400" y="2781300"/>
          <p14:tracePt t="189232" x="4464050" y="2787650"/>
          <p14:tracePt t="189245" x="4464050" y="2794000"/>
          <p14:tracePt t="189263" x="4464050" y="2806700"/>
          <p14:tracePt t="189279" x="4464050" y="2813050"/>
          <p14:tracePt t="189296" x="4464050" y="2819400"/>
          <p14:tracePt t="189312" x="4464050" y="2832100"/>
          <p14:tracePt t="189329" x="4470400" y="2844800"/>
          <p14:tracePt t="189346" x="4495800" y="2863850"/>
          <p14:tracePt t="189362" x="4546600" y="2889250"/>
          <p14:tracePt t="189379" x="4648200" y="2933700"/>
          <p14:tracePt t="189396" x="4749800" y="2952750"/>
          <p14:tracePt t="189412" x="4864100" y="2978150"/>
          <p14:tracePt t="189415" x="4914900" y="2984500"/>
          <p14:tracePt t="189429" x="4972050" y="3003550"/>
          <p14:tracePt t="189446" x="5067300" y="3009900"/>
          <p14:tracePt t="189447" x="5124450" y="3009900"/>
          <p14:tracePt t="189462" x="5232400" y="3009900"/>
          <p14:tracePt t="189479" x="5289550" y="3009900"/>
          <p14:tracePt t="189496" x="5327650" y="3009900"/>
          <p14:tracePt t="189513" x="5340350" y="2997200"/>
          <p14:tracePt t="189529" x="5353050" y="2990850"/>
          <p14:tracePt t="189546" x="5353050" y="2984500"/>
          <p14:tracePt t="189562" x="5353050" y="2971800"/>
          <p14:tracePt t="189579" x="5359400" y="2952750"/>
          <p14:tracePt t="189596" x="5359400" y="2914650"/>
          <p14:tracePt t="189612" x="5340350" y="2889250"/>
          <p14:tracePt t="189616" x="5327650" y="2870200"/>
          <p14:tracePt t="189629" x="5308600" y="2857500"/>
          <p14:tracePt t="189646" x="5257800" y="2832100"/>
          <p14:tracePt t="189662" x="5162550" y="2794000"/>
          <p14:tracePt t="189679" x="5073650" y="2774950"/>
          <p14:tracePt t="189696" x="4965700" y="2755900"/>
          <p14:tracePt t="189712" x="4876800" y="2749550"/>
          <p14:tracePt t="189729" x="4787900" y="2749550"/>
          <p14:tracePt t="189746" x="4718050" y="2749550"/>
          <p14:tracePt t="189762" x="4667250" y="2749550"/>
          <p14:tracePt t="189779" x="4635500" y="2749550"/>
          <p14:tracePt t="189795" x="4603750" y="2749550"/>
          <p14:tracePt t="189812" x="4597400" y="2749550"/>
          <p14:tracePt t="189829" x="4578350" y="2749550"/>
          <p14:tracePt t="189845" x="4572000" y="2755900"/>
          <p14:tracePt t="189862" x="4565650" y="2762250"/>
          <p14:tracePt t="189879" x="4559300" y="2774950"/>
          <p14:tracePt t="189895" x="4559300" y="2794000"/>
          <p14:tracePt t="189912" x="4559300" y="2806700"/>
          <p14:tracePt t="189929" x="4559300" y="2838450"/>
          <p14:tracePt t="189946" x="4578350" y="2857500"/>
          <p14:tracePt t="189962" x="4616450" y="2882900"/>
          <p14:tracePt t="189979" x="4679950" y="2908300"/>
          <p14:tracePt t="189995" x="4749800" y="2940050"/>
          <p14:tracePt t="190012" x="4806950" y="2959100"/>
          <p14:tracePt t="190029" x="4838700" y="2965450"/>
          <p14:tracePt t="190048" x="4845050" y="2965450"/>
          <p14:tracePt t="190232" x="0" y="0"/>
        </p14:tracePtLst>
        <p14:tracePtLst>
          <p14:tracePt t="191441" x="1892300" y="5734050"/>
          <p14:tracePt t="191540" x="1911350" y="5734050"/>
          <p14:tracePt t="191555" x="1987550" y="5734050"/>
          <p14:tracePt t="191565" x="2025650" y="5734050"/>
          <p14:tracePt t="191567" x="2082800" y="5734050"/>
          <p14:tracePt t="191579" x="2127250" y="5734050"/>
          <p14:tracePt t="191595" x="2203450" y="5734050"/>
          <p14:tracePt t="191612" x="2241550" y="5734050"/>
          <p14:tracePt t="191628" x="2247900" y="5734050"/>
          <p14:tracePt t="191871" x="0" y="0"/>
        </p14:tracePtLst>
        <p14:tracePtLst>
          <p14:tracePt t="192506" x="2108200" y="5772150"/>
          <p14:tracePt t="192585" x="2114550" y="5772150"/>
          <p14:tracePt t="192600" x="2152650" y="5772150"/>
          <p14:tracePt t="192616" x="2203450" y="5772150"/>
          <p14:tracePt t="192628" x="2222500" y="5772150"/>
          <p14:tracePt t="192645" x="2273300" y="5772150"/>
          <p14:tracePt t="192661" x="2292350" y="5772150"/>
          <p14:tracePt t="192663" x="2298700" y="5772150"/>
          <p14:tracePt t="192679" x="2305050" y="5772150"/>
          <p14:tracePt t="192695" x="2317750" y="5772150"/>
          <p14:tracePt t="192712" x="2324100" y="5772150"/>
          <p14:tracePt t="192856" x="0" y="0"/>
        </p14:tracePtLst>
        <p14:tracePtLst>
          <p14:tracePt t="193530" x="1155700" y="5778500"/>
          <p14:tracePt t="193617" x="1162050" y="5778500"/>
          <p14:tracePt t="193634" x="1276350" y="5778500"/>
          <p14:tracePt t="193645" x="1377950" y="5778500"/>
          <p14:tracePt t="193647" x="1536700" y="5778500"/>
          <p14:tracePt t="193661" x="1752600" y="5778500"/>
          <p14:tracePt t="193678" x="2273300" y="5778500"/>
          <p14:tracePt t="193680" x="2508250" y="5778500"/>
          <p14:tracePt t="193695" x="2908300" y="5784850"/>
          <p14:tracePt t="193711" x="3219450" y="5803900"/>
          <p14:tracePt t="193727" x="3448050" y="5842000"/>
          <p14:tracePt t="193744" x="3632200" y="5873750"/>
          <p14:tracePt t="193761" x="3810000" y="5892800"/>
          <p14:tracePt t="193777" x="4032250" y="5905500"/>
          <p14:tracePt t="193794" x="4260850" y="5905500"/>
          <p14:tracePt t="193811" x="4413250" y="5905500"/>
          <p14:tracePt t="193827" x="4464050" y="5905500"/>
          <p14:tracePt t="193844" x="4470400" y="5905500"/>
          <p14:tracePt t="193935" x="0" y="0"/>
        </p14:tracePtLst>
        <p14:tracePtLst>
          <p14:tracePt t="194538" x="1892300" y="5829300"/>
          <p14:tracePt t="194618" x="1905000" y="5829300"/>
          <p14:tracePt t="194634" x="1968500" y="5829300"/>
          <p14:tracePt t="194648" x="2032000" y="5829300"/>
          <p14:tracePt t="194661" x="2063750" y="5829300"/>
          <p14:tracePt t="194677" x="2152650" y="5816600"/>
          <p14:tracePt t="194680" x="2190750" y="5810250"/>
          <p14:tracePt t="194695" x="2247900" y="5797550"/>
          <p14:tracePt t="194711" x="2298700" y="5778500"/>
          <p14:tracePt t="194728" x="2336800" y="5759450"/>
          <p14:tracePt t="194744" x="2355850" y="5740400"/>
          <p14:tracePt t="194761" x="2368550" y="5727700"/>
          <p14:tracePt t="194777" x="2381250" y="5702300"/>
          <p14:tracePt t="194794" x="2387600" y="5670550"/>
          <p14:tracePt t="194811" x="2387600" y="5638800"/>
          <p14:tracePt t="194827" x="2387600" y="5619750"/>
          <p14:tracePt t="194832" x="2387600" y="5600700"/>
          <p14:tracePt t="194844" x="2387600" y="5575300"/>
          <p14:tracePt t="194861" x="2362200" y="5543550"/>
          <p14:tracePt t="194877" x="2298700" y="5486400"/>
          <p14:tracePt t="194880" x="2241550" y="5448300"/>
          <p14:tracePt t="194894" x="2184400" y="5416550"/>
          <p14:tracePt t="194911" x="2006600" y="5353050"/>
          <p14:tracePt t="194927" x="1917700" y="5340350"/>
          <p14:tracePt t="194944" x="1879600" y="5334000"/>
          <p14:tracePt t="194961" x="1866900" y="5334000"/>
          <p14:tracePt t="194977" x="1854200" y="5334000"/>
          <p14:tracePt t="194994" x="1841500" y="5365750"/>
          <p14:tracePt t="195011" x="1841500" y="5403850"/>
          <p14:tracePt t="195027" x="1841500" y="5448300"/>
          <p14:tracePt t="195031" x="1841500" y="5473700"/>
          <p14:tracePt t="195044" x="1841500" y="5505450"/>
          <p14:tracePt t="195047" x="1847850" y="5530850"/>
          <p14:tracePt t="195061" x="1854200" y="5549900"/>
          <p14:tracePt t="195077" x="1885950" y="5594350"/>
          <p14:tracePt t="195079" x="1905000" y="5607050"/>
          <p14:tracePt t="195094" x="1930400" y="5626100"/>
          <p14:tracePt t="195111" x="1987550" y="5645150"/>
          <p14:tracePt t="195127" x="2012950" y="5651500"/>
          <p14:tracePt t="195144" x="2019300" y="5651500"/>
          <p14:tracePt t="195248" x="2025650" y="5651500"/>
          <p14:tracePt t="195249" x="0" y="0"/>
        </p14:tracePtLst>
        <p14:tracePtLst>
          <p14:tracePt t="196050" x="3403600" y="2927350"/>
          <p14:tracePt t="196145" x="3403600" y="2933700"/>
          <p14:tracePt t="196162" x="3460750" y="2933700"/>
          <p14:tracePt t="196177" x="3625850" y="2933700"/>
          <p14:tracePt t="196194" x="3911600" y="2933700"/>
          <p14:tracePt t="196210" x="4216400" y="2933700"/>
          <p14:tracePt t="196227" x="4483100" y="2933700"/>
          <p14:tracePt t="196243" x="4699000" y="2933700"/>
          <p14:tracePt t="196260" x="4883150" y="2933700"/>
          <p14:tracePt t="196264" x="4965700" y="2933700"/>
          <p14:tracePt t="196277" x="5048250" y="2933700"/>
          <p14:tracePt t="196293" x="5194300" y="2933700"/>
          <p14:tracePt t="196296" x="5270500" y="2933700"/>
          <p14:tracePt t="196310" x="5334000" y="2933700"/>
          <p14:tracePt t="196327" x="5473700" y="2933700"/>
          <p14:tracePt t="196343" x="5511800" y="2933700"/>
          <p14:tracePt t="196360" x="5537200" y="2933700"/>
          <p14:tracePt t="196377" x="5543550" y="2933700"/>
          <p14:tracePt t="196393" x="5556250" y="2933700"/>
          <p14:tracePt t="196410" x="5562600" y="2927350"/>
          <p14:tracePt t="196427" x="5568950" y="2927350"/>
          <p14:tracePt t="196443" x="5588000" y="2927350"/>
          <p14:tracePt t="196460" x="5600700" y="2921000"/>
          <p14:tracePt t="196477" x="5607050" y="2914650"/>
          <p14:tracePt t="196493" x="5619750" y="2908300"/>
          <p14:tracePt t="196520" x="5619750" y="2901950"/>
          <p14:tracePt t="196531" x="5619750" y="2895600"/>
          <p14:tracePt t="196543" x="5575300" y="2863850"/>
          <p14:tracePt t="196560" x="5429250" y="2794000"/>
          <p14:tracePt t="196577" x="5175250" y="2724150"/>
          <p14:tracePt t="196593" x="4794250" y="2641600"/>
          <p14:tracePt t="196610" x="4457700" y="2578100"/>
          <p14:tracePt t="196627" x="4216400" y="2559050"/>
          <p14:tracePt t="196643" x="4070350" y="2559050"/>
          <p14:tracePt t="196660" x="3937000" y="2559050"/>
          <p14:tracePt t="196664" x="3886200" y="2565400"/>
          <p14:tracePt t="196677" x="3829050" y="2571750"/>
          <p14:tracePt t="196693" x="3721100" y="2597150"/>
          <p14:tracePt t="196710" x="3581400" y="2622550"/>
          <p14:tracePt t="196712" x="3511550" y="2641600"/>
          <p14:tracePt t="196727" x="3390900" y="2660650"/>
          <p14:tracePt t="196743" x="3302000" y="2679700"/>
          <p14:tracePt t="196760" x="3263900" y="2692400"/>
          <p14:tracePt t="196776" x="3251200" y="2698750"/>
          <p14:tracePt t="196793" x="3238500" y="2698750"/>
          <p14:tracePt t="196810" x="3232150" y="2711450"/>
          <p14:tracePt t="196826" x="3232150" y="2717800"/>
          <p14:tracePt t="196843" x="3232150" y="2736850"/>
          <p14:tracePt t="196860" x="3238500" y="2774950"/>
          <p14:tracePt t="196876" x="3263900" y="2813050"/>
          <p14:tracePt t="196880" x="3302000" y="2838450"/>
          <p14:tracePt t="196893" x="3352800" y="2863850"/>
          <p14:tracePt t="196910" x="3492500" y="2914650"/>
          <p14:tracePt t="196926" x="3860800" y="2990850"/>
          <p14:tracePt t="196943" x="4235450" y="3060700"/>
          <p14:tracePt t="196960" x="4629150" y="3124200"/>
          <p14:tracePt t="196976" x="4902200" y="3130550"/>
          <p14:tracePt t="196993" x="5080000" y="3130550"/>
          <p14:tracePt t="197010" x="5181600" y="3117850"/>
          <p14:tracePt t="197026" x="5219700" y="3105150"/>
          <p14:tracePt t="197043" x="5238750" y="3086100"/>
          <p14:tracePt t="197060" x="5264150" y="3054350"/>
          <p14:tracePt t="197076" x="5270500" y="3035300"/>
          <p14:tracePt t="197093" x="5276850" y="3022600"/>
          <p14:tracePt t="197110" x="5283200" y="3003550"/>
          <p14:tracePt t="197126" x="5283200" y="2984500"/>
          <p14:tracePt t="197143" x="5257800" y="2959100"/>
          <p14:tracePt t="197160" x="5207000" y="2940050"/>
          <p14:tracePt t="197176" x="5137150" y="2921000"/>
          <p14:tracePt t="197193" x="5048250" y="2901950"/>
          <p14:tracePt t="197210" x="4946650" y="2889250"/>
          <p14:tracePt t="197226" x="4832350" y="2882900"/>
          <p14:tracePt t="197243" x="4673600" y="2882900"/>
          <p14:tracePt t="197260" x="4508500" y="2889250"/>
          <p14:tracePt t="197276" x="4413250" y="2914650"/>
          <p14:tracePt t="197293" x="4368800" y="2927350"/>
          <p14:tracePt t="197309" x="4362450" y="2927350"/>
          <p14:tracePt t="197354" x="4362450" y="2933700"/>
          <p14:tracePt t="197370" x="4362450" y="2952750"/>
          <p14:tracePt t="197386" x="4394200" y="2971800"/>
          <p14:tracePt t="197402" x="4489450" y="3009900"/>
          <p14:tracePt t="197415" x="4641850" y="3048000"/>
          <p14:tracePt t="197426" x="4724400" y="3054350"/>
          <p14:tracePt t="197443" x="4864100" y="3060700"/>
          <p14:tracePt t="197459" x="4991100" y="3060700"/>
          <p14:tracePt t="197476" x="5041900" y="3048000"/>
          <p14:tracePt t="197494" x="5067300" y="3028950"/>
          <p14:tracePt t="197509" x="5073650" y="3022600"/>
          <p14:tracePt t="197512" x="5073650" y="3009900"/>
          <p14:tracePt t="197526" x="5060950" y="2965450"/>
          <p14:tracePt t="197543" x="5010150" y="2927350"/>
          <p14:tracePt t="197560" x="4921250" y="2876550"/>
          <p14:tracePt t="197576" x="4775200" y="2838450"/>
          <p14:tracePt t="197593" x="4616450" y="2806700"/>
          <p14:tracePt t="197610" x="4457700" y="2794000"/>
          <p14:tracePt t="197626" x="4330700" y="2794000"/>
          <p14:tracePt t="197643" x="4248150" y="2800350"/>
          <p14:tracePt t="197660" x="4229100" y="2813050"/>
          <p14:tracePt t="197663" x="4222750" y="2819400"/>
          <p14:tracePt t="197676" x="4216400" y="2819400"/>
          <p14:tracePt t="197693" x="4216400" y="2825750"/>
          <p14:tracePt t="197710" x="4216400" y="2838450"/>
          <p14:tracePt t="197713" x="4229100" y="2844800"/>
          <p14:tracePt t="197727" x="4286250" y="2870200"/>
          <p14:tracePt t="197743" x="4451350" y="2908300"/>
          <p14:tracePt t="197759" x="4667250" y="2914650"/>
          <p14:tracePt t="197776" x="4902200" y="2914650"/>
          <p14:tracePt t="197793" x="5073650" y="2914650"/>
          <p14:tracePt t="197809" x="5118100" y="2908300"/>
          <p14:tracePt t="197826" x="5124450" y="2901950"/>
          <p14:tracePt t="197881" x="5124450" y="2889250"/>
          <p14:tracePt t="197891" x="5118100" y="2889250"/>
          <p14:tracePt t="197902" x="5099050" y="2889250"/>
          <p14:tracePt t="197914" x="5054600" y="2889250"/>
          <p14:tracePt t="197926" x="5010150" y="2889250"/>
          <p14:tracePt t="197943" x="4997450" y="2889250"/>
          <p14:tracePt t="197959" x="4991100" y="2889250"/>
          <p14:tracePt t="198368" x="0" y="0"/>
        </p14:tracePtLst>
        <p14:tracePtLst>
          <p14:tracePt t="198762" x="4083050" y="2736850"/>
          <p14:tracePt t="198776" x="4070350" y="2736850"/>
          <p14:tracePt t="198793" x="4057650" y="2749550"/>
          <p14:tracePt t="198809" x="4051300" y="2768600"/>
          <p14:tracePt t="198826" x="4044950" y="2787650"/>
          <p14:tracePt t="198843" x="4044950" y="2806700"/>
          <p14:tracePt t="198859" x="4044950" y="2832100"/>
          <p14:tracePt t="198876" x="4076700" y="2870200"/>
          <p14:tracePt t="198879" x="4108450" y="2882900"/>
          <p14:tracePt t="198893" x="4178300" y="2908300"/>
          <p14:tracePt t="198910" x="4349750" y="2946400"/>
          <p14:tracePt t="198912" x="4445000" y="2971800"/>
          <p14:tracePt t="198926" x="4565650" y="2990850"/>
          <p14:tracePt t="198943" x="4870450" y="2997200"/>
          <p14:tracePt t="198959" x="5029200" y="2997200"/>
          <p14:tracePt t="198976" x="5118100" y="2984500"/>
          <p14:tracePt t="198992" x="5149850" y="2971800"/>
          <p14:tracePt t="199009" x="5156200" y="2959100"/>
          <p14:tracePt t="199026" x="5156200" y="2952750"/>
          <p14:tracePt t="199042" x="5156200" y="2940050"/>
          <p14:tracePt t="199059" x="5143500" y="2901950"/>
          <p14:tracePt t="199076" x="5118100" y="2863850"/>
          <p14:tracePt t="199079" x="5086350" y="2844800"/>
          <p14:tracePt t="199092" x="5041900" y="2813050"/>
          <p14:tracePt t="199109" x="4927600" y="2762250"/>
          <p14:tracePt t="199113" x="4857750" y="2743200"/>
          <p14:tracePt t="199126" x="4794250" y="2724150"/>
          <p14:tracePt t="199143" x="4667250" y="2698750"/>
          <p14:tracePt t="199159" x="4616450" y="2698750"/>
          <p14:tracePt t="199176" x="4565650" y="2698750"/>
          <p14:tracePt t="199192" x="4533900" y="2711450"/>
          <p14:tracePt t="199209" x="4508500" y="2730500"/>
          <p14:tracePt t="199226" x="4495800" y="2749550"/>
          <p14:tracePt t="199242" x="4495800" y="2774950"/>
          <p14:tracePt t="199259" x="4495800" y="2806700"/>
          <p14:tracePt t="199276" x="4495800" y="2832100"/>
          <p14:tracePt t="199292" x="4508500" y="2851150"/>
          <p14:tracePt t="199295" x="4521200" y="2857500"/>
          <p14:tracePt t="199309" x="4527550" y="2863850"/>
          <p14:tracePt t="199326" x="4565650" y="2876550"/>
          <p14:tracePt t="199328" x="4584700" y="2876550"/>
          <p14:tracePt t="199343" x="4622800" y="2882900"/>
          <p14:tracePt t="199359" x="4641850" y="2882900"/>
          <p14:tracePt t="199376" x="0" y="0"/>
        </p14:tracePtLst>
        <p14:tracePtLst>
          <p14:tracePt t="199881" x="2559050" y="2762250"/>
          <p14:tracePt t="199889" x="2552700" y="2762250"/>
          <p14:tracePt t="199897" x="2546350" y="2762250"/>
          <p14:tracePt t="199909" x="2533650" y="2762250"/>
          <p14:tracePt t="199926" x="2527300" y="2774950"/>
          <p14:tracePt t="199928" x="2520950" y="2774950"/>
          <p14:tracePt t="199942" x="2514600" y="2781300"/>
          <p14:tracePt t="199959" x="2508250" y="2794000"/>
          <p14:tracePt t="199975" x="2508250" y="2800350"/>
          <p14:tracePt t="199992" x="2508250" y="2825750"/>
          <p14:tracePt t="200009" x="2533650" y="2863850"/>
          <p14:tracePt t="200025" x="2603500" y="2908300"/>
          <p14:tracePt t="200042" x="2673350" y="2933700"/>
          <p14:tracePt t="200059" x="2724150" y="2952750"/>
          <p14:tracePt t="200076" x="2743200" y="2959100"/>
          <p14:tracePt t="200092" x="2768600" y="2959100"/>
          <p14:tracePt t="200109" x="2781300" y="2952750"/>
          <p14:tracePt t="200112" x="2787650" y="2927350"/>
          <p14:tracePt t="200125" x="2794000" y="2901950"/>
          <p14:tracePt t="200142" x="2794000" y="2813050"/>
          <p14:tracePt t="200158" x="2774950" y="2768600"/>
          <p14:tracePt t="200175" x="2749550" y="2743200"/>
          <p14:tracePt t="200192" x="2730500" y="2724150"/>
          <p14:tracePt t="200209" x="2711450" y="2717800"/>
          <p14:tracePt t="200225" x="2705100" y="2717800"/>
          <p14:tracePt t="200242" x="2698750" y="2717800"/>
          <p14:tracePt t="200259" x="2679700" y="2717800"/>
          <p14:tracePt t="200275" x="2673350" y="2724150"/>
          <p14:tracePt t="200292" x="2660650" y="2743200"/>
          <p14:tracePt t="200308" x="2654300" y="2768600"/>
          <p14:tracePt t="200325" x="2654300" y="2800350"/>
          <p14:tracePt t="200327" x="2654300" y="2813050"/>
          <p14:tracePt t="200342" x="2654300" y="2819400"/>
          <p14:tracePt t="200358" x="2660650" y="2832100"/>
          <p14:tracePt t="200487" x="0" y="0"/>
        </p14:tracePtLst>
        <p14:tracePtLst>
          <p14:tracePt t="201106" x="2730500" y="4273550"/>
          <p14:tracePt t="201146" x="2724150" y="4279900"/>
          <p14:tracePt t="201163" x="2717800" y="4305300"/>
          <p14:tracePt t="201175" x="2711450" y="4343400"/>
          <p14:tracePt t="201192" x="2711450" y="4368800"/>
          <p14:tracePt t="201208" x="2711450" y="4394200"/>
          <p14:tracePt t="201225" x="2711450" y="4413250"/>
          <p14:tracePt t="201242" x="2711450" y="4432300"/>
          <p14:tracePt t="201258" x="2724150" y="4451350"/>
          <p14:tracePt t="201275" x="2749550" y="4476750"/>
          <p14:tracePt t="201292" x="2825750" y="4502150"/>
          <p14:tracePt t="201308" x="2946400" y="4533900"/>
          <p14:tracePt t="201325" x="3022600" y="4540250"/>
          <p14:tracePt t="201342" x="3054350" y="4540250"/>
          <p14:tracePt t="201343" x="3060700" y="4540250"/>
          <p14:tracePt t="201359" x="3073400" y="4540250"/>
          <p14:tracePt t="201383" x="3073400" y="4533900"/>
          <p14:tracePt t="201432" x="3073400" y="4527550"/>
          <p14:tracePt t="201448" x="3073400" y="4521200"/>
          <p14:tracePt t="201464" x="3073400" y="4514850"/>
          <p14:tracePt t="201475" x="3067050" y="4514850"/>
          <p14:tracePt t="201527" x="0" y="0"/>
        </p14:tracePtLst>
        <p14:tracePtLst>
          <p14:tracePt t="204266" x="2794000" y="4222750"/>
          <p14:tracePt t="204279" x="2787650" y="4222750"/>
          <p14:tracePt t="204291" x="2781300" y="4241800"/>
          <p14:tracePt t="204307" x="2755900" y="4273550"/>
          <p14:tracePt t="204324" x="2736850" y="4324350"/>
          <p14:tracePt t="204341" x="2724150" y="4375150"/>
          <p14:tracePt t="204343" x="2717800" y="4400550"/>
          <p14:tracePt t="204357" x="2717800" y="4413250"/>
          <p14:tracePt t="204374" x="2717800" y="4483100"/>
          <p14:tracePt t="204391" x="2736850" y="4514850"/>
          <p14:tracePt t="204407" x="2781300" y="4546600"/>
          <p14:tracePt t="204424" x="2844800" y="4565650"/>
          <p14:tracePt t="204441" x="2921000" y="4572000"/>
          <p14:tracePt t="204457" x="2984500" y="4572000"/>
          <p14:tracePt t="204474" x="3022600" y="4572000"/>
          <p14:tracePt t="204491" x="3035300" y="4559300"/>
          <p14:tracePt t="204507" x="3041650" y="4546600"/>
          <p14:tracePt t="204524" x="3041650" y="4514850"/>
          <p14:tracePt t="204541" x="3028950" y="4451350"/>
          <p14:tracePt t="204543" x="3003550" y="4419600"/>
          <p14:tracePt t="204557" x="2978150" y="4387850"/>
          <p14:tracePt t="204574" x="2908300" y="4337050"/>
          <p14:tracePt t="204591" x="2870200" y="4318000"/>
          <p14:tracePt t="204607" x="2863850" y="4318000"/>
          <p14:tracePt t="204624" x="2857500" y="4318000"/>
          <p14:tracePt t="204641" x="2844800" y="4324350"/>
          <p14:tracePt t="204664" x="2844800" y="4330700"/>
          <p14:tracePt t="204674" x="2844800" y="4337050"/>
          <p14:tracePt t="204690" x="2844800" y="4343400"/>
          <p14:tracePt t="204712" x="2844800" y="4349750"/>
          <p14:tracePt t="204724" x="2844800" y="4356100"/>
          <p14:tracePt t="204743" x="2844800" y="4362450"/>
          <p14:tracePt t="204760" x="2844800" y="4368800"/>
          <p14:tracePt t="204776" x="2844800" y="4375150"/>
          <p14:tracePt t="204790" x="2844800" y="4381500"/>
          <p14:tracePt t="204953" x="2800350" y="4381500"/>
          <p14:tracePt t="204963" x="2774950" y="4381500"/>
          <p14:tracePt t="204975" x="2724150" y="4381500"/>
          <p14:tracePt t="204992" x="2686050" y="4381500"/>
          <p14:tracePt t="205008" x="2673350" y="4381500"/>
          <p14:tracePt t="205024" x="2673350" y="4394200"/>
          <p14:tracePt t="205041" x="2679700" y="4432300"/>
          <p14:tracePt t="205057" x="2711450" y="4476750"/>
          <p14:tracePt t="205074" x="2755900" y="4508500"/>
          <p14:tracePt t="205092" x="2806700" y="4533900"/>
          <p14:tracePt t="205095" x="2819400" y="4540250"/>
          <p14:tracePt t="205113" x="2832100" y="4540250"/>
          <p14:tracePt t="205124" x="2838450" y="4540250"/>
          <p14:tracePt t="205140" x="2857500" y="4533900"/>
          <p14:tracePt t="205157" x="2863850" y="4508500"/>
          <p14:tracePt t="205159" x="2863850" y="4483100"/>
          <p14:tracePt t="205174" x="2863850" y="4451350"/>
          <p14:tracePt t="205191" x="2851150" y="4368800"/>
          <p14:tracePt t="205207" x="2825750" y="4349750"/>
          <p14:tracePt t="205224" x="2813050" y="4343400"/>
          <p14:tracePt t="205257" x="2800350" y="4343400"/>
          <p14:tracePt t="205273" x="2800350" y="4362450"/>
          <p14:tracePt t="205291" x="2800350" y="4394200"/>
          <p14:tracePt t="205307" x="2806700" y="4425950"/>
          <p14:tracePt t="205323" x="2813050" y="4438650"/>
          <p14:tracePt t="205340" x="2819400" y="4445000"/>
          <p14:tracePt t="205367" x="2832100" y="4445000"/>
          <p14:tracePt t="205375" x="2838450" y="4438650"/>
          <p14:tracePt t="205392" x="2838450" y="4413250"/>
          <p14:tracePt t="205407" x="2838450" y="4387850"/>
          <p14:tracePt t="205424" x="2838450" y="4362450"/>
          <p14:tracePt t="205440" x="2838450" y="4343400"/>
          <p14:tracePt t="205474" x="2832100" y="4343400"/>
          <p14:tracePt t="205490" x="2825750" y="4356100"/>
          <p14:tracePt t="205507" x="2819400" y="4381500"/>
          <p14:tracePt t="205524" x="2819400" y="4406900"/>
          <p14:tracePt t="205540" x="2819400" y="4438650"/>
          <p14:tracePt t="205543" x="2825750" y="4438650"/>
          <p14:tracePt t="205557" x="2838450" y="4445000"/>
          <p14:tracePt t="205574" x="2851150" y="4445000"/>
          <p14:tracePt t="205591" x="2876550" y="4432300"/>
          <p14:tracePt t="205607" x="2889250" y="4394200"/>
          <p14:tracePt t="205624" x="2895600" y="4362450"/>
          <p14:tracePt t="205640" x="2895600" y="4343400"/>
          <p14:tracePt t="205657" x="2895600" y="4337050"/>
          <p14:tracePt t="205673" x="2889250" y="4337050"/>
          <p14:tracePt t="205690" x="2876550" y="4337050"/>
          <p14:tracePt t="205707" x="2863850" y="4368800"/>
          <p14:tracePt t="205724" x="2857500" y="4394200"/>
          <p14:tracePt t="205740" x="2851150" y="4413250"/>
          <p14:tracePt t="205757" x="2851150" y="4419600"/>
          <p14:tracePt t="205774" x="2851150" y="4425950"/>
          <p14:tracePt t="205791" x="2863850" y="4425950"/>
          <p14:tracePt t="205807" x="2882900" y="4419600"/>
          <p14:tracePt t="205823" x="2895600" y="4400550"/>
          <p14:tracePt t="205840" x="2895600" y="4394200"/>
          <p14:tracePt t="205880" x="2895600" y="4387850"/>
          <p14:tracePt t="205904" x="2882900" y="4387850"/>
          <p14:tracePt t="205912" x="2876550" y="4394200"/>
          <p14:tracePt t="205923" x="2870200" y="4406900"/>
          <p14:tracePt t="205940" x="2857500" y="4419600"/>
          <p14:tracePt t="205956" x="2857500" y="4425950"/>
          <p14:tracePt t="206016" x="2857500" y="4432300"/>
          <p14:tracePt t="206032" x="2863850" y="4432300"/>
          <p14:tracePt t="206040" x="2870200" y="4419600"/>
          <p14:tracePt t="206048" x="2870200" y="4413250"/>
          <p14:tracePt t="206057" x="2870200" y="4400550"/>
          <p14:tracePt t="206073" x="2870200" y="4375150"/>
          <p14:tracePt t="206090" x="2863850" y="4349750"/>
          <p14:tracePt t="206107" x="2832100" y="4337050"/>
          <p14:tracePt t="206123" x="2819400" y="4330700"/>
          <p14:tracePt t="206140" x="2806700" y="4330700"/>
          <p14:tracePt t="206156" x="2800350" y="4330700"/>
          <p14:tracePt t="206173" x="2794000" y="4349750"/>
          <p14:tracePt t="206191" x="2800350" y="4432300"/>
          <p14:tracePt t="206206" x="2825750" y="4464050"/>
          <p14:tracePt t="206223" x="2838450" y="4483100"/>
          <p14:tracePt t="206240" x="2844800" y="4483100"/>
          <p14:tracePt t="206256" x="2851150" y="4483100"/>
          <p14:tracePt t="206273" x="2857500" y="4483100"/>
          <p14:tracePt t="206291" x="2863850" y="4451350"/>
          <p14:tracePt t="206307" x="2870200" y="4413250"/>
          <p14:tracePt t="206323" x="2870200" y="4368800"/>
          <p14:tracePt t="206340" x="2857500" y="4349750"/>
          <p14:tracePt t="206357" x="2844800" y="4337050"/>
          <p14:tracePt t="206599" x="0" y="0"/>
        </p14:tracePtLst>
        <p14:tracePtLst>
          <p14:tracePt t="208482" x="3524250" y="2889250"/>
          <p14:tracePt t="208493" x="3530600" y="2895600"/>
          <p14:tracePt t="208506" x="3562350" y="2901950"/>
          <p14:tracePt t="208523" x="3651250" y="2914650"/>
          <p14:tracePt t="208539" x="3803650" y="2946400"/>
          <p14:tracePt t="208556" x="4051300" y="2997200"/>
          <p14:tracePt t="208573" x="4425950" y="3067050"/>
          <p14:tracePt t="208589" x="4889500" y="3092450"/>
          <p14:tracePt t="208592" x="5086350" y="3092450"/>
          <p14:tracePt t="208606" x="5276850" y="3092450"/>
          <p14:tracePt t="208623" x="5664200" y="3079750"/>
          <p14:tracePt t="208639" x="5772150" y="3054350"/>
          <p14:tracePt t="208656" x="5810250" y="3028950"/>
          <p14:tracePt t="208672" x="5822950" y="3009900"/>
          <p14:tracePt t="208689" x="5835650" y="2971800"/>
          <p14:tracePt t="208706" x="5835650" y="2927350"/>
          <p14:tracePt t="208722" x="5797550" y="2857500"/>
          <p14:tracePt t="208739" x="5708650" y="2787650"/>
          <p14:tracePt t="208756" x="5607050" y="2724150"/>
          <p14:tracePt t="208760" x="5537200" y="2705100"/>
          <p14:tracePt t="208772" x="5461000" y="2686050"/>
          <p14:tracePt t="208789" x="5334000" y="2660650"/>
          <p14:tracePt t="208792" x="5276850" y="2660650"/>
          <p14:tracePt t="208806" x="5175250" y="2660650"/>
          <p14:tracePt t="208822" x="5086350" y="2660650"/>
          <p14:tracePt t="208839" x="4959350" y="2660650"/>
          <p14:tracePt t="208856" x="4768850" y="2660650"/>
          <p14:tracePt t="208872" x="4540250" y="2660650"/>
          <p14:tracePt t="208889" x="4305300" y="2660650"/>
          <p14:tracePt t="208906" x="4095750" y="2667000"/>
          <p14:tracePt t="208922" x="3943350" y="2692400"/>
          <p14:tracePt t="208939" x="3854450" y="2711450"/>
          <p14:tracePt t="208956" x="3816350" y="2724150"/>
          <p14:tracePt t="208972" x="3784600" y="2743200"/>
          <p14:tracePt t="208989" x="3771900" y="2762250"/>
          <p14:tracePt t="208992" x="3771900" y="2768600"/>
          <p14:tracePt t="209006" x="3771900" y="2774950"/>
          <p14:tracePt t="209023" x="3771900" y="2787650"/>
          <p14:tracePt t="209039" x="3771900" y="2794000"/>
          <p14:tracePt t="209056" x="3771900" y="2806700"/>
          <p14:tracePt t="209072" x="3784600" y="2832100"/>
          <p14:tracePt t="209089" x="3829050" y="2870200"/>
          <p14:tracePt t="209106" x="3911600" y="2901950"/>
          <p14:tracePt t="209122" x="3994150" y="2927350"/>
          <p14:tracePt t="209139" x="4064000" y="2952750"/>
          <p14:tracePt t="209156" x="4133850" y="2965450"/>
          <p14:tracePt t="209172" x="4222750" y="2965450"/>
          <p14:tracePt t="209189" x="4349750" y="2965450"/>
          <p14:tracePt t="209192" x="4419600" y="2965450"/>
          <p14:tracePt t="209206" x="4495800" y="2965450"/>
          <p14:tracePt t="209223" x="4699000" y="2965450"/>
          <p14:tracePt t="209239" x="4806950" y="2965450"/>
          <p14:tracePt t="209256" x="4864100" y="2959100"/>
          <p14:tracePt t="209272" x="4889500" y="2946400"/>
          <p14:tracePt t="209289" x="4902200" y="2933700"/>
          <p14:tracePt t="209305" x="4914900" y="2933700"/>
          <p14:tracePt t="209322" x="4921250" y="2927350"/>
          <p14:tracePt t="209339" x="4921250" y="2921000"/>
          <p14:tracePt t="209355" x="4914900" y="2908300"/>
          <p14:tracePt t="209372" x="4889500" y="2889250"/>
          <p14:tracePt t="209389" x="4826000" y="2863850"/>
          <p14:tracePt t="209393" x="4781550" y="2851150"/>
          <p14:tracePt t="209405" x="4711700" y="2825750"/>
          <p14:tracePt t="209422" x="4457700" y="2768600"/>
          <p14:tracePt t="209439" x="4254500" y="2724150"/>
          <p14:tracePt t="209455" x="4057650" y="2692400"/>
          <p14:tracePt t="209472" x="3917950" y="2667000"/>
          <p14:tracePt t="209489" x="3835400" y="2660650"/>
          <p14:tracePt t="209505" x="3778250" y="2660650"/>
          <p14:tracePt t="209522" x="3721100" y="2660650"/>
          <p14:tracePt t="209539" x="3670300" y="2679700"/>
          <p14:tracePt t="209555" x="3619500" y="2705100"/>
          <p14:tracePt t="209572" x="3581400" y="2736850"/>
          <p14:tracePt t="209575" x="3562350" y="2749550"/>
          <p14:tracePt t="209589" x="3549650" y="2762250"/>
          <p14:tracePt t="209606" x="3536950" y="2800350"/>
          <p14:tracePt t="209623" x="3530600" y="2838450"/>
          <p14:tracePt t="209639" x="3530600" y="2851150"/>
          <p14:tracePt t="209656" x="3530600" y="2870200"/>
          <p14:tracePt t="209673" x="3530600" y="2889250"/>
          <p14:tracePt t="209689" x="3556000" y="2908300"/>
          <p14:tracePt t="209706" x="3619500" y="2946400"/>
          <p14:tracePt t="209722" x="3752850" y="2984500"/>
          <p14:tracePt t="209739" x="3968750" y="3028950"/>
          <p14:tracePt t="209755" x="4324350" y="3098800"/>
          <p14:tracePt t="209759" x="4508500" y="3124200"/>
          <p14:tracePt t="209772" x="4705350" y="3136900"/>
          <p14:tracePt t="209789" x="5054600" y="3136900"/>
          <p14:tracePt t="209806" x="5314950" y="3136900"/>
          <p14:tracePt t="209808" x="5397500" y="3136900"/>
          <p14:tracePt t="209823" x="5543550" y="3124200"/>
          <p14:tracePt t="209839" x="5638800" y="3092450"/>
          <p14:tracePt t="209856" x="5695950" y="3073400"/>
          <p14:tracePt t="209872" x="5734050" y="3048000"/>
          <p14:tracePt t="209889" x="5753100" y="3035300"/>
          <p14:tracePt t="209906" x="5759450" y="3016250"/>
          <p14:tracePt t="209922" x="5759450" y="3003550"/>
          <p14:tracePt t="209939" x="5759450" y="2978150"/>
          <p14:tracePt t="209956" x="5759450" y="2952750"/>
          <p14:tracePt t="209972" x="5753100" y="2908300"/>
          <p14:tracePt t="209989" x="5715000" y="2870200"/>
          <p14:tracePt t="209992" x="5676900" y="2838450"/>
          <p14:tracePt t="210005" x="5619750" y="2806700"/>
          <p14:tracePt t="210023" x="5327650" y="2711450"/>
          <p14:tracePt t="210039" x="5060950" y="2647950"/>
          <p14:tracePt t="210055" x="4819650" y="2622550"/>
          <p14:tracePt t="210072" x="4635500" y="2622550"/>
          <p14:tracePt t="210089" x="4451350" y="2622550"/>
          <p14:tracePt t="210106" x="4305300" y="2635250"/>
          <p14:tracePt t="210122" x="4171950" y="2667000"/>
          <p14:tracePt t="210139" x="4038600" y="2692400"/>
          <p14:tracePt t="210143" x="3975100" y="2698750"/>
          <p14:tracePt t="210155" x="3917950" y="2717800"/>
          <p14:tracePt t="210172" x="3829050" y="2730500"/>
          <p14:tracePt t="210188" x="3778250" y="2749550"/>
          <p14:tracePt t="210191" x="3759200" y="2755900"/>
          <p14:tracePt t="210205" x="3752850" y="2762250"/>
          <p14:tracePt t="210222" x="3740150" y="2768600"/>
          <p14:tracePt t="210238" x="3740150" y="2781300"/>
          <p14:tracePt t="210255" x="3733800" y="2787650"/>
          <p14:tracePt t="210272" x="3733800" y="2800350"/>
          <p14:tracePt t="210289" x="3733800" y="2825750"/>
          <p14:tracePt t="210305" x="3759200" y="2870200"/>
          <p14:tracePt t="210322" x="3822700" y="2927350"/>
          <p14:tracePt t="210338" x="3937000" y="2990850"/>
          <p14:tracePt t="210355" x="4102100" y="3054350"/>
          <p14:tracePt t="210372" x="4330700" y="3105150"/>
          <p14:tracePt t="210389" x="4565650" y="3136900"/>
          <p14:tracePt t="210391" x="4660900" y="3136900"/>
          <p14:tracePt t="210405" x="4756150" y="3136900"/>
          <p14:tracePt t="210408" x="4832350" y="3136900"/>
          <p14:tracePt t="210422" x="4902200" y="3130550"/>
          <p14:tracePt t="210439" x="5035550" y="3079750"/>
          <p14:tracePt t="210455" x="5086350" y="3041650"/>
          <p14:tracePt t="210472" x="5143500" y="2990850"/>
          <p14:tracePt t="210488" x="5175250" y="2952750"/>
          <p14:tracePt t="210505" x="5187950" y="2933700"/>
          <p14:tracePt t="210522" x="5194300" y="2921000"/>
          <p14:tracePt t="210539" x="5194300" y="2901950"/>
          <p14:tracePt t="210555" x="5187950" y="2870200"/>
          <p14:tracePt t="210572" x="5149850" y="2844800"/>
          <p14:tracePt t="210576" x="5111750" y="2825750"/>
          <p14:tracePt t="210588" x="5067300" y="2806700"/>
          <p14:tracePt t="210605" x="4933950" y="2768600"/>
          <p14:tracePt t="210607" x="4838700" y="2755900"/>
          <p14:tracePt t="210622" x="4743450" y="2736850"/>
          <p14:tracePt t="210639" x="4495800" y="2717800"/>
          <p14:tracePt t="210655" x="4419600" y="2717800"/>
          <p14:tracePt t="210672" x="4400550" y="2717800"/>
          <p14:tracePt t="210688" x="4394200" y="2717800"/>
          <p14:tracePt t="210807" x="0" y="0"/>
        </p14:tracePtLst>
        <p14:tracePtLst>
          <p14:tracePt t="211583" x="2076450" y="5537200"/>
          <p14:tracePt t="211591" x="2070100" y="5537200"/>
          <p14:tracePt t="211599" x="2063750" y="5537200"/>
          <p14:tracePt t="211607" x="2057400" y="5537200"/>
          <p14:tracePt t="211621" x="2051050" y="5537200"/>
          <p14:tracePt t="211638" x="2038350" y="5543550"/>
          <p14:tracePt t="211654" x="2012950" y="5556250"/>
          <p14:tracePt t="211671" x="2006600" y="5568950"/>
          <p14:tracePt t="211704" x="2006600" y="5575300"/>
          <p14:tracePt t="211721" x="2006600" y="5588000"/>
          <p14:tracePt t="211738" x="2006600" y="5600700"/>
          <p14:tracePt t="211754" x="2019300" y="5626100"/>
          <p14:tracePt t="211771" x="2057400" y="5651500"/>
          <p14:tracePt t="211788" x="2152650" y="5670550"/>
          <p14:tracePt t="211805" x="2247900" y="5695950"/>
          <p14:tracePt t="211821" x="2311400" y="5702300"/>
          <p14:tracePt t="211838" x="2355850" y="5702300"/>
          <p14:tracePt t="211854" x="2381250" y="5702300"/>
          <p14:tracePt t="211871" x="2387600" y="5670550"/>
          <p14:tracePt t="211888" x="2393950" y="5638800"/>
          <p14:tracePt t="211905" x="2393950" y="5594350"/>
          <p14:tracePt t="211921" x="2381250" y="5556250"/>
          <p14:tracePt t="211938" x="2336800" y="5505450"/>
          <p14:tracePt t="211955" x="2254250" y="5461000"/>
          <p14:tracePt t="211972" x="2171700" y="5441950"/>
          <p14:tracePt t="211988" x="2120900" y="5435600"/>
          <p14:tracePt t="212005" x="2089150" y="5435600"/>
          <p14:tracePt t="212021" x="2051050" y="5435600"/>
          <p14:tracePt t="212023" x="2038350" y="5435600"/>
          <p14:tracePt t="212038" x="2025650" y="5448300"/>
          <p14:tracePt t="212055" x="1987550" y="5480050"/>
          <p14:tracePt t="212071" x="1968500" y="5518150"/>
          <p14:tracePt t="212088" x="1949450" y="5549900"/>
          <p14:tracePt t="212105" x="1943100" y="5568950"/>
          <p14:tracePt t="212121" x="1943100" y="5607050"/>
          <p14:tracePt t="212138" x="1962150" y="5645150"/>
          <p14:tracePt t="212155" x="1993900" y="5670550"/>
          <p14:tracePt t="212171" x="2044700" y="5683250"/>
          <p14:tracePt t="212188" x="2101850" y="5689600"/>
          <p14:tracePt t="212205" x="2152650" y="5689600"/>
          <p14:tracePt t="212208" x="2178050" y="5689600"/>
          <p14:tracePt t="212224" x="2190750" y="5683250"/>
          <p14:tracePt t="212238" x="2197100" y="5676900"/>
          <p14:tracePt t="212254" x="2197100" y="5651500"/>
          <p14:tracePt t="212271" x="2197100" y="5632450"/>
          <p14:tracePt t="212288" x="2184400" y="5626100"/>
          <p14:tracePt t="212305" x="2165350" y="5613400"/>
          <p14:tracePt t="212321" x="2159000" y="5613400"/>
          <p14:tracePt t="212338" x="2146300" y="5613400"/>
          <p14:tracePt t="212354" x="2133600" y="5619750"/>
          <p14:tracePt t="212371" x="2127250" y="5632450"/>
          <p14:tracePt t="212388" x="2127250" y="5645150"/>
          <p14:tracePt t="212405" x="2127250" y="5651500"/>
          <p14:tracePt t="212424" x="2127250" y="5657850"/>
          <p14:tracePt t="212448" x="2133600" y="5657850"/>
          <p14:tracePt t="212463" x="2139950" y="5657850"/>
          <p14:tracePt t="212472" x="2146300" y="5657850"/>
          <p14:tracePt t="213255" x="0" y="0"/>
        </p14:tracePtLst>
        <p14:tracePtLst>
          <p14:tracePt t="214161" x="3397250" y="2971800"/>
          <p14:tracePt t="214233" x="3403600" y="2971800"/>
          <p14:tracePt t="214244" x="3422650" y="2971800"/>
          <p14:tracePt t="214257" x="3543300" y="2971800"/>
          <p14:tracePt t="214271" x="3778250" y="2971800"/>
          <p14:tracePt t="214287" x="4165600" y="2971800"/>
          <p14:tracePt t="214304" x="4603750" y="2971800"/>
          <p14:tracePt t="214320" x="4972050" y="2971800"/>
          <p14:tracePt t="214337" x="5238750" y="2971800"/>
          <p14:tracePt t="214354" x="5416550" y="2971800"/>
          <p14:tracePt t="214370" x="5511800" y="2971800"/>
          <p14:tracePt t="214387" x="5562600" y="2971800"/>
          <p14:tracePt t="214404" x="5594350" y="2971800"/>
          <p14:tracePt t="214421" x="5613400" y="2971800"/>
          <p14:tracePt t="214423" x="5626100" y="2971800"/>
          <p14:tracePt t="214440" x="5632450" y="2971800"/>
          <p14:tracePt t="214631" x="0" y="0"/>
        </p14:tracePtLst>
        <p14:tracePtLst>
          <p14:tracePt t="214992" x="3873500" y="2971800"/>
          <p14:tracePt t="215016" x="3905250" y="2971800"/>
          <p14:tracePt t="215027" x="3956050" y="2971800"/>
          <p14:tracePt t="215037" x="4032250" y="2971800"/>
          <p14:tracePt t="215054" x="4260850" y="2971800"/>
          <p14:tracePt t="215072" x="4762500" y="2971800"/>
          <p14:tracePt t="215087" x="5048250" y="2971800"/>
          <p14:tracePt t="215104" x="5213350" y="2971800"/>
          <p14:tracePt t="215120" x="5321300" y="2971800"/>
          <p14:tracePt t="215137" x="5378450" y="2971800"/>
          <p14:tracePt t="215153" x="5416550" y="2971800"/>
          <p14:tracePt t="215170" x="5441950" y="2971800"/>
          <p14:tracePt t="215187" x="5448300" y="2971800"/>
          <p14:tracePt t="215204" x="5454650" y="2971800"/>
          <p14:tracePt t="215447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可变长参数列表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10283" y="1280772"/>
            <a:ext cx="10881607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可以把类型相同但个数可变的参数传递给方法。方法中的可变长参数声明如下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typeName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…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parameterName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在方法声明中，指定类型后面跟省略号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只能给方法指定一个可变长参数，同时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该参数必须是最后一个参数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可变长参数当数组看待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属性得到可变参数的个数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dirty="0"/>
              <a:t>print(String... </a:t>
            </a:r>
            <a:r>
              <a:rPr lang="en-US" dirty="0" err="1"/>
              <a:t>args</a:t>
            </a:r>
            <a:r>
              <a:rPr lang="en-US" dirty="0"/>
              <a:t>){   </a:t>
            </a:r>
            <a:r>
              <a:rPr lang="en-US" altLang="zh-CN" dirty="0"/>
              <a:t>//</a:t>
            </a:r>
            <a:r>
              <a:rPr lang="zh-CN" altLang="en-US" dirty="0"/>
              <a:t>可看作</a:t>
            </a:r>
            <a:r>
              <a:rPr lang="en-US" altLang="zh-CN" dirty="0"/>
              <a:t>String [ ]</a:t>
            </a:r>
            <a:r>
              <a:rPr lang="en-US" altLang="zh-CN" dirty="0" err="1"/>
              <a:t>args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		for(String  </a:t>
            </a:r>
            <a:r>
              <a:rPr lang="en-US" dirty="0" err="1"/>
              <a:t>temp:args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 			</a:t>
            </a:r>
            <a:r>
              <a:rPr lang="en-US" dirty="0" err="1"/>
              <a:t>System.out.println</a:t>
            </a:r>
            <a:r>
              <a:rPr lang="en-US" dirty="0"/>
              <a:t>(temp);</a:t>
            </a:r>
          </a:p>
          <a:p>
            <a:pPr>
              <a:lnSpc>
                <a:spcPct val="80000"/>
              </a:lnSpc>
            </a:pPr>
            <a:r>
              <a:rPr 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args.length</a:t>
            </a:r>
            <a:r>
              <a:rPr lang="en-US" altLang="zh-CN" dirty="0"/>
              <a:t>);</a:t>
            </a:r>
            <a:br>
              <a:rPr lang="en-US" dirty="0"/>
            </a:br>
            <a:r>
              <a:rPr lang="en-US" dirty="0"/>
              <a:t>	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调用该方法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dirty="0"/>
              <a:t>print("hello","</a:t>
            </a:r>
            <a:r>
              <a:rPr lang="en-US" dirty="0" err="1"/>
              <a:t>lis</a:t>
            </a:r>
            <a:r>
              <a:rPr lang="en-US" altLang="zh-CN" dirty="0" err="1"/>
              <a:t>y</a:t>
            </a:r>
            <a:r>
              <a:rPr lang="en-US" dirty="0"/>
              <a:t>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23"/>
    </mc:Choice>
    <mc:Fallback xmlns="">
      <p:transition spd="slow" advTm="130723"/>
    </mc:Fallback>
  </mc:AlternateContent>
  <p:extLst>
    <p:ext uri="{3A86A75C-4F4B-4683-9AE1-C65F6400EC91}">
      <p14:laserTraceLst xmlns:p14="http://schemas.microsoft.com/office/powerpoint/2010/main">
        <p14:tracePtLst>
          <p14:tracePt t="1433" x="514350" y="863600"/>
          <p14:tracePt t="1506" x="558800" y="863600"/>
          <p14:tracePt t="1513" x="628650" y="869950"/>
          <p14:tracePt t="1530" x="831850" y="901700"/>
          <p14:tracePt t="1546" x="1200150" y="965200"/>
          <p14:tracePt t="1563" x="1663700" y="1041400"/>
          <p14:tracePt t="1580" x="2120900" y="1130300"/>
          <p14:tracePt t="1596" x="2489200" y="1174750"/>
          <p14:tracePt t="1613" x="2705100" y="1200150"/>
          <p14:tracePt t="1615" x="2768600" y="1212850"/>
          <p14:tracePt t="1630" x="2844800" y="1219200"/>
          <p14:tracePt t="1646" x="2857500" y="1219200"/>
          <p14:tracePt t="1663" x="2863850" y="1219200"/>
          <p14:tracePt t="1743" x="2857500" y="1219200"/>
          <p14:tracePt t="1752" x="2838450" y="1212850"/>
          <p14:tracePt t="1763" x="2794000" y="1206500"/>
          <p14:tracePt t="1780" x="2641600" y="1181100"/>
          <p14:tracePt t="1797" x="2355850" y="1130300"/>
          <p14:tracePt t="1800" x="2139950" y="1079500"/>
          <p14:tracePt t="1813" x="1911350" y="1028700"/>
          <p14:tracePt t="1830" x="1041400" y="857250"/>
          <p14:tracePt t="1847" x="603250" y="768350"/>
          <p14:tracePt t="1863" x="317500" y="730250"/>
          <p14:tracePt t="1880" x="165100" y="704850"/>
          <p14:tracePt t="1896" x="120650" y="698500"/>
          <p14:tracePt t="1913" x="107950" y="698500"/>
          <p14:tracePt t="1930" x="101600" y="698500"/>
          <p14:tracePt t="2144" x="114300" y="698500"/>
          <p14:tracePt t="2153" x="165100" y="698500"/>
          <p14:tracePt t="2163" x="228600" y="717550"/>
          <p14:tracePt t="2180" x="463550" y="762000"/>
          <p14:tracePt t="2197" x="882650" y="850900"/>
          <p14:tracePt t="2200" x="1155700" y="901700"/>
          <p14:tracePt t="2215" x="1727200" y="1016000"/>
          <p14:tracePt t="2230" x="2254250" y="1123950"/>
          <p14:tracePt t="2246" x="2590800" y="1187450"/>
          <p14:tracePt t="2263" x="2736850" y="1212850"/>
          <p14:tracePt t="2279" x="2768600" y="1219200"/>
          <p14:tracePt t="2296" x="2774950" y="1219200"/>
          <p14:tracePt t="2464" x="2755900" y="1219200"/>
          <p14:tracePt t="2473" x="2717800" y="1219200"/>
          <p14:tracePt t="2483" x="2660650" y="1212850"/>
          <p14:tracePt t="2496" x="2482850" y="1168400"/>
          <p14:tracePt t="2513" x="2057400" y="1085850"/>
          <p14:tracePt t="2529" x="1447800" y="971550"/>
          <p14:tracePt t="2546" x="812800" y="838200"/>
          <p14:tracePt t="2563" x="374650" y="755650"/>
          <p14:tracePt t="2579" x="203200" y="723900"/>
          <p14:tracePt t="2596" x="158750" y="717550"/>
          <p14:tracePt t="2613" x="146050" y="717550"/>
          <p14:tracePt t="2849" x="158750" y="717550"/>
          <p14:tracePt t="2859" x="196850" y="717550"/>
          <p14:tracePt t="2872" x="330200" y="742950"/>
          <p14:tracePt t="2883" x="412750" y="762000"/>
          <p14:tracePt t="2896" x="628650" y="800100"/>
          <p14:tracePt t="2913" x="838200" y="844550"/>
          <p14:tracePt t="2930" x="990600" y="857250"/>
          <p14:tracePt t="2946" x="1054100" y="863600"/>
          <p14:tracePt t="2963" x="1066800" y="863600"/>
          <p14:tracePt t="3079" x="0" y="0"/>
        </p14:tracePtLst>
        <p14:tracePtLst>
          <p14:tracePt t="3656" x="1511300" y="844550"/>
          <p14:tracePt t="3770" x="1517650" y="844550"/>
          <p14:tracePt t="3783" x="1524000" y="844550"/>
          <p14:tracePt t="3797" x="1530350" y="844550"/>
          <p14:tracePt t="4057" x="1536700" y="844550"/>
          <p14:tracePt t="4073" x="1549400" y="844550"/>
          <p14:tracePt t="4091" x="1606550" y="844550"/>
          <p14:tracePt t="4103" x="1714500" y="844550"/>
          <p14:tracePt t="4112" x="1784350" y="844550"/>
          <p14:tracePt t="4129" x="1955800" y="844550"/>
          <p14:tracePt t="4146" x="2146300" y="844550"/>
          <p14:tracePt t="4162" x="2311400" y="844550"/>
          <p14:tracePt t="4179" x="2457450" y="844550"/>
          <p14:tracePt t="4196" x="2565400" y="844550"/>
          <p14:tracePt t="4213" x="2635250" y="844550"/>
          <p14:tracePt t="4215" x="2647950" y="844550"/>
          <p14:tracePt t="4229" x="2660650" y="844550"/>
          <p14:tracePt t="4246" x="2679700" y="844550"/>
          <p14:tracePt t="4262" x="2686050" y="844550"/>
          <p14:tracePt t="4311" x="2692400" y="844550"/>
          <p14:tracePt t="4327" x="2698750" y="844550"/>
          <p14:tracePt t="4351" x="2705100" y="844550"/>
          <p14:tracePt t="4383" x="2711450" y="844550"/>
          <p14:tracePt t="4391" x="2717800" y="844550"/>
          <p14:tracePt t="4399" x="2724150" y="844550"/>
          <p14:tracePt t="4412" x="2730500" y="844550"/>
          <p14:tracePt t="4429" x="2749550" y="844550"/>
          <p14:tracePt t="4446" x="2800350" y="844550"/>
          <p14:tracePt t="4462" x="2832100" y="844550"/>
          <p14:tracePt t="4479" x="2882900" y="844550"/>
          <p14:tracePt t="4495" x="2946400" y="844550"/>
          <p14:tracePt t="4512" x="3054350" y="844550"/>
          <p14:tracePt t="4529" x="3181350" y="844550"/>
          <p14:tracePt t="4546" x="3295650" y="844550"/>
          <p14:tracePt t="4562" x="3403600" y="844550"/>
          <p14:tracePt t="4579" x="3498850" y="844550"/>
          <p14:tracePt t="4595" x="3556000" y="844550"/>
          <p14:tracePt t="4612" x="3594100" y="844550"/>
          <p14:tracePt t="4629" x="3619500" y="844550"/>
          <p14:tracePt t="4646" x="3651250" y="844550"/>
          <p14:tracePt t="4647" x="3676650" y="844550"/>
          <p14:tracePt t="4662" x="3740150" y="844550"/>
          <p14:tracePt t="4679" x="3829050" y="844550"/>
          <p14:tracePt t="4695" x="3911600" y="844550"/>
          <p14:tracePt t="4712" x="4000500" y="844550"/>
          <p14:tracePt t="4729" x="4095750" y="844550"/>
          <p14:tracePt t="4745" x="4191000" y="844550"/>
          <p14:tracePt t="4762" x="4286250" y="844550"/>
          <p14:tracePt t="4779" x="4394200" y="844550"/>
          <p14:tracePt t="4795" x="4521200" y="844550"/>
          <p14:tracePt t="4812" x="4641850" y="844550"/>
          <p14:tracePt t="4815" x="4692650" y="844550"/>
          <p14:tracePt t="4829" x="4743450" y="844550"/>
          <p14:tracePt t="4845" x="4832350" y="844550"/>
          <p14:tracePt t="4847" x="4857750" y="844550"/>
          <p14:tracePt t="4862" x="4895850" y="844550"/>
          <p14:tracePt t="4879" x="4921250" y="844550"/>
          <p14:tracePt t="4895" x="4959350" y="844550"/>
          <p14:tracePt t="4912" x="4991100" y="844550"/>
          <p14:tracePt t="4929" x="5022850" y="844550"/>
          <p14:tracePt t="4945" x="5060950" y="844550"/>
          <p14:tracePt t="4962" x="5080000" y="850900"/>
          <p14:tracePt t="4979" x="5092700" y="850900"/>
          <p14:tracePt t="5614" x="0" y="0"/>
        </p14:tracePtLst>
        <p14:tracePtLst>
          <p14:tracePt t="7176" x="1479550" y="1663700"/>
          <p14:tracePt t="7216" x="1485900" y="1663700"/>
          <p14:tracePt t="7227" x="1498600" y="1663700"/>
          <p14:tracePt t="7235" x="1530350" y="1663700"/>
          <p14:tracePt t="7244" x="1574800" y="1663700"/>
          <p14:tracePt t="7261" x="1689100" y="1663700"/>
          <p14:tracePt t="7278" x="1974850" y="1663700"/>
          <p14:tracePt t="7294" x="2235200" y="1663700"/>
          <p14:tracePt t="7311" x="2540000" y="1663700"/>
          <p14:tracePt t="7328" x="2882900" y="1695450"/>
          <p14:tracePt t="7344" x="3143250" y="1733550"/>
          <p14:tracePt t="7361" x="3340100" y="1771650"/>
          <p14:tracePt t="7378" x="3448050" y="1778000"/>
          <p14:tracePt t="7395" x="3492500" y="1778000"/>
          <p14:tracePt t="7411" x="3511550" y="1778000"/>
          <p14:tracePt t="7647" x="0" y="0"/>
        </p14:tracePtLst>
        <p14:tracePtLst>
          <p14:tracePt t="8785" x="2546350" y="762000"/>
          <p14:tracePt t="8881" x="2559050" y="762000"/>
          <p14:tracePt t="8898" x="2622550" y="762000"/>
          <p14:tracePt t="8911" x="2768600" y="762000"/>
          <p14:tracePt t="8928" x="2978150" y="762000"/>
          <p14:tracePt t="8945" x="3232150" y="787400"/>
          <p14:tracePt t="8961" x="3517900" y="831850"/>
          <p14:tracePt t="8978" x="3733800" y="869950"/>
          <p14:tracePt t="8994" x="3873500" y="882650"/>
          <p14:tracePt t="9011" x="3917950" y="889000"/>
          <p14:tracePt t="9027" x="3930650" y="889000"/>
          <p14:tracePt t="9044" x="3937000" y="889000"/>
          <p14:tracePt t="9263" x="0" y="0"/>
        </p14:tracePtLst>
        <p14:tracePtLst>
          <p14:tracePt t="11977" x="1765300" y="774700"/>
          <p14:tracePt t="12064" x="1778000" y="774700"/>
          <p14:tracePt t="12074" x="1797050" y="774700"/>
          <p14:tracePt t="12086" x="1828800" y="774700"/>
          <p14:tracePt t="12097" x="1905000" y="787400"/>
          <p14:tracePt t="12110" x="2051050" y="825500"/>
          <p14:tracePt t="12126" x="2209800" y="857250"/>
          <p14:tracePt t="12143" x="2393950" y="889000"/>
          <p14:tracePt t="12160" x="2571750" y="927100"/>
          <p14:tracePt t="12176" x="2743200" y="952500"/>
          <p14:tracePt t="12193" x="2876550" y="977900"/>
          <p14:tracePt t="12210" x="2946400" y="984250"/>
          <p14:tracePt t="12226" x="2997200" y="984250"/>
          <p14:tracePt t="12243" x="3022600" y="984250"/>
          <p14:tracePt t="12260" x="3035300" y="984250"/>
          <p14:tracePt t="12808" x="3041650" y="984250"/>
          <p14:tracePt t="12825" x="3054350" y="984250"/>
          <p14:tracePt t="12835" x="3073400" y="984250"/>
          <p14:tracePt t="12848" x="3143250" y="984250"/>
          <p14:tracePt t="12860" x="3200400" y="984250"/>
          <p14:tracePt t="12876" x="3327400" y="984250"/>
          <p14:tracePt t="12879" x="3378200" y="984250"/>
          <p14:tracePt t="12893" x="3435350" y="984250"/>
          <p14:tracePt t="12909" x="3498850" y="984250"/>
          <p14:tracePt t="12912" x="3511550" y="984250"/>
          <p14:tracePt t="12926" x="3524250" y="984250"/>
          <p14:tracePt t="13336" x="3505200" y="984250"/>
          <p14:tracePt t="13347" x="3492500" y="984250"/>
          <p14:tracePt t="13359" x="3473450" y="977900"/>
          <p14:tracePt t="13376" x="3448050" y="971550"/>
          <p14:tracePt t="13394" x="3441700" y="971550"/>
          <p14:tracePt t="13410" x="3435350" y="971550"/>
          <p14:tracePt t="13426" x="3422650" y="965200"/>
          <p14:tracePt t="13442" x="3416300" y="965200"/>
          <p14:tracePt t="13592" x="3429000" y="965200"/>
          <p14:tracePt t="13603" x="3460750" y="965200"/>
          <p14:tracePt t="13619" x="3562350" y="965200"/>
          <p14:tracePt t="13632" x="3733800" y="965200"/>
          <p14:tracePt t="13644" x="3841750" y="971550"/>
          <p14:tracePt t="13659" x="4051300" y="1003300"/>
          <p14:tracePt t="13676" x="4254500" y="1041400"/>
          <p14:tracePt t="13692" x="4406900" y="1047750"/>
          <p14:tracePt t="13696" x="4470400" y="1047750"/>
          <p14:tracePt t="13709" x="4533900" y="1047750"/>
          <p14:tracePt t="13726" x="4660900" y="1047750"/>
          <p14:tracePt t="13742" x="4724400" y="1047750"/>
          <p14:tracePt t="13759" x="4775200" y="1047750"/>
          <p14:tracePt t="13776" x="4794250" y="1047750"/>
          <p14:tracePt t="13792" x="4800600" y="1047750"/>
          <p14:tracePt t="14807" x="0" y="0"/>
        </p14:tracePtLst>
        <p14:tracePtLst>
          <p14:tracePt t="15801" x="1943100" y="1695450"/>
          <p14:tracePt t="15863" x="1949450" y="1695450"/>
          <p14:tracePt t="15871" x="1968500" y="1695450"/>
          <p14:tracePt t="15879" x="2000250" y="1695450"/>
          <p14:tracePt t="15892" x="2057400" y="1695450"/>
          <p14:tracePt t="15909" x="2203450" y="1708150"/>
          <p14:tracePt t="15925" x="2355850" y="1708150"/>
          <p14:tracePt t="15928" x="2451100" y="1708150"/>
          <p14:tracePt t="15942" x="2616200" y="1708150"/>
          <p14:tracePt t="15959" x="2787650" y="1708150"/>
          <p14:tracePt t="15975" x="2921000" y="1708150"/>
          <p14:tracePt t="15992" x="3028950" y="1708150"/>
          <p14:tracePt t="16008" x="3098800" y="1708150"/>
          <p14:tracePt t="16025" x="3130550" y="1708150"/>
          <p14:tracePt t="16042" x="3136900" y="1708150"/>
          <p14:tracePt t="16058" x="3143250" y="1708150"/>
          <p14:tracePt t="16207" x="3149600" y="1708150"/>
          <p14:tracePt t="16232" x="3155950" y="1708150"/>
          <p14:tracePt t="16263" x="3162300" y="1708150"/>
          <p14:tracePt t="16320" x="3168650" y="1708150"/>
          <p14:tracePt t="16344" x="3175000" y="1708150"/>
          <p14:tracePt t="16353" x="3187700" y="1708150"/>
          <p14:tracePt t="16364" x="3194050" y="1708150"/>
          <p14:tracePt t="16375" x="3225800" y="1708150"/>
          <p14:tracePt t="16392" x="3244850" y="1708150"/>
          <p14:tracePt t="16408" x="3257550" y="1708150"/>
          <p14:tracePt t="16425" x="3263900" y="1708150"/>
          <p14:tracePt t="16815" x="0" y="0"/>
        </p14:tracePtLst>
        <p14:tracePtLst>
          <p14:tracePt t="17288" x="3594100" y="1714500"/>
          <p14:tracePt t="17376" x="3600450" y="1714500"/>
          <p14:tracePt t="17394" x="3606800" y="1714500"/>
          <p14:tracePt t="17404" x="3613150" y="1714500"/>
          <p14:tracePt t="17413" x="3625850" y="1720850"/>
          <p14:tracePt t="17424" x="3644900" y="1720850"/>
          <p14:tracePt t="17441" x="3670300" y="1727200"/>
          <p14:tracePt t="17458" x="3702050" y="1733550"/>
          <p14:tracePt t="17475" x="3727450" y="1739900"/>
          <p14:tracePt t="17491" x="3752850" y="1746250"/>
          <p14:tracePt t="17508" x="3784600" y="1752600"/>
          <p14:tracePt t="17511" x="3790950" y="1752600"/>
          <p14:tracePt t="17524" x="3810000" y="1758950"/>
          <p14:tracePt t="17541" x="3841750" y="1765300"/>
          <p14:tracePt t="17558" x="3898900" y="1771650"/>
          <p14:tracePt t="17575" x="3956050" y="1771650"/>
          <p14:tracePt t="17591" x="4006850" y="1771650"/>
          <p14:tracePt t="17608" x="4051300" y="1771650"/>
          <p14:tracePt t="17624" x="4102100" y="1771650"/>
          <p14:tracePt t="17641" x="4133850" y="1771650"/>
          <p14:tracePt t="17658" x="4171950" y="1771650"/>
          <p14:tracePt t="17674" x="4222750" y="1771650"/>
          <p14:tracePt t="17691" x="4267200" y="1771650"/>
          <p14:tracePt t="17708" x="4305300" y="1778000"/>
          <p14:tracePt t="17724" x="4349750" y="1784350"/>
          <p14:tracePt t="17727" x="4368800" y="1790700"/>
          <p14:tracePt t="17741" x="4387850" y="1797050"/>
          <p14:tracePt t="17758" x="4451350" y="1809750"/>
          <p14:tracePt t="17774" x="4495800" y="1809750"/>
          <p14:tracePt t="17791" x="4565650" y="1809750"/>
          <p14:tracePt t="17807" x="4629150" y="1809750"/>
          <p14:tracePt t="17824" x="4673600" y="1809750"/>
          <p14:tracePt t="17841" x="4705350" y="1809750"/>
          <p14:tracePt t="17858" x="4724400" y="1809750"/>
          <p14:tracePt t="17874" x="4749800" y="1803400"/>
          <p14:tracePt t="17891" x="4775200" y="1790700"/>
          <p14:tracePt t="17908" x="4794250" y="1771650"/>
          <p14:tracePt t="17924" x="4819650" y="1739900"/>
          <p14:tracePt t="17941" x="4832350" y="1708150"/>
          <p14:tracePt t="17958" x="4838700" y="1663700"/>
          <p14:tracePt t="17974" x="4838700" y="1631950"/>
          <p14:tracePt t="17991" x="4838700" y="1606550"/>
          <p14:tracePt t="18008" x="4845050" y="1568450"/>
          <p14:tracePt t="18024" x="4845050" y="1549400"/>
          <p14:tracePt t="18041" x="4826000" y="1524000"/>
          <p14:tracePt t="18057" x="4794250" y="1498600"/>
          <p14:tracePt t="18074" x="4762500" y="1473200"/>
          <p14:tracePt t="18091" x="4699000" y="1441450"/>
          <p14:tracePt t="18107" x="4635500" y="1416050"/>
          <p14:tracePt t="18124" x="4578350" y="1403350"/>
          <p14:tracePt t="18141" x="4508500" y="1384300"/>
          <p14:tracePt t="18158" x="4432300" y="1384300"/>
          <p14:tracePt t="18174" x="4381500" y="1384300"/>
          <p14:tracePt t="18191" x="4343400" y="1384300"/>
          <p14:tracePt t="18208" x="4311650" y="1397000"/>
          <p14:tracePt t="18224" x="4286250" y="1422400"/>
          <p14:tracePt t="18241" x="4260850" y="1441450"/>
          <p14:tracePt t="18258" x="4248150" y="1473200"/>
          <p14:tracePt t="18274" x="4241800" y="1492250"/>
          <p14:tracePt t="18291" x="4241800" y="1524000"/>
          <p14:tracePt t="18296" x="4241800" y="1536700"/>
          <p14:tracePt t="18308" x="4241800" y="1549400"/>
          <p14:tracePt t="18324" x="4248150" y="1574800"/>
          <p14:tracePt t="18341" x="4254500" y="1581150"/>
          <p14:tracePt t="18343" x="4260850" y="1587500"/>
          <p14:tracePt t="18358" x="4267200" y="1593850"/>
          <p14:tracePt t="18391" x="4279900" y="1600200"/>
          <p14:tracePt t="18424" x="4286250" y="1600200"/>
          <p14:tracePt t="18542" x="0" y="0"/>
        </p14:tracePtLst>
        <p14:tracePtLst>
          <p14:tracePt t="19105" x="5137150" y="1727200"/>
          <p14:tracePt t="19201" x="5149850" y="1727200"/>
          <p14:tracePt t="19216" x="5213350" y="1727200"/>
          <p14:tracePt t="19231" x="5346700" y="1727200"/>
          <p14:tracePt t="19244" x="5441950" y="1727200"/>
          <p14:tracePt t="19257" x="5651500" y="1727200"/>
          <p14:tracePt t="19274" x="5886450" y="1727200"/>
          <p14:tracePt t="19290" x="6096000" y="1746250"/>
          <p14:tracePt t="19307" x="6242050" y="1746250"/>
          <p14:tracePt t="19324" x="6362700" y="1746250"/>
          <p14:tracePt t="19326" x="6413500" y="1746250"/>
          <p14:tracePt t="19341" x="6457950" y="1746250"/>
          <p14:tracePt t="19357" x="6540500" y="1746250"/>
          <p14:tracePt t="19374" x="6629400" y="1746250"/>
          <p14:tracePt t="19390" x="6673850" y="1746250"/>
          <p14:tracePt t="19407" x="6705600" y="1746250"/>
          <p14:tracePt t="19424" x="6737350" y="1746250"/>
          <p14:tracePt t="19440" x="6775450" y="1746250"/>
          <p14:tracePt t="19457" x="6832600" y="1746250"/>
          <p14:tracePt t="19474" x="6908800" y="1758950"/>
          <p14:tracePt t="19490" x="6959600" y="1765300"/>
          <p14:tracePt t="19507" x="7016750" y="1771650"/>
          <p14:tracePt t="19524" x="7048500" y="1771650"/>
          <p14:tracePt t="19540" x="7080250" y="1771650"/>
          <p14:tracePt t="19839" x="0" y="0"/>
        </p14:tracePtLst>
        <p14:tracePtLst>
          <p14:tracePt t="20216" x="6051550" y="1727200"/>
          <p14:tracePt t="20273" x="6070600" y="1727200"/>
          <p14:tracePt t="20285" x="6108700" y="1727200"/>
          <p14:tracePt t="20297" x="6261100" y="1727200"/>
          <p14:tracePt t="20307" x="6356350" y="1727200"/>
          <p14:tracePt t="20323" x="6553200" y="1727200"/>
          <p14:tracePt t="20327" x="6648450" y="1727200"/>
          <p14:tracePt t="20340" x="6743700" y="1727200"/>
          <p14:tracePt t="20357" x="6889750" y="1727200"/>
          <p14:tracePt t="20361" x="6934200" y="1727200"/>
          <p14:tracePt t="20374" x="6972300" y="1727200"/>
          <p14:tracePt t="20390" x="6985000" y="1727200"/>
          <p14:tracePt t="20423" x="6991350" y="1727200"/>
          <p14:tracePt t="20478" x="0" y="0"/>
        </p14:tracePtLst>
        <p14:tracePtLst>
          <p14:tracePt t="21016" x="2006600" y="1676400"/>
          <p14:tracePt t="21073" x="2019300" y="1676400"/>
          <p14:tracePt t="21085" x="2051050" y="1676400"/>
          <p14:tracePt t="21100" x="2197100" y="1682750"/>
          <p14:tracePt t="21114" x="2419350" y="1733550"/>
          <p14:tracePt t="21119" x="2584450" y="1765300"/>
          <p14:tracePt t="21132" x="2749550" y="1797050"/>
          <p14:tracePt t="21140" x="2921000" y="1828800"/>
          <p14:tracePt t="21157" x="3168650" y="1860550"/>
          <p14:tracePt t="21173" x="3295650" y="1866900"/>
          <p14:tracePt t="21175" x="3321050" y="1866900"/>
          <p14:tracePt t="21190" x="3340100" y="1866900"/>
          <p14:tracePt t="21207" x="3346450" y="1866900"/>
          <p14:tracePt t="21400" x="0" y="0"/>
        </p14:tracePtLst>
        <p14:tracePtLst>
          <p14:tracePt t="22009" x="3905250" y="1778000"/>
          <p14:tracePt t="22091" x="3924300" y="1778000"/>
          <p14:tracePt t="22106" x="4051300" y="1784350"/>
          <p14:tracePt t="22120" x="4235450" y="1809750"/>
          <p14:tracePt t="22134" x="4432300" y="1828800"/>
          <p14:tracePt t="22144" x="4521200" y="1828800"/>
          <p14:tracePt t="22156" x="4603750" y="1828800"/>
          <p14:tracePt t="22173" x="4718050" y="1828800"/>
          <p14:tracePt t="22175" x="4743450" y="1828800"/>
          <p14:tracePt t="22190" x="4762500" y="1828800"/>
          <p14:tracePt t="22206" x="4768850" y="1828800"/>
          <p14:tracePt t="22599" x="0" y="0"/>
        </p14:tracePtLst>
        <p14:tracePtLst>
          <p14:tracePt t="23257" x="3644900" y="1714500"/>
          <p14:tracePt t="23322" x="3651250" y="1714500"/>
          <p14:tracePt t="23337" x="3663950" y="1714500"/>
          <p14:tracePt t="23352" x="3714750" y="1714500"/>
          <p14:tracePt t="23361" x="3759200" y="1714500"/>
          <p14:tracePt t="23373" x="3822700" y="1714500"/>
          <p14:tracePt t="23389" x="4000500" y="1720850"/>
          <p14:tracePt t="23406" x="4381500" y="1784350"/>
          <p14:tracePt t="23422" x="4635500" y="1822450"/>
          <p14:tracePt t="23439" x="4781550" y="1828800"/>
          <p14:tracePt t="23456" x="4832350" y="1828800"/>
          <p14:tracePt t="23472" x="4845050" y="1828800"/>
          <p14:tracePt t="23695" x="0" y="0"/>
        </p14:tracePtLst>
        <p14:tracePtLst>
          <p14:tracePt t="24465" x="2171700" y="1619250"/>
          <p14:tracePt t="24496" x="2171700" y="1625600"/>
          <p14:tracePt t="24511" x="2184400" y="1625600"/>
          <p14:tracePt t="24522" x="2222500" y="1631950"/>
          <p14:tracePt t="24539" x="2298700" y="1638300"/>
          <p14:tracePt t="24555" x="2470150" y="1663700"/>
          <p14:tracePt t="24572" x="2717800" y="1720850"/>
          <p14:tracePt t="24575" x="2882900" y="1752600"/>
          <p14:tracePt t="24589" x="3028950" y="1784350"/>
          <p14:tracePt t="24606" x="3333750" y="1841500"/>
          <p14:tracePt t="24623" x="3397250" y="1847850"/>
          <p14:tracePt t="24639" x="3409950" y="1847850"/>
          <p14:tracePt t="24759" x="0" y="0"/>
        </p14:tracePtLst>
        <p14:tracePtLst>
          <p14:tracePt t="26489" x="2292350" y="793750"/>
          <p14:tracePt t="26655" x="2305050" y="793750"/>
          <p14:tracePt t="26668" x="2330450" y="793750"/>
          <p14:tracePt t="26677" x="2349500" y="793750"/>
          <p14:tracePt t="26688" x="2425700" y="793750"/>
          <p14:tracePt t="26705" x="2501900" y="793750"/>
          <p14:tracePt t="26721" x="2578100" y="793750"/>
          <p14:tracePt t="26738" x="2635250" y="793750"/>
          <p14:tracePt t="26755" x="2667000" y="793750"/>
          <p14:tracePt t="26771" x="2705100" y="793750"/>
          <p14:tracePt t="26788" x="2724150" y="793750"/>
          <p14:tracePt t="26791" x="2730500" y="793750"/>
          <p14:tracePt t="26804" x="2749550" y="793750"/>
          <p14:tracePt t="26821" x="2781300" y="793750"/>
          <p14:tracePt t="26823" x="2794000" y="793750"/>
          <p14:tracePt t="26838" x="2825750" y="793750"/>
          <p14:tracePt t="26854" x="2844800" y="793750"/>
          <p14:tracePt t="26871" x="2857500" y="793750"/>
          <p14:tracePt t="26888" x="2863850" y="793750"/>
          <p14:tracePt t="26905" x="2882900" y="793750"/>
          <p14:tracePt t="26921" x="2901950" y="793750"/>
          <p14:tracePt t="26938" x="2921000" y="793750"/>
          <p14:tracePt t="26955" x="2940050" y="793750"/>
          <p14:tracePt t="26971" x="2971800" y="793750"/>
          <p14:tracePt t="26988" x="3009900" y="793750"/>
          <p14:tracePt t="27004" x="3048000" y="793750"/>
          <p14:tracePt t="27006" x="3073400" y="793750"/>
          <p14:tracePt t="27021" x="3098800" y="793750"/>
          <p14:tracePt t="27038" x="3187700" y="793750"/>
          <p14:tracePt t="27054" x="3238500" y="793750"/>
          <p14:tracePt t="27071" x="3295650" y="793750"/>
          <p14:tracePt t="27088" x="3371850" y="793750"/>
          <p14:tracePt t="27104" x="3467100" y="800100"/>
          <p14:tracePt t="27121" x="3581400" y="812800"/>
          <p14:tracePt t="27138" x="3689350" y="831850"/>
          <p14:tracePt t="27154" x="3797300" y="844550"/>
          <p14:tracePt t="27171" x="3905250" y="857250"/>
          <p14:tracePt t="27187" x="4000500" y="857250"/>
          <p14:tracePt t="27204" x="4108450" y="857250"/>
          <p14:tracePt t="27221" x="4235450" y="857250"/>
          <p14:tracePt t="27222" x="4298950" y="857250"/>
          <p14:tracePt t="27238" x="4451350" y="857250"/>
          <p14:tracePt t="27254" x="4578350" y="857250"/>
          <p14:tracePt t="27271" x="4692650" y="869950"/>
          <p14:tracePt t="27288" x="4775200" y="882650"/>
          <p14:tracePt t="27304" x="4806950" y="882650"/>
          <p14:tracePt t="27321" x="4826000" y="882650"/>
          <p14:tracePt t="27337" x="4832350" y="882650"/>
          <p14:tracePt t="27494" x="0" y="0"/>
        </p14:tracePtLst>
        <p14:tracePtLst>
          <p14:tracePt t="29080" x="1822450" y="819150"/>
          <p14:tracePt t="29152" x="1828800" y="819150"/>
          <p14:tracePt t="29162" x="1854200" y="819150"/>
          <p14:tracePt t="29170" x="1885950" y="819150"/>
          <p14:tracePt t="29188" x="1981200" y="819150"/>
          <p14:tracePt t="29205" x="2159000" y="819150"/>
          <p14:tracePt t="29208" x="2254250" y="838200"/>
          <p14:tracePt t="29222" x="2349500" y="857250"/>
          <p14:tracePt t="29237" x="2552700" y="882650"/>
          <p14:tracePt t="29239" x="2647950" y="901700"/>
          <p14:tracePt t="29254" x="2800350" y="914400"/>
          <p14:tracePt t="29270" x="2863850" y="914400"/>
          <p14:tracePt t="29287" x="2901950" y="914400"/>
          <p14:tracePt t="29304" x="2914650" y="914400"/>
          <p14:tracePt t="29320" x="2921000" y="914400"/>
          <p14:tracePt t="29383" x="2927350" y="914400"/>
          <p14:tracePt t="29464" x="2933700" y="914400"/>
          <p14:tracePt t="29503" x="2940050" y="914400"/>
          <p14:tracePt t="29543" x="2946400" y="914400"/>
          <p14:tracePt t="29554" x="2952750" y="914400"/>
          <p14:tracePt t="29571" x="2984500" y="920750"/>
          <p14:tracePt t="29587" x="3054350" y="933450"/>
          <p14:tracePt t="29591" x="3105150" y="946150"/>
          <p14:tracePt t="29604" x="3181350" y="958850"/>
          <p14:tracePt t="29620" x="3378200" y="984250"/>
          <p14:tracePt t="29623" x="3473450" y="984250"/>
          <p14:tracePt t="29637" x="3575050" y="984250"/>
          <p14:tracePt t="29654" x="3860800" y="984250"/>
          <p14:tracePt t="29670" x="4006850" y="984250"/>
          <p14:tracePt t="29687" x="4146550" y="984250"/>
          <p14:tracePt t="29703" x="4279900" y="984250"/>
          <p14:tracePt t="29720" x="4419600" y="984250"/>
          <p14:tracePt t="29737" x="4559300" y="984250"/>
          <p14:tracePt t="29753" x="4654550" y="984250"/>
          <p14:tracePt t="29770" x="4711700" y="984250"/>
          <p14:tracePt t="29787" x="4737100" y="984250"/>
          <p14:tracePt t="29803" x="4749800" y="984250"/>
          <p14:tracePt t="29837" x="4756150" y="984250"/>
          <p14:tracePt t="29854" x="4768850" y="984250"/>
          <p14:tracePt t="29870" x="4781550" y="984250"/>
          <p14:tracePt t="29887" x="4794250" y="984250"/>
          <p14:tracePt t="29904" x="4800600" y="984250"/>
          <p14:tracePt t="29974" x="0" y="0"/>
        </p14:tracePtLst>
        <p14:tracePtLst>
          <p14:tracePt t="30505" x="6375400" y="1714500"/>
          <p14:tracePt t="30545" x="6388100" y="1714500"/>
          <p14:tracePt t="30559" x="6489700" y="1727200"/>
          <p14:tracePt t="30573" x="6578600" y="1746250"/>
          <p14:tracePt t="30578" x="6673850" y="1765300"/>
          <p14:tracePt t="30596" x="6908800" y="1803400"/>
          <p14:tracePt t="30604" x="7016750" y="1809750"/>
          <p14:tracePt t="30624" x="7219950" y="1809750"/>
          <p14:tracePt t="30640" x="7251700" y="1809750"/>
          <p14:tracePt t="30653" x="7258050" y="1809750"/>
          <p14:tracePt t="30815" x="0" y="0"/>
        </p14:tracePtLst>
        <p14:tracePtLst>
          <p14:tracePt t="32064" x="7778750" y="1765300"/>
          <p14:tracePt t="32075" x="7791450" y="1765300"/>
          <p14:tracePt t="32087" x="7937500" y="1778000"/>
          <p14:tracePt t="32103" x="8197850" y="1778000"/>
          <p14:tracePt t="32120" x="8655050" y="1778000"/>
          <p14:tracePt t="32137" x="9258300" y="1778000"/>
          <p14:tracePt t="32153" x="9963150" y="1778000"/>
          <p14:tracePt t="32170" x="10591800" y="1778000"/>
          <p14:tracePt t="32186" x="11023600" y="1778000"/>
          <p14:tracePt t="32192" x="11156950" y="1778000"/>
          <p14:tracePt t="32203" x="11245850" y="1778000"/>
          <p14:tracePt t="32220" x="11347450" y="1778000"/>
          <p14:tracePt t="32236" x="11385550" y="1778000"/>
          <p14:tracePt t="32239" x="11398250" y="1778000"/>
          <p14:tracePt t="32256" x="11404600" y="1778000"/>
          <p14:tracePt t="32270" x="11417300" y="1778000"/>
          <p14:tracePt t="32406" x="0" y="0"/>
        </p14:tracePtLst>
        <p14:tracePtLst>
          <p14:tracePt t="33488" x="2349500" y="1873250"/>
          <p14:tracePt t="33500" x="2343150" y="1879600"/>
          <p14:tracePt t="33513" x="2336800" y="1892300"/>
          <p14:tracePt t="33531" x="2330450" y="1911350"/>
          <p14:tracePt t="33545" x="2324100" y="1930400"/>
          <p14:tracePt t="33559" x="2324100" y="1955800"/>
          <p14:tracePt t="33572" x="2317750" y="1987550"/>
          <p14:tracePt t="33586" x="2317750" y="2025650"/>
          <p14:tracePt t="33602" x="2317750" y="2057400"/>
          <p14:tracePt t="33619" x="2330450" y="2082800"/>
          <p14:tracePt t="33623" x="2336800" y="2082800"/>
          <p14:tracePt t="33636" x="2343150" y="2089150"/>
          <p14:tracePt t="33652" x="2362200" y="2095500"/>
          <p14:tracePt t="33669" x="2374900" y="2095500"/>
          <p14:tracePt t="33686" x="2419350" y="2095500"/>
          <p14:tracePt t="33702" x="2470150" y="2089150"/>
          <p14:tracePt t="33719" x="2520950" y="2063750"/>
          <p14:tracePt t="33735" x="2546350" y="2038350"/>
          <p14:tracePt t="33752" x="2565400" y="2032000"/>
          <p14:tracePt t="33769" x="2565400" y="2025650"/>
          <p14:tracePt t="33785" x="2552700" y="2000250"/>
          <p14:tracePt t="33803" x="2508250" y="1981200"/>
          <p14:tracePt t="33819" x="2419350" y="1955800"/>
          <p14:tracePt t="33836" x="2349500" y="1943100"/>
          <p14:tracePt t="33839" x="2343150" y="1943100"/>
          <p14:tracePt t="33852" x="2324100" y="1943100"/>
          <p14:tracePt t="33855" x="2311400" y="1943100"/>
          <p14:tracePt t="33886" x="2292350" y="1949450"/>
          <p14:tracePt t="33902" x="2292350" y="1962150"/>
          <p14:tracePt t="33919" x="2298700" y="1993900"/>
          <p14:tracePt t="33936" x="2317750" y="2000250"/>
          <p14:tracePt t="33952" x="2349500" y="2019300"/>
          <p14:tracePt t="33969" x="2406650" y="2032000"/>
          <p14:tracePt t="33986" x="2476500" y="2044700"/>
          <p14:tracePt t="34002" x="2520950" y="2044700"/>
          <p14:tracePt t="34019" x="2546350" y="2044700"/>
          <p14:tracePt t="34036" x="2552700" y="2044700"/>
          <p14:tracePt t="34052" x="2552700" y="2038350"/>
          <p14:tracePt t="34069" x="2552700" y="2025650"/>
          <p14:tracePt t="34085" x="2552700" y="2006600"/>
          <p14:tracePt t="34102" x="2552700" y="2000250"/>
          <p14:tracePt t="34217" x="2552700" y="1993900"/>
          <p14:tracePt t="34227" x="2552700" y="1987550"/>
          <p14:tracePt t="34237" x="2546350" y="1981200"/>
          <p14:tracePt t="34252" x="2533650" y="1968500"/>
          <p14:tracePt t="34269" x="2520950" y="1955800"/>
          <p14:tracePt t="34286" x="2489200" y="1936750"/>
          <p14:tracePt t="34287" x="2470150" y="1930400"/>
          <p14:tracePt t="34302" x="2425700" y="1930400"/>
          <p14:tracePt t="34319" x="2368550" y="1943100"/>
          <p14:tracePt t="34335" x="2330450" y="1981200"/>
          <p14:tracePt t="34352" x="2305050" y="2032000"/>
          <p14:tracePt t="34369" x="2298700" y="2057400"/>
          <p14:tracePt t="34385" x="2298700" y="2070100"/>
          <p14:tracePt t="34402" x="2311400" y="2076450"/>
          <p14:tracePt t="34419" x="2336800" y="2076450"/>
          <p14:tracePt t="34435" x="2393950" y="2076450"/>
          <p14:tracePt t="34440" x="2419350" y="2070100"/>
          <p14:tracePt t="34452" x="2432050" y="2057400"/>
          <p14:tracePt t="34469" x="2451100" y="2044700"/>
          <p14:tracePt t="34485" x="2457450" y="2038350"/>
          <p14:tracePt t="34502" x="2457450" y="2032000"/>
          <p14:tracePt t="34783" x="0" y="0"/>
        </p14:tracePtLst>
        <p14:tracePtLst>
          <p14:tracePt t="35189" x="2317750" y="1377950"/>
          <p14:tracePt t="35208" x="2311400" y="1384300"/>
          <p14:tracePt t="35231" x="2311400" y="1390650"/>
          <p14:tracePt t="35241" x="2311400" y="1403350"/>
          <p14:tracePt t="35252" x="2311400" y="1416050"/>
          <p14:tracePt t="35268" x="2317750" y="1460500"/>
          <p14:tracePt t="35285" x="2330450" y="1511300"/>
          <p14:tracePt t="35288" x="2343150" y="1549400"/>
          <p14:tracePt t="35302" x="2381250" y="1619250"/>
          <p14:tracePt t="35318" x="2451100" y="1695450"/>
          <p14:tracePt t="35335" x="2540000" y="1765300"/>
          <p14:tracePt t="35352" x="2660650" y="1816100"/>
          <p14:tracePt t="35368" x="2813050" y="1847850"/>
          <p14:tracePt t="35385" x="2971800" y="1866900"/>
          <p14:tracePt t="35402" x="3105150" y="1866900"/>
          <p14:tracePt t="35418" x="3225800" y="1847850"/>
          <p14:tracePt t="35435" x="3289300" y="1809750"/>
          <p14:tracePt t="35452" x="3308350" y="1765300"/>
          <p14:tracePt t="35468" x="3308350" y="1733550"/>
          <p14:tracePt t="35472" x="3308350" y="1714500"/>
          <p14:tracePt t="35485" x="3308350" y="1689100"/>
          <p14:tracePt t="35502" x="3251200" y="1625600"/>
          <p14:tracePt t="35518" x="3162300" y="1574800"/>
          <p14:tracePt t="35535" x="3028950" y="1536700"/>
          <p14:tracePt t="35552" x="2908300" y="1517650"/>
          <p14:tracePt t="35568" x="2819400" y="1517650"/>
          <p14:tracePt t="35585" x="2762250" y="1536700"/>
          <p14:tracePt t="35602" x="2730500" y="1568450"/>
          <p14:tracePt t="35618" x="2717800" y="1606550"/>
          <p14:tracePt t="35635" x="2717800" y="1651000"/>
          <p14:tracePt t="35639" x="2724150" y="1670050"/>
          <p14:tracePt t="35652" x="2743200" y="1689100"/>
          <p14:tracePt t="35668" x="2825750" y="1733550"/>
          <p14:tracePt t="35671" x="2882900" y="1758950"/>
          <p14:tracePt t="35685" x="2940050" y="1778000"/>
          <p14:tracePt t="35702" x="3092450" y="1790700"/>
          <p14:tracePt t="35718" x="3149600" y="1784350"/>
          <p14:tracePt t="35735" x="3168650" y="1758950"/>
          <p14:tracePt t="35752" x="3168650" y="1720850"/>
          <p14:tracePt t="35768" x="3155950" y="1670050"/>
          <p14:tracePt t="35785" x="3111500" y="1631950"/>
          <p14:tracePt t="35802" x="3048000" y="1612900"/>
          <p14:tracePt t="35818" x="2984500" y="1612900"/>
          <p14:tracePt t="35835" x="2933700" y="1638300"/>
          <p14:tracePt t="35851" x="2882900" y="1689100"/>
          <p14:tracePt t="35868" x="2870200" y="1708150"/>
          <p14:tracePt t="35885" x="2870200" y="1720850"/>
          <p14:tracePt t="35919" x="2870200" y="1727200"/>
          <p14:tracePt t="35935" x="2889250" y="1708150"/>
          <p14:tracePt t="35952" x="2908300" y="1663700"/>
          <p14:tracePt t="35968" x="2914650" y="1638300"/>
          <p14:tracePt t="35985" x="2914650" y="1625600"/>
          <p14:tracePt t="36023" x="2914650" y="1619250"/>
          <p14:tracePt t="36035" x="2908300" y="1619250"/>
          <p14:tracePt t="36051" x="2857500" y="1651000"/>
          <p14:tracePt t="36068" x="2774950" y="1720850"/>
          <p14:tracePt t="36071" x="2736850" y="1752600"/>
          <p14:tracePt t="36085" x="2705100" y="1771650"/>
          <p14:tracePt t="36102" x="2654300" y="1803400"/>
          <p14:tracePt t="36102" x="2641600" y="1809750"/>
          <p14:tracePt t="36102" x="0" y="0"/>
        </p14:tracePtLst>
        <p14:tracePtLst>
          <p14:tracePt t="36345" x="2101850" y="1930400"/>
          <p14:tracePt t="36359" x="2101850" y="1962150"/>
          <p14:tracePt t="36373" x="2108200" y="1974850"/>
          <p14:tracePt t="36386" x="2133600" y="2012950"/>
          <p14:tracePt t="36401" x="2203450" y="2057400"/>
          <p14:tracePt t="36418" x="2324100" y="2089150"/>
          <p14:tracePt t="36435" x="2476500" y="2114550"/>
          <p14:tracePt t="36451" x="2597150" y="2108200"/>
          <p14:tracePt t="36457" x="2603500" y="2108200"/>
          <p14:tracePt t="36468" x="2628900" y="2101850"/>
          <p14:tracePt t="36485" x="2654300" y="2089150"/>
          <p14:tracePt t="36502" x="2654300" y="2076450"/>
          <p14:tracePt t="36504" x="2654300" y="2070100"/>
          <p14:tracePt t="36518" x="2654300" y="2057400"/>
          <p14:tracePt t="36552" x="2654300" y="2051050"/>
          <p14:tracePt t="36599" x="0" y="0"/>
        </p14:tracePtLst>
        <p14:tracePtLst>
          <p14:tracePt t="37169" x="2978150" y="2051050"/>
          <p14:tracePt t="37255" x="0" y="0"/>
        </p14:tracePtLst>
        <p14:tracePtLst>
          <p14:tracePt t="37745" x="3130550" y="2057400"/>
          <p14:tracePt t="37878" x="0" y="0"/>
        </p14:tracePtLst>
        <p14:tracePtLst>
          <p14:tracePt t="38362" x="3873500" y="1911350"/>
          <p14:tracePt t="38441" x="3873500" y="1917700"/>
          <p14:tracePt t="38451" x="3873500" y="1924050"/>
          <p14:tracePt t="38468" x="3873500" y="1968500"/>
          <p14:tracePt t="38484" x="3898900" y="2000250"/>
          <p14:tracePt t="38487" x="3917950" y="2012950"/>
          <p14:tracePt t="38501" x="3943350" y="2025650"/>
          <p14:tracePt t="38518" x="4038600" y="2070100"/>
          <p14:tracePt t="38534" x="4140200" y="2082800"/>
          <p14:tracePt t="38551" x="4248150" y="2089150"/>
          <p14:tracePt t="38567" x="4343400" y="2089150"/>
          <p14:tracePt t="38584" x="4413250" y="2089150"/>
          <p14:tracePt t="38601" x="4445000" y="2089150"/>
          <p14:tracePt t="38634" x="4451350" y="2089150"/>
          <p14:tracePt t="38655" x="4451350" y="2082800"/>
          <p14:tracePt t="38667" x="4451350" y="2070100"/>
          <p14:tracePt t="38684" x="4432300" y="2044700"/>
          <p14:tracePt t="38701" x="4400550" y="2006600"/>
          <p14:tracePt t="38702" x="4362450" y="1987550"/>
          <p14:tracePt t="38717" x="4311650" y="1955800"/>
          <p14:tracePt t="38734" x="4152900" y="1892300"/>
          <p14:tracePt t="38751" x="4070350" y="1866900"/>
          <p14:tracePt t="38767" x="4044950" y="1866900"/>
          <p14:tracePt t="38784" x="4032250" y="1866900"/>
          <p14:tracePt t="38801" x="4013200" y="1873250"/>
          <p14:tracePt t="38817" x="4000500" y="1898650"/>
          <p14:tracePt t="38834" x="4000500" y="1917700"/>
          <p14:tracePt t="38851" x="4000500" y="1943100"/>
          <p14:tracePt t="38867" x="4000500" y="1987550"/>
          <p14:tracePt t="38884" x="4019550" y="2012950"/>
          <p14:tracePt t="38901" x="4064000" y="2044700"/>
          <p14:tracePt t="38903" x="4095750" y="2063750"/>
          <p14:tracePt t="38917" x="4146550" y="2076450"/>
          <p14:tracePt t="38934" x="4273550" y="2089150"/>
          <p14:tracePt t="38950" x="4349750" y="2089150"/>
          <p14:tracePt t="38967" x="4394200" y="2082800"/>
          <p14:tracePt t="38984" x="4419600" y="2063750"/>
          <p14:tracePt t="39001" x="4425950" y="2051050"/>
          <p14:tracePt t="39017" x="4425950" y="2012950"/>
          <p14:tracePt t="39034" x="4425950" y="1987550"/>
          <p14:tracePt t="39051" x="4406900" y="1968500"/>
          <p14:tracePt t="39067" x="4381500" y="1943100"/>
          <p14:tracePt t="39084" x="4349750" y="1930400"/>
          <p14:tracePt t="39100" x="4337050" y="1930400"/>
          <p14:tracePt t="39117" x="4324350" y="1930400"/>
          <p14:tracePt t="39134" x="4298950" y="1949450"/>
          <p14:tracePt t="39150" x="4298950" y="1968500"/>
          <p14:tracePt t="39167" x="4298950" y="1987550"/>
          <p14:tracePt t="39184" x="4305300" y="2012950"/>
          <p14:tracePt t="39200" x="4337050" y="2025650"/>
          <p14:tracePt t="39217" x="4368800" y="2038350"/>
          <p14:tracePt t="39234" x="4381500" y="2038350"/>
          <p14:tracePt t="39250" x="4406900" y="2032000"/>
          <p14:tracePt t="39267" x="4413250" y="2019300"/>
          <p14:tracePt t="39284" x="4413250" y="2000250"/>
          <p14:tracePt t="39287" x="4413250" y="1987550"/>
          <p14:tracePt t="39300" x="4413250" y="1974850"/>
          <p14:tracePt t="39317" x="4387850" y="1962150"/>
          <p14:tracePt t="39334" x="4362450" y="1955800"/>
          <p14:tracePt t="39350" x="4343400" y="1955800"/>
          <p14:tracePt t="39367" x="4324350" y="1981200"/>
          <p14:tracePt t="39384" x="4324350" y="2012950"/>
          <p14:tracePt t="39400" x="4324350" y="2044700"/>
          <p14:tracePt t="39417" x="4337050" y="2051050"/>
          <p14:tracePt t="39434" x="4349750" y="2057400"/>
          <p14:tracePt t="39450" x="4368800" y="2057400"/>
          <p14:tracePt t="39467" x="4413250" y="2057400"/>
          <p14:tracePt t="39484" x="4432300" y="2038350"/>
          <p14:tracePt t="39487" x="4438650" y="2019300"/>
          <p14:tracePt t="39500" x="4445000" y="2006600"/>
          <p14:tracePt t="39517" x="4451350" y="2000250"/>
          <p14:tracePt t="39534" x="4451350" y="1993900"/>
          <p14:tracePt t="39591" x="4445000" y="1993900"/>
          <p14:tracePt t="39599" x="4445000" y="2000250"/>
          <p14:tracePt t="39607" x="4445000" y="2019300"/>
          <p14:tracePt t="39617" x="4445000" y="2025650"/>
          <p14:tracePt t="39634" x="4445000" y="2044700"/>
          <p14:tracePt t="39650" x="4451350" y="2057400"/>
          <p14:tracePt t="39667" x="4470400" y="2063750"/>
          <p14:tracePt t="39683" x="4476750" y="2063750"/>
          <p14:tracePt t="39700" x="4489450" y="2063750"/>
          <p14:tracePt t="39717" x="4502150" y="2063750"/>
          <p14:tracePt t="39733" x="4514850" y="2057400"/>
          <p14:tracePt t="39751" x="4514850" y="2051050"/>
          <p14:tracePt t="39775" x="4514850" y="2044700"/>
          <p14:tracePt t="39783" x="4514850" y="2038350"/>
          <p14:tracePt t="39800" x="4514850" y="2019300"/>
          <p14:tracePt t="39817" x="4483100" y="1993900"/>
          <p14:tracePt t="39834" x="4406900" y="1962150"/>
          <p14:tracePt t="39850" x="4292600" y="1917700"/>
          <p14:tracePt t="39867" x="4159250" y="1898650"/>
          <p14:tracePt t="39884" x="4076700" y="1885950"/>
          <p14:tracePt t="39887" x="4038600" y="1885950"/>
          <p14:tracePt t="39900" x="4019550" y="1885950"/>
          <p14:tracePt t="39917" x="3981450" y="1892300"/>
          <p14:tracePt t="39934" x="3968750" y="1917700"/>
          <p14:tracePt t="39950" x="3968750" y="1936750"/>
          <p14:tracePt t="39967" x="3968750" y="1974850"/>
          <p14:tracePt t="39984" x="3987800" y="2006600"/>
          <p14:tracePt t="40000" x="4051300" y="2044700"/>
          <p14:tracePt t="40017" x="4165600" y="2076450"/>
          <p14:tracePt t="40033" x="4279900" y="2082800"/>
          <p14:tracePt t="40050" x="4387850" y="2082800"/>
          <p14:tracePt t="40067" x="4445000" y="2057400"/>
          <p14:tracePt t="40083" x="4457700" y="2025650"/>
          <p14:tracePt t="40088" x="4457700" y="2012950"/>
          <p14:tracePt t="40100" x="4457700" y="1993900"/>
          <p14:tracePt t="40117" x="4438650" y="1962150"/>
          <p14:tracePt t="40119" x="4425950" y="1949450"/>
          <p14:tracePt t="40133" x="4406900" y="1936750"/>
          <p14:tracePt t="40151" x="4349750" y="1936750"/>
          <p14:tracePt t="40167" x="4318000" y="1936750"/>
          <p14:tracePt t="40184" x="4286250" y="1949450"/>
          <p14:tracePt t="40200" x="4279900" y="1974850"/>
          <p14:tracePt t="40217" x="4279900" y="1987550"/>
          <p14:tracePt t="40233" x="4279900" y="1993900"/>
          <p14:tracePt t="40250" x="4279900" y="2006600"/>
          <p14:tracePt t="40267" x="4311650" y="2006600"/>
          <p14:tracePt t="40283" x="4356100" y="2006600"/>
          <p14:tracePt t="40300" x="4368800" y="1993900"/>
          <p14:tracePt t="40303" x="4375150" y="1993900"/>
          <p14:tracePt t="40384" x="4375150" y="2000250"/>
          <p14:tracePt t="40395" x="4368800" y="2019300"/>
          <p14:tracePt t="40410" x="4368800" y="2038350"/>
          <p14:tracePt t="40424" x="4368800" y="2063750"/>
          <p14:tracePt t="40437" x="4375150" y="2063750"/>
          <p14:tracePt t="40450" x="4394200" y="2070100"/>
          <p14:tracePt t="40456" x="4413250" y="2070100"/>
          <p14:tracePt t="40470" x="4451350" y="2057400"/>
          <p14:tracePt t="40483" x="4470400" y="2044700"/>
          <p14:tracePt t="40500" x="4489450" y="2012950"/>
          <p14:tracePt t="40503" x="4495800" y="2000250"/>
          <p14:tracePt t="40517" x="4495800" y="1993900"/>
          <p14:tracePt t="40533" x="4495800" y="1987550"/>
          <p14:tracePt t="40592" x="4495800" y="1993900"/>
          <p14:tracePt t="40602" x="4495800" y="2006600"/>
          <p14:tracePt t="40617" x="4495800" y="2025650"/>
          <p14:tracePt t="40633" x="4502150" y="2044700"/>
          <p14:tracePt t="40650" x="4514850" y="2044700"/>
          <p14:tracePt t="40655" x="4533900" y="2044700"/>
          <p14:tracePt t="40666" x="4559300" y="2044700"/>
          <p14:tracePt t="40683" x="4578350" y="2025650"/>
          <p14:tracePt t="40686" x="4584700" y="2012950"/>
          <p14:tracePt t="40700" x="4591050" y="2006600"/>
          <p14:tracePt t="40717" x="4597400" y="1993900"/>
          <p14:tracePt t="40719" x="4597400" y="1987550"/>
          <p14:tracePt t="40992" x="4597400" y="1993900"/>
          <p14:tracePt t="41004" x="4591050" y="2006600"/>
          <p14:tracePt t="41024" x="4591050" y="2012950"/>
          <p14:tracePt t="41120" x="4591050" y="2006600"/>
          <p14:tracePt t="41233" x="4591050" y="2000250"/>
          <p14:tracePt t="41344" x="4584700" y="1993900"/>
          <p14:tracePt t="41357" x="4572000" y="1987550"/>
          <p14:tracePt t="41371" x="4533900" y="1981200"/>
          <p14:tracePt t="41383" x="4483100" y="1974850"/>
          <p14:tracePt t="41400" x="4432300" y="1974850"/>
          <p14:tracePt t="41416" x="4387850" y="1981200"/>
          <p14:tracePt t="41433" x="4368800" y="1987550"/>
          <p14:tracePt t="41450" x="4362450" y="2000250"/>
          <p14:tracePt t="41466" x="4362450" y="2012950"/>
          <p14:tracePt t="41483" x="4362450" y="2038350"/>
          <p14:tracePt t="41500" x="4381500" y="2051050"/>
          <p14:tracePt t="41516" x="4400550" y="2057400"/>
          <p14:tracePt t="41519" x="4406900" y="2057400"/>
          <p14:tracePt t="41533" x="4413250" y="2057400"/>
          <p14:tracePt t="41550" x="4438650" y="2044700"/>
          <p14:tracePt t="41566" x="4445000" y="2025650"/>
          <p14:tracePt t="41583" x="4445000" y="2006600"/>
          <p14:tracePt t="41600" x="4445000" y="1981200"/>
          <p14:tracePt t="41633" x="4432300" y="1981200"/>
          <p14:tracePt t="41649" x="4419600" y="1981200"/>
          <p14:tracePt t="41666" x="4400550" y="1981200"/>
          <p14:tracePt t="41683" x="4394200" y="2000250"/>
          <p14:tracePt t="41699" x="4394200" y="2006600"/>
          <p14:tracePt t="41716" x="4394200" y="2012950"/>
          <p14:tracePt t="41733" x="4394200" y="2019300"/>
          <p14:tracePt t="41750" x="4406900" y="2019300"/>
          <p14:tracePt t="41766" x="4419600" y="2019300"/>
          <p14:tracePt t="41783" x="4425950" y="2006600"/>
          <p14:tracePt t="41799" x="4425950" y="2000250"/>
          <p14:tracePt t="41816" x="4425950" y="1987550"/>
          <p14:tracePt t="41833" x="4419600" y="1981200"/>
          <p14:tracePt t="41849" x="4394200" y="1981200"/>
          <p14:tracePt t="41866" x="4368800" y="1981200"/>
          <p14:tracePt t="41883" x="4343400" y="2006600"/>
          <p14:tracePt t="41899" x="4330700" y="2025650"/>
          <p14:tracePt t="41916" x="4330700" y="2032000"/>
          <p14:tracePt t="42000" x="4330700" y="2025650"/>
          <p14:tracePt t="42011" x="4330700" y="2012950"/>
          <p14:tracePt t="42022" x="4330700" y="2000250"/>
          <p14:tracePt t="42034" x="4330700" y="1993900"/>
          <p14:tracePt t="42050" x="4330700" y="1981200"/>
          <p14:tracePt t="42066" x="4311650" y="1962150"/>
          <p14:tracePt t="42083" x="4254500" y="1943100"/>
          <p14:tracePt t="42087" x="4229100" y="1936750"/>
          <p14:tracePt t="42100" x="4203700" y="1930400"/>
          <p14:tracePt t="42116" x="4171950" y="1930400"/>
          <p14:tracePt t="42120" x="4165600" y="1930400"/>
          <p14:tracePt t="42135" x="4159250" y="1930400"/>
          <p14:tracePt t="42159" x="4152900" y="1930400"/>
          <p14:tracePt t="42167" x="4152900" y="1936750"/>
          <p14:tracePt t="42183" x="4152900" y="1955800"/>
          <p14:tracePt t="42200" x="4159250" y="1987550"/>
          <p14:tracePt t="42216" x="4178300" y="2012950"/>
          <p14:tracePt t="42233" x="4203700" y="2032000"/>
          <p14:tracePt t="42249" x="4235450" y="2038350"/>
          <p14:tracePt t="42266" x="4273550" y="2051050"/>
          <p14:tracePt t="42283" x="4305300" y="2051050"/>
          <p14:tracePt t="42299" x="4343400" y="2044700"/>
          <p14:tracePt t="42316" x="4356100" y="2038350"/>
          <p14:tracePt t="42320" x="4362450" y="2025650"/>
          <p14:tracePt t="42349" x="4362450" y="2012950"/>
          <p14:tracePt t="42366" x="4362450" y="1993900"/>
          <p14:tracePt t="42382" x="4362450" y="1968500"/>
          <p14:tracePt t="42399" x="4337050" y="1943100"/>
          <p14:tracePt t="42416" x="4286250" y="1917700"/>
          <p14:tracePt t="42432" x="4216400" y="1898650"/>
          <p14:tracePt t="42449" x="4159250" y="1892300"/>
          <p14:tracePt t="42466" x="4121150" y="1892300"/>
          <p14:tracePt t="42482" x="4102100" y="1905000"/>
          <p14:tracePt t="42499" x="4102100" y="1930400"/>
          <p14:tracePt t="42516" x="4102100" y="1949450"/>
          <p14:tracePt t="42532" x="4108450" y="1974850"/>
          <p14:tracePt t="42535" x="4121150" y="1981200"/>
          <p14:tracePt t="42549" x="4140200" y="1993900"/>
          <p14:tracePt t="42566" x="4210050" y="2012950"/>
          <p14:tracePt t="42582" x="4248150" y="2019300"/>
          <p14:tracePt t="42599" x="4260850" y="2019300"/>
          <p14:tracePt t="42616" x="4273550" y="2019300"/>
          <p14:tracePt t="42632" x="4273550" y="2006600"/>
          <p14:tracePt t="42649" x="4273550" y="1987550"/>
          <p14:tracePt t="42666" x="4273550" y="1981200"/>
          <p14:tracePt t="42752" x="4279900" y="1993900"/>
          <p14:tracePt t="42763" x="4286250" y="2000250"/>
          <p14:tracePt t="42777" x="4298950" y="2019300"/>
          <p14:tracePt t="42791" x="4330700" y="2025650"/>
          <p14:tracePt t="42800" x="4337050" y="2025650"/>
          <p14:tracePt t="42816" x="4349750" y="2025650"/>
          <p14:tracePt t="42833" x="4362450" y="2025650"/>
          <p14:tracePt t="42849" x="4368800" y="2012950"/>
          <p14:tracePt t="42866" x="4368800" y="1987550"/>
          <p14:tracePt t="42883" x="4368800" y="1962150"/>
          <p14:tracePt t="42899" x="4362450" y="1955800"/>
          <p14:tracePt t="42916" x="4362450" y="1949450"/>
          <p14:tracePt t="42932" x="4349750" y="1949450"/>
          <p14:tracePt t="42949" x="4337050" y="1949450"/>
          <p14:tracePt t="42951" x="4324350" y="1962150"/>
          <p14:tracePt t="42966" x="4318000" y="1974850"/>
          <p14:tracePt t="42982" x="4318000" y="1993900"/>
          <p14:tracePt t="42999" x="4318000" y="2006600"/>
          <p14:tracePt t="43016" x="4324350" y="2012950"/>
          <p14:tracePt t="43032" x="4330700" y="2012950"/>
          <p14:tracePt t="43049" x="4337050" y="2012950"/>
          <p14:tracePt t="43066" x="4349750" y="2012950"/>
          <p14:tracePt t="43099" x="4349750" y="2000250"/>
          <p14:tracePt t="43193" x="4349750" y="2006600"/>
          <p14:tracePt t="43205" x="4356100" y="2019300"/>
          <p14:tracePt t="43217" x="4362450" y="2025650"/>
          <p14:tracePt t="43233" x="4368800" y="2032000"/>
          <p14:tracePt t="43879" x="0" y="0"/>
        </p14:tracePtLst>
        <p14:tracePtLst>
          <p14:tracePt t="50131" x="1371600" y="3067050"/>
          <p14:tracePt t="50232" x="1397000" y="3073400"/>
          <p14:tracePt t="50244" x="1435100" y="3079750"/>
          <p14:tracePt t="50254" x="1530350" y="3086100"/>
          <p14:tracePt t="50263" x="1612900" y="3086100"/>
          <p14:tracePt t="50280" x="1822450" y="3086100"/>
          <p14:tracePt t="50297" x="2082800" y="3086100"/>
          <p14:tracePt t="50313" x="2368550" y="3086100"/>
          <p14:tracePt t="50330" x="2603500" y="3086100"/>
          <p14:tracePt t="50347" x="2762250" y="3086100"/>
          <p14:tracePt t="50363" x="2851150" y="3086100"/>
          <p14:tracePt t="50366" x="2882900" y="3086100"/>
          <p14:tracePt t="50380" x="2901950" y="3086100"/>
          <p14:tracePt t="50397" x="2940050" y="3086100"/>
          <p14:tracePt t="50398" x="2946400" y="3086100"/>
          <p14:tracePt t="50413" x="2959100" y="3086100"/>
          <p14:tracePt t="50430" x="2971800" y="3086100"/>
          <p14:tracePt t="50623" x="0" y="0"/>
        </p14:tracePtLst>
        <p14:tracePtLst>
          <p14:tracePt t="51239" x="1454150" y="3086100"/>
          <p14:tracePt t="51336" x="1466850" y="3086100"/>
          <p14:tracePt t="51347" x="1479550" y="3086100"/>
          <p14:tracePt t="51363" x="1536700" y="3086100"/>
          <p14:tracePt t="51380" x="1657350" y="3086100"/>
          <p14:tracePt t="51384" x="1739900" y="3098800"/>
          <p14:tracePt t="51400" x="1885950" y="3098800"/>
          <p14:tracePt t="51413" x="1974850" y="3098800"/>
          <p14:tracePt t="51431" x="2203450" y="3098800"/>
          <p14:tracePt t="51446" x="2298700" y="3098800"/>
          <p14:tracePt t="51463" x="2355850" y="3098800"/>
          <p14:tracePt t="51480" x="2400300" y="3098800"/>
          <p14:tracePt t="51496" x="2432050" y="3098800"/>
          <p14:tracePt t="51513" x="2476500" y="3098800"/>
          <p14:tracePt t="51529" x="2514600" y="3098800"/>
          <p14:tracePt t="51546" x="2540000" y="3098800"/>
          <p14:tracePt t="51563" x="2552700" y="3098800"/>
          <p14:tracePt t="51580" x="2565400" y="3098800"/>
          <p14:tracePt t="51613" x="2571750" y="3098800"/>
          <p14:tracePt t="51630" x="2584450" y="3098800"/>
          <p14:tracePt t="51646" x="2590800" y="3098800"/>
          <p14:tracePt t="52065" x="2597150" y="3098800"/>
          <p14:tracePt t="52080" x="2609850" y="3098800"/>
          <p14:tracePt t="52090" x="2628900" y="3098800"/>
          <p14:tracePt t="52098" x="2647950" y="3098800"/>
          <p14:tracePt t="52113" x="2692400" y="3098800"/>
          <p14:tracePt t="52129" x="2730500" y="3098800"/>
          <p14:tracePt t="52146" x="2749550" y="3098800"/>
          <p14:tracePt t="52163" x="2762250" y="3098800"/>
          <p14:tracePt t="52180" x="2768600" y="3098800"/>
          <p14:tracePt t="52496" x="2774950" y="3098800"/>
          <p14:tracePt t="52512" x="2781300" y="3098800"/>
          <p14:tracePt t="52528" x="2787650" y="3098800"/>
          <p14:tracePt t="52537" x="2800350" y="3098800"/>
          <p14:tracePt t="52546" x="2806700" y="3098800"/>
          <p14:tracePt t="52562" x="2844800" y="3098800"/>
          <p14:tracePt t="52579" x="2889250" y="3098800"/>
          <p14:tracePt t="52596" x="2952750" y="3098800"/>
          <p14:tracePt t="52599" x="2984500" y="3098800"/>
          <p14:tracePt t="52612" x="3022600" y="3098800"/>
          <p14:tracePt t="52615" x="3054350" y="3098800"/>
          <p14:tracePt t="52629" x="3092450" y="3098800"/>
          <p14:tracePt t="52646" x="3206750" y="3098800"/>
          <p14:tracePt t="52663" x="3244850" y="3098800"/>
          <p14:tracePt t="52679" x="3270250" y="3098800"/>
          <p14:tracePt t="52696" x="3282950" y="3098800"/>
          <p14:tracePt t="52712" x="3289300" y="3098800"/>
          <p14:tracePt t="52729" x="3295650" y="3098800"/>
          <p14:tracePt t="52759" x="3302000" y="3098800"/>
          <p14:tracePt t="52776" x="3308350" y="3098800"/>
          <p14:tracePt t="52787" x="3314700" y="3098800"/>
          <p14:tracePt t="52807" x="3321050" y="3098800"/>
          <p14:tracePt t="52816" x="3327400" y="3098800"/>
          <p14:tracePt t="52831" x="3333750" y="3098800"/>
          <p14:tracePt t="52846" x="3346450" y="3098800"/>
          <p14:tracePt t="52863" x="3365500" y="3098800"/>
          <p14:tracePt t="52879" x="3378200" y="3098800"/>
          <p14:tracePt t="52896" x="3390900" y="3098800"/>
          <p14:tracePt t="52912" x="3409950" y="3098800"/>
          <p14:tracePt t="52929" x="3435350" y="3098800"/>
          <p14:tracePt t="52946" x="3467100" y="3098800"/>
          <p14:tracePt t="52962" x="3498850" y="3098800"/>
          <p14:tracePt t="52979" x="3536950" y="3098800"/>
          <p14:tracePt t="52996" x="3568700" y="3098800"/>
          <p14:tracePt t="52998" x="3594100" y="3098800"/>
          <p14:tracePt t="53012" x="3606800" y="3098800"/>
          <p14:tracePt t="53015" x="3632200" y="3098800"/>
          <p14:tracePt t="53029" x="3657600" y="3098800"/>
          <p14:tracePt t="53046" x="3733800" y="3117850"/>
          <p14:tracePt t="53062" x="3771900" y="3124200"/>
          <p14:tracePt t="53079" x="3797300" y="3130550"/>
          <p14:tracePt t="53096" x="3835400" y="3136900"/>
          <p14:tracePt t="53112" x="3873500" y="3136900"/>
          <p14:tracePt t="53129" x="3917950" y="3136900"/>
          <p14:tracePt t="53146" x="3949700" y="3136900"/>
          <p14:tracePt t="53162" x="3975100" y="3136900"/>
          <p14:tracePt t="53179" x="4006850" y="3136900"/>
          <p14:tracePt t="53196" x="4038600" y="3136900"/>
          <p14:tracePt t="53212" x="4070350" y="3136900"/>
          <p14:tracePt t="53215" x="4089400" y="3136900"/>
          <p14:tracePt t="53229" x="4108450" y="3136900"/>
          <p14:tracePt t="53246" x="4165600" y="3136900"/>
          <p14:tracePt t="53262" x="4203700" y="3136900"/>
          <p14:tracePt t="53279" x="4235450" y="3136900"/>
          <p14:tracePt t="53296" x="4273550" y="3136900"/>
          <p14:tracePt t="53312" x="4292600" y="3136900"/>
          <p14:tracePt t="53329" x="4318000" y="3136900"/>
          <p14:tracePt t="53346" x="4337050" y="3136900"/>
          <p14:tracePt t="53362" x="4356100" y="3136900"/>
          <p14:tracePt t="53379" x="4375150" y="3136900"/>
          <p14:tracePt t="53396" x="4400550" y="3136900"/>
          <p14:tracePt t="53399" x="4413250" y="3136900"/>
          <p14:tracePt t="53412" x="4419600" y="3136900"/>
          <p14:tracePt t="53429" x="4451350" y="3136900"/>
          <p14:tracePt t="53446" x="4483100" y="3136900"/>
          <p14:tracePt t="53462" x="4508500" y="3136900"/>
          <p14:tracePt t="53479" x="4527550" y="3136900"/>
          <p14:tracePt t="53496" x="4546600" y="3136900"/>
          <p14:tracePt t="53512" x="4565650" y="3136900"/>
          <p14:tracePt t="53529" x="4584700" y="3136900"/>
          <p14:tracePt t="53546" x="4610100" y="3136900"/>
          <p14:tracePt t="53562" x="4629150" y="3136900"/>
          <p14:tracePt t="53579" x="4648200" y="3143250"/>
          <p14:tracePt t="53596" x="4667250" y="3143250"/>
          <p14:tracePt t="53612" x="4705350" y="3149600"/>
          <p14:tracePt t="53629" x="4730750" y="3155950"/>
          <p14:tracePt t="53646" x="4756150" y="3162300"/>
          <p14:tracePt t="53662" x="4775200" y="3162300"/>
          <p14:tracePt t="53679" x="4800600" y="3168650"/>
          <p14:tracePt t="53695" x="4826000" y="3175000"/>
          <p14:tracePt t="53712" x="4838700" y="3175000"/>
          <p14:tracePt t="53729" x="4870450" y="3175000"/>
          <p14:tracePt t="53745" x="4895850" y="3175000"/>
          <p14:tracePt t="53762" x="4921250" y="3175000"/>
          <p14:tracePt t="53779" x="4946650" y="3175000"/>
          <p14:tracePt t="53796" x="4978400" y="3175000"/>
          <p14:tracePt t="53812" x="5003800" y="3175000"/>
          <p14:tracePt t="53815" x="5022850" y="3175000"/>
          <p14:tracePt t="53829" x="5029200" y="3175000"/>
          <p14:tracePt t="53846" x="5054600" y="3175000"/>
          <p14:tracePt t="53862" x="5067300" y="3175000"/>
          <p14:tracePt t="53879" x="5080000" y="3175000"/>
          <p14:tracePt t="53896" x="5086350" y="3175000"/>
          <p14:tracePt t="53912" x="5092700" y="3175000"/>
          <p14:tracePt t="53929" x="5099050" y="3175000"/>
          <p14:tracePt t="53945" x="5105400" y="3175000"/>
          <p14:tracePt t="53968" x="5111750" y="3175000"/>
          <p14:tracePt t="54015" x="5118100" y="3175000"/>
          <p14:tracePt t="54264" x="5124450" y="3175000"/>
          <p14:tracePt t="54280" x="5130800" y="3175000"/>
          <p14:tracePt t="54305" x="5137150" y="3175000"/>
          <p14:tracePt t="54313" x="5143500" y="3175000"/>
          <p14:tracePt t="54329" x="5149850" y="3175000"/>
          <p14:tracePt t="54346" x="5181600" y="3168650"/>
          <p14:tracePt t="54362" x="5200650" y="3162300"/>
          <p14:tracePt t="54379" x="5219700" y="3155950"/>
          <p14:tracePt t="54396" x="5257800" y="3149600"/>
          <p14:tracePt t="54401" x="5276850" y="3149600"/>
          <p14:tracePt t="54412" x="5302250" y="3149600"/>
          <p14:tracePt t="54429" x="5346700" y="3149600"/>
          <p14:tracePt t="54446" x="5397500" y="3149600"/>
          <p14:tracePt t="54448" x="5410200" y="3149600"/>
          <p14:tracePt t="54462" x="5422900" y="3149600"/>
          <p14:tracePt t="54873" x="5429250" y="3143250"/>
          <p14:tracePt t="54890" x="5429250" y="3136900"/>
          <p14:tracePt t="54906" x="5429250" y="3117850"/>
          <p14:tracePt t="54917" x="5429250" y="3105150"/>
          <p14:tracePt t="54928" x="5429250" y="3060700"/>
          <p14:tracePt t="54945" x="5429250" y="3022600"/>
          <p14:tracePt t="54962" x="5416550" y="2971800"/>
          <p14:tracePt t="54979" x="5397500" y="2921000"/>
          <p14:tracePt t="54995" x="5372100" y="2876550"/>
          <p14:tracePt t="55012" x="5334000" y="2832100"/>
          <p14:tracePt t="55016" x="5308600" y="2813050"/>
          <p14:tracePt t="55028" x="5270500" y="2787650"/>
          <p14:tracePt t="55045" x="5187950" y="2743200"/>
          <p14:tracePt t="55063" x="5029200" y="2679700"/>
          <p14:tracePt t="55079" x="4908550" y="2647950"/>
          <p14:tracePt t="55095" x="4787900" y="2622550"/>
          <p14:tracePt t="55112" x="4699000" y="2616200"/>
          <p14:tracePt t="55128" x="4622800" y="2616200"/>
          <p14:tracePt t="55145" x="4559300" y="2616200"/>
          <p14:tracePt t="55162" x="4508500" y="2616200"/>
          <p14:tracePt t="55179" x="4457700" y="2622550"/>
          <p14:tracePt t="55195" x="4425950" y="2635250"/>
          <p14:tracePt t="55199" x="4413250" y="2641600"/>
          <p14:tracePt t="55212" x="4400550" y="2641600"/>
          <p14:tracePt t="55228" x="4381500" y="2660650"/>
          <p14:tracePt t="55231" x="4375150" y="2667000"/>
          <p14:tracePt t="55245" x="4368800" y="2673350"/>
          <p14:tracePt t="55262" x="4349750" y="2698750"/>
          <p14:tracePt t="55279" x="4349750" y="2711450"/>
          <p14:tracePt t="55295" x="4343400" y="2724150"/>
          <p14:tracePt t="55312" x="4343400" y="2730500"/>
          <p14:tracePt t="55328" x="4343400" y="2749550"/>
          <p14:tracePt t="55345" x="4343400" y="2762250"/>
          <p14:tracePt t="55362" x="4343400" y="2781300"/>
          <p14:tracePt t="55378" x="4343400" y="2800350"/>
          <p14:tracePt t="55395" x="4343400" y="2819400"/>
          <p14:tracePt t="55412" x="4349750" y="2832100"/>
          <p14:tracePt t="55415" x="4356100" y="2838450"/>
          <p14:tracePt t="55428" x="4362450" y="2851150"/>
          <p14:tracePt t="55445" x="4375150" y="2863850"/>
          <p14:tracePt t="55448" x="4387850" y="2870200"/>
          <p14:tracePt t="55462" x="4432300" y="2895600"/>
          <p14:tracePt t="55478" x="4502150" y="2921000"/>
          <p14:tracePt t="55495" x="4578350" y="2933700"/>
          <p14:tracePt t="55512" x="4667250" y="2946400"/>
          <p14:tracePt t="55528" x="4743450" y="2952750"/>
          <p14:tracePt t="55545" x="4813300" y="2952750"/>
          <p14:tracePt t="55562" x="4864100" y="2952750"/>
          <p14:tracePt t="55578" x="4933950" y="2952750"/>
          <p14:tracePt t="55595" x="5016500" y="2952750"/>
          <p14:tracePt t="55612" x="5080000" y="2940050"/>
          <p14:tracePt t="55628" x="5118100" y="2927350"/>
          <p14:tracePt t="55631" x="5137150" y="2914650"/>
          <p14:tracePt t="55645" x="5143500" y="2914650"/>
          <p14:tracePt t="55662" x="5156200" y="2889250"/>
          <p14:tracePt t="55678" x="5156200" y="2870200"/>
          <p14:tracePt t="55695" x="5156200" y="2851150"/>
          <p14:tracePt t="55712" x="5156200" y="2832100"/>
          <p14:tracePt t="55728" x="5143500" y="2794000"/>
          <p14:tracePt t="55745" x="5080000" y="2755900"/>
          <p14:tracePt t="55761" x="4978400" y="2705100"/>
          <p14:tracePt t="55778" x="4813300" y="2667000"/>
          <p14:tracePt t="55795" x="4635500" y="2622550"/>
          <p14:tracePt t="55811" x="4470400" y="2597150"/>
          <p14:tracePt t="55828" x="4375150" y="2584450"/>
          <p14:tracePt t="55845" x="4324350" y="2584450"/>
          <p14:tracePt t="55861" x="4292600" y="2584450"/>
          <p14:tracePt t="55862" x="4267200" y="2584450"/>
          <p14:tracePt t="55878" x="4241800" y="2597150"/>
          <p14:tracePt t="55895" x="4210050" y="2622550"/>
          <p14:tracePt t="55911" x="4184650" y="2647950"/>
          <p14:tracePt t="55928" x="4165600" y="2686050"/>
          <p14:tracePt t="55945" x="4146550" y="2736850"/>
          <p14:tracePt t="55961" x="4140200" y="2762250"/>
          <p14:tracePt t="55978" x="4140200" y="2800350"/>
          <p14:tracePt t="55995" x="4140200" y="2819400"/>
          <p14:tracePt t="56011" x="4140200" y="2832100"/>
          <p14:tracePt t="56028" x="4140200" y="2844800"/>
          <p14:tracePt t="56045" x="4146550" y="2857500"/>
          <p14:tracePt t="56062" x="4159250" y="2870200"/>
          <p14:tracePt t="56064" x="4165600" y="2882900"/>
          <p14:tracePt t="56078" x="4191000" y="2901950"/>
          <p14:tracePt t="56095" x="4235450" y="2927350"/>
          <p14:tracePt t="56111" x="4311650" y="2940050"/>
          <p14:tracePt t="56128" x="4413250" y="2959100"/>
          <p14:tracePt t="56145" x="4521200" y="2984500"/>
          <p14:tracePt t="56161" x="4635500" y="3003550"/>
          <p14:tracePt t="56178" x="4699000" y="3009900"/>
          <p14:tracePt t="56195" x="4768850" y="3009900"/>
          <p14:tracePt t="56211" x="4832350" y="3009900"/>
          <p14:tracePt t="56228" x="4889500" y="3009900"/>
          <p14:tracePt t="56230" x="4921250" y="3009900"/>
          <p14:tracePt t="56245" x="4965700" y="3009900"/>
          <p14:tracePt t="56261" x="4997450" y="3003550"/>
          <p14:tracePt t="56263" x="5022850" y="2997200"/>
          <p14:tracePt t="56278" x="5041900" y="2984500"/>
          <p14:tracePt t="56294" x="5067300" y="2971800"/>
          <p14:tracePt t="56311" x="5080000" y="2965450"/>
          <p14:tracePt t="56328" x="5092700" y="2952750"/>
          <p14:tracePt t="56345" x="5111750" y="2946400"/>
          <p14:tracePt t="56361" x="5124450" y="2933700"/>
          <p14:tracePt t="56378" x="5137150" y="2914650"/>
          <p14:tracePt t="56395" x="5149850" y="2889250"/>
          <p14:tracePt t="56411" x="5156200" y="2863850"/>
          <p14:tracePt t="56415" x="5156200" y="2857500"/>
          <p14:tracePt t="56428" x="5156200" y="2851150"/>
          <p14:tracePt t="56445" x="5156200" y="2838450"/>
          <p14:tracePt t="56447" x="5156200" y="2819400"/>
          <p14:tracePt t="56461" x="5156200" y="2806700"/>
          <p14:tracePt t="56478" x="5118100" y="2781300"/>
          <p14:tracePt t="56494" x="5073650" y="2755900"/>
          <p14:tracePt t="56511" x="4997450" y="2730500"/>
          <p14:tracePt t="56528" x="4921250" y="2724150"/>
          <p14:tracePt t="56544" x="4832350" y="2724150"/>
          <p14:tracePt t="56561" x="4743450" y="2724150"/>
          <p14:tracePt t="56578" x="4679950" y="2724150"/>
          <p14:tracePt t="56594" x="4654550" y="2730500"/>
          <p14:tracePt t="56611" x="4635500" y="2736850"/>
          <p14:tracePt t="56628" x="4629150" y="2743200"/>
          <p14:tracePt t="56645" x="4622800" y="2749550"/>
          <p14:tracePt t="56647" x="4616450" y="2768600"/>
          <p14:tracePt t="56663" x="4616450" y="2787650"/>
          <p14:tracePt t="56678" x="4616450" y="2819400"/>
          <p14:tracePt t="56694" x="4622800" y="2863850"/>
          <p14:tracePt t="56711" x="4648200" y="2895600"/>
          <p14:tracePt t="56728" x="4686300" y="2921000"/>
          <p14:tracePt t="56744" x="4724400" y="2940050"/>
          <p14:tracePt t="56761" x="4768850" y="2946400"/>
          <p14:tracePt t="56778" x="4813300" y="2946400"/>
          <p14:tracePt t="56795" x="4870450" y="2946400"/>
          <p14:tracePt t="56811" x="4908550" y="2933700"/>
          <p14:tracePt t="56816" x="4914900" y="2927350"/>
          <p14:tracePt t="56828" x="4927600" y="2914650"/>
          <p14:tracePt t="56844" x="4953000" y="2889250"/>
          <p14:tracePt t="56861" x="4965700" y="2851150"/>
          <p14:tracePt t="56864" x="4972050" y="2838450"/>
          <p14:tracePt t="56878" x="4972050" y="2813050"/>
          <p14:tracePt t="56894" x="4972050" y="2794000"/>
          <p14:tracePt t="56911" x="4972050" y="2781300"/>
          <p14:tracePt t="58040" x="4965700" y="2787650"/>
          <p14:tracePt t="58050" x="4959350" y="2800350"/>
          <p14:tracePt t="58061" x="4959350" y="2813050"/>
          <p14:tracePt t="58078" x="4959350" y="2844800"/>
          <p14:tracePt t="58094" x="4959350" y="2863850"/>
          <p14:tracePt t="58110" x="4959350" y="2882900"/>
          <p14:tracePt t="58127" x="4959350" y="2895600"/>
          <p14:tracePt t="58144" x="4965700" y="2908300"/>
          <p14:tracePt t="58200" x="4972050" y="2908300"/>
          <p14:tracePt t="58212" x="4978400" y="2908300"/>
          <p14:tracePt t="58228" x="4991100" y="2908300"/>
          <p14:tracePt t="58244" x="5010150" y="2908300"/>
          <p14:tracePt t="58247" x="5022850" y="2908300"/>
          <p14:tracePt t="58264" x="5029200" y="2901950"/>
          <p14:tracePt t="58278" x="5035550" y="2895600"/>
          <p14:tracePt t="58783" x="0" y="0"/>
        </p14:tracePtLst>
        <p14:tracePtLst>
          <p14:tracePt t="59826" x="6426200" y="3022600"/>
          <p14:tracePt t="59837" x="6432550" y="3022600"/>
          <p14:tracePt t="59850" x="6464300" y="3028950"/>
          <p14:tracePt t="59860" x="6489700" y="3035300"/>
          <p14:tracePt t="59877" x="6553200" y="3035300"/>
          <p14:tracePt t="59894" x="6756400" y="3035300"/>
          <p14:tracePt t="59910" x="6921500" y="3035300"/>
          <p14:tracePt t="59927" x="7124700" y="3035300"/>
          <p14:tracePt t="59943" x="7334250" y="3035300"/>
          <p14:tracePt t="59960" x="7550150" y="3035300"/>
          <p14:tracePt t="59977" x="7759700" y="3035300"/>
          <p14:tracePt t="59993" x="7950200" y="3035300"/>
          <p14:tracePt t="60010" x="8121650" y="3035300"/>
          <p14:tracePt t="60027" x="8280400" y="3035300"/>
          <p14:tracePt t="60043" x="8413750" y="3035300"/>
          <p14:tracePt t="60047" x="8483600" y="3035300"/>
          <p14:tracePt t="60060" x="8534400" y="3035300"/>
          <p14:tracePt t="60077" x="8642350" y="3035300"/>
          <p14:tracePt t="60080" x="8693150" y="3035300"/>
          <p14:tracePt t="60093" x="8750300" y="3035300"/>
          <p14:tracePt t="60110" x="8909050" y="3035300"/>
          <p14:tracePt t="60127" x="9004300" y="3035300"/>
          <p14:tracePt t="60143" x="9080500" y="3035300"/>
          <p14:tracePt t="60160" x="9118600" y="3035300"/>
          <p14:tracePt t="60177" x="9150350" y="3035300"/>
          <p14:tracePt t="60194" x="9163050" y="3035300"/>
          <p14:tracePt t="60210" x="9175750" y="3035300"/>
          <p14:tracePt t="60227" x="9194800" y="3035300"/>
          <p14:tracePt t="60243" x="9213850" y="3035300"/>
          <p14:tracePt t="60247" x="9226550" y="3035300"/>
          <p14:tracePt t="60260" x="9239250" y="3035300"/>
          <p14:tracePt t="60277" x="9264650" y="3041650"/>
          <p14:tracePt t="60278" x="9271000" y="3041650"/>
          <p14:tracePt t="60293" x="9277350" y="3041650"/>
          <p14:tracePt t="60360" x="9283700" y="3041650"/>
          <p14:tracePt t="60376" x="9290050" y="3041650"/>
          <p14:tracePt t="60387" x="9296400" y="3041650"/>
          <p14:tracePt t="60397" x="9302750" y="3041650"/>
          <p14:tracePt t="60410" x="9334500" y="3041650"/>
          <p14:tracePt t="60427" x="9391650" y="3041650"/>
          <p14:tracePt t="60443" x="9455150" y="3041650"/>
          <p14:tracePt t="60447" x="9499600" y="3041650"/>
          <p14:tracePt t="60460" x="9531350" y="3041650"/>
          <p14:tracePt t="60477" x="9588500" y="3041650"/>
          <p14:tracePt t="60479" x="9613900" y="3041650"/>
          <p14:tracePt t="60493" x="9639300" y="3041650"/>
          <p14:tracePt t="60510" x="9690100" y="3041650"/>
          <p14:tracePt t="60527" x="9715500" y="3041650"/>
          <p14:tracePt t="60543" x="9740900" y="3041650"/>
          <p14:tracePt t="60560" x="9772650" y="3041650"/>
          <p14:tracePt t="60577" x="9779000" y="3041650"/>
          <p14:tracePt t="60593" x="9785350" y="3041650"/>
          <p14:tracePt t="62094" x="0" y="0"/>
        </p14:tracePtLst>
        <p14:tracePtLst>
          <p14:tracePt t="62615" x="8267700" y="3041650"/>
          <p14:tracePt t="62698" x="8274050" y="3054350"/>
          <p14:tracePt t="62710" x="8362950" y="3067050"/>
          <p14:tracePt t="62726" x="8547100" y="3105150"/>
          <p14:tracePt t="62742" x="8845550" y="3143250"/>
          <p14:tracePt t="62759" x="9220200" y="3155950"/>
          <p14:tracePt t="62776" x="9544050" y="3155950"/>
          <p14:tracePt t="62792" x="9709150" y="3155950"/>
          <p14:tracePt t="62809" x="9753600" y="3155950"/>
          <p14:tracePt t="62826" x="9766300" y="3155950"/>
          <p14:tracePt t="62910" x="0" y="0"/>
        </p14:tracePtLst>
        <p14:tracePtLst>
          <p14:tracePt t="63536" x="3492500" y="2051050"/>
          <p14:tracePt t="63584" x="3492500" y="2057400"/>
          <p14:tracePt t="63595" x="3511550" y="2063750"/>
          <p14:tracePt t="63609" x="3619500" y="2076450"/>
          <p14:tracePt t="63626" x="3835400" y="2120900"/>
          <p14:tracePt t="63642" x="4197350" y="2159000"/>
          <p14:tracePt t="63647" x="4375150" y="2165350"/>
          <p14:tracePt t="63659" x="4527550" y="2165350"/>
          <p14:tracePt t="63676" x="4737100" y="2165350"/>
          <p14:tracePt t="63679" x="4800600" y="2165350"/>
          <p14:tracePt t="63693" x="4832350" y="2165350"/>
          <p14:tracePt t="63696" x="4851400" y="2165350"/>
          <p14:tracePt t="63709" x="4857750" y="2165350"/>
          <p14:tracePt t="63774" x="0" y="0"/>
        </p14:tracePtLst>
        <p14:tracePtLst>
          <p14:tracePt t="65824" x="2241550" y="3473450"/>
          <p14:tracePt t="65871" x="2260600" y="3473450"/>
          <p14:tracePt t="65879" x="2273300" y="3473450"/>
          <p14:tracePt t="65891" x="2305050" y="3473450"/>
          <p14:tracePt t="65908" x="2381250" y="3473450"/>
          <p14:tracePt t="65925" x="2489200" y="3473450"/>
          <p14:tracePt t="65927" x="2533650" y="3473450"/>
          <p14:tracePt t="65941" x="2578100" y="3473450"/>
          <p14:tracePt t="65958" x="2705100" y="3473450"/>
          <p14:tracePt t="65975" x="2781300" y="3473450"/>
          <p14:tracePt t="65991" x="2870200" y="3473450"/>
          <p14:tracePt t="66008" x="2984500" y="3473450"/>
          <p14:tracePt t="66025" x="3111500" y="3473450"/>
          <p14:tracePt t="66041" x="3219450" y="3473450"/>
          <p14:tracePt t="66058" x="3276600" y="3473450"/>
          <p14:tracePt t="66075" x="3289300" y="3473450"/>
          <p14:tracePt t="66091" x="3295650" y="3473450"/>
          <p14:tracePt t="66231" x="0" y="0"/>
        </p14:tracePtLst>
        <p14:tracePtLst>
          <p14:tracePt t="67336" x="3086100" y="3486150"/>
          <p14:tracePt t="67384" x="3092450" y="3486150"/>
          <p14:tracePt t="67395" x="3111500" y="3486150"/>
          <p14:tracePt t="67408" x="3200400" y="3486150"/>
          <p14:tracePt t="67424" x="3359150" y="3498850"/>
          <p14:tracePt t="67441" x="3556000" y="3517900"/>
          <p14:tracePt t="67458" x="3778250" y="3530600"/>
          <p14:tracePt t="67463" x="3892550" y="3530600"/>
          <p14:tracePt t="67475" x="4013200" y="3530600"/>
          <p14:tracePt t="67491" x="4210050" y="3530600"/>
          <p14:tracePt t="67495" x="4305300" y="3530600"/>
          <p14:tracePt t="67508" x="4387850" y="3530600"/>
          <p14:tracePt t="67524" x="4559300" y="3530600"/>
          <p14:tracePt t="67527" x="4629150" y="3530600"/>
          <p14:tracePt t="67541" x="4686300" y="3530600"/>
          <p14:tracePt t="67558" x="4787900" y="3530600"/>
          <p14:tracePt t="67574" x="4806950" y="3530600"/>
          <p14:tracePt t="67591" x="4813300" y="3530600"/>
          <p14:tracePt t="67623" x="4819650" y="3530600"/>
          <p14:tracePt t="67801" x="4806950" y="3530600"/>
          <p14:tracePt t="67809" x="4787900" y="3530600"/>
          <p14:tracePt t="67824" x="4705350" y="3511550"/>
          <p14:tracePt t="67841" x="4578350" y="3486150"/>
          <p14:tracePt t="67841" x="0" y="0"/>
        </p14:tracePtLst>
        <p14:tracePtLst>
          <p14:tracePt t="68072" x="3917950" y="3448050"/>
          <p14:tracePt t="68084" x="3924300" y="3448050"/>
          <p14:tracePt t="68097" x="4019550" y="3448050"/>
          <p14:tracePt t="68107" x="4095750" y="3448050"/>
          <p14:tracePt t="68124" x="4311650" y="3448050"/>
          <p14:tracePt t="68141" x="4597400" y="3448050"/>
          <p14:tracePt t="68143" x="4724400" y="3448050"/>
          <p14:tracePt t="68158" x="4927600" y="3448050"/>
          <p14:tracePt t="68174" x="5022850" y="3448050"/>
          <p14:tracePt t="68190" x="5035550" y="3448050"/>
          <p14:tracePt t="68207" x="5041900" y="3448050"/>
          <p14:tracePt t="68471" x="0" y="0"/>
        </p14:tracePtLst>
        <p14:tracePtLst>
          <p14:tracePt t="70376" x="3657600" y="3409950"/>
          <p14:tracePt t="70455" x="3663950" y="3409950"/>
          <p14:tracePt t="70465" x="3689350" y="3409950"/>
          <p14:tracePt t="70477" x="3721100" y="3409950"/>
          <p14:tracePt t="70490" x="3848100" y="3409950"/>
          <p14:tracePt t="70507" x="4025900" y="3409950"/>
          <p14:tracePt t="70523" x="4203700" y="3409950"/>
          <p14:tracePt t="70540" x="4349750" y="3409950"/>
          <p14:tracePt t="70543" x="4406900" y="3409950"/>
          <p14:tracePt t="70556" x="4438650" y="3409950"/>
          <p14:tracePt t="70573" x="4495800" y="3409950"/>
          <p14:tracePt t="70590" x="4546600" y="3409950"/>
          <p14:tracePt t="70606" x="4584700" y="3409950"/>
          <p14:tracePt t="70624" x="4622800" y="3409950"/>
          <p14:tracePt t="70640" x="4648200" y="3409950"/>
          <p14:tracePt t="70656" x="4660900" y="3409950"/>
          <p14:tracePt t="71271" x="0" y="0"/>
        </p14:tracePtLst>
        <p14:tracePtLst>
          <p14:tracePt t="72257" x="6159500" y="3486150"/>
          <p14:tracePt t="72321" x="6178550" y="3486150"/>
          <p14:tracePt t="72335" x="6235700" y="3486150"/>
          <p14:tracePt t="72347" x="6280150" y="3486150"/>
          <p14:tracePt t="72360" x="6381750" y="3486150"/>
          <p14:tracePt t="72373" x="6445250" y="3486150"/>
          <p14:tracePt t="72390" x="6680200" y="3486150"/>
          <p14:tracePt t="72406" x="6851650" y="3486150"/>
          <p14:tracePt t="72422" x="7010400" y="3486150"/>
          <p14:tracePt t="72439" x="7143750" y="3486150"/>
          <p14:tracePt t="72456" x="7232650" y="3486150"/>
          <p14:tracePt t="72472" x="7270750" y="3486150"/>
          <p14:tracePt t="72489" x="7289800" y="3486150"/>
          <p14:tracePt t="72506" x="7296150" y="3486150"/>
          <p14:tracePt t="72522" x="7302500" y="3486150"/>
          <p14:tracePt t="72662" x="0" y="0"/>
        </p14:tracePtLst>
        <p14:tracePtLst>
          <p14:tracePt t="73007" x="6394450" y="3486150"/>
          <p14:tracePt t="73071" x="6426200" y="3486150"/>
          <p14:tracePt t="73081" x="6489700" y="3486150"/>
          <p14:tracePt t="73091" x="6565900" y="3486150"/>
          <p14:tracePt t="73106" x="6769100" y="3486150"/>
          <p14:tracePt t="73122" x="6978650" y="3486150"/>
          <p14:tracePt t="73139" x="7143750" y="3486150"/>
          <p14:tracePt t="73156" x="7213600" y="3486150"/>
          <p14:tracePt t="73172" x="7226300" y="3486150"/>
          <p14:tracePt t="73287" x="0" y="0"/>
        </p14:tracePtLst>
        <p14:tracePtLst>
          <p14:tracePt t="73737" x="6210300" y="3479800"/>
          <p14:tracePt t="73833" x="6223000" y="3479800"/>
          <p14:tracePt t="73849" x="6299200" y="3479800"/>
          <p14:tracePt t="73861" x="6362700" y="3479800"/>
          <p14:tracePt t="73872" x="6527800" y="3479800"/>
          <p14:tracePt t="73889" x="6750050" y="3479800"/>
          <p14:tracePt t="73906" x="6959600" y="3479800"/>
          <p14:tracePt t="73922" x="7137400" y="3479800"/>
          <p14:tracePt t="73939" x="7232650" y="3479800"/>
          <p14:tracePt t="73955" x="7258050" y="3479800"/>
          <p14:tracePt t="73959" x="7264400" y="3479800"/>
          <p14:tracePt t="73972" x="7270750" y="3479800"/>
          <p14:tracePt t="73974" x="7277100" y="3479800"/>
          <p14:tracePt t="74005" x="7296150" y="3479800"/>
          <p14:tracePt t="74023" x="7346950" y="3479800"/>
          <p14:tracePt t="74039" x="7372350" y="3479800"/>
          <p14:tracePt t="74287" x="0" y="0"/>
        </p14:tracePtLst>
        <p14:tracePtLst>
          <p14:tracePt t="75786" x="8293100" y="3524250"/>
          <p14:tracePt t="75816" x="8305800" y="3524250"/>
          <p14:tracePt t="75823" x="8324850" y="3524250"/>
          <p14:tracePt t="75838" x="8369300" y="3524250"/>
          <p14:tracePt t="75854" x="8464550" y="3524250"/>
          <p14:tracePt t="75871" x="8585200" y="3524250"/>
          <p14:tracePt t="75888" x="8743950" y="3524250"/>
          <p14:tracePt t="75904" x="8890000" y="3524250"/>
          <p14:tracePt t="75921" x="9029700" y="3524250"/>
          <p14:tracePt t="75938" x="9105900" y="3530600"/>
          <p14:tracePt t="75955" x="9156700" y="3536950"/>
          <p14:tracePt t="75971" x="9169400" y="3536950"/>
          <p14:tracePt t="75988" x="9175750" y="3536950"/>
          <p14:tracePt t="76005" x="9188450" y="3543300"/>
          <p14:tracePt t="76119" x="9194800" y="3543300"/>
          <p14:tracePt t="76135" x="9201150" y="3543300"/>
          <p14:tracePt t="76147" x="9207500" y="3543300"/>
          <p14:tracePt t="76160" x="9220200" y="3543300"/>
          <p14:tracePt t="76171" x="9232900" y="3543300"/>
          <p14:tracePt t="76188" x="9271000" y="3543300"/>
          <p14:tracePt t="76205" x="9347200" y="3543300"/>
          <p14:tracePt t="76207" x="9398000" y="3543300"/>
          <p14:tracePt t="76221" x="9455150" y="3543300"/>
          <p14:tracePt t="76238" x="9664700" y="3543300"/>
          <p14:tracePt t="76254" x="9823450" y="3543300"/>
          <p14:tracePt t="76271" x="9969500" y="3543300"/>
          <p14:tracePt t="76288" x="10064750" y="3543300"/>
          <p14:tracePt t="76304" x="10140950" y="3543300"/>
          <p14:tracePt t="76321" x="10191750" y="3543300"/>
          <p14:tracePt t="76338" x="10223500" y="3543300"/>
          <p14:tracePt t="76354" x="10242550" y="3543300"/>
          <p14:tracePt t="76371" x="10255250" y="3543300"/>
          <p14:tracePt t="77559" x="0" y="0"/>
        </p14:tracePtLst>
        <p14:tracePtLst>
          <p14:tracePt t="80944" x="1943100" y="3632200"/>
          <p14:tracePt t="80954" x="1936750" y="3644900"/>
          <p14:tracePt t="80970" x="1936750" y="3657600"/>
          <p14:tracePt t="80986" x="1936750" y="3683000"/>
          <p14:tracePt t="81003" x="1949450" y="3721100"/>
          <p14:tracePt t="81007" x="1968500" y="3733800"/>
          <p14:tracePt t="81020" x="1981200" y="3740150"/>
          <p14:tracePt t="81036" x="2025650" y="3759200"/>
          <p14:tracePt t="81039" x="2044700" y="3765550"/>
          <p14:tracePt t="81053" x="2063750" y="3771900"/>
          <p14:tracePt t="81070" x="2089150" y="3771900"/>
          <p14:tracePt t="81086" x="2114550" y="3765550"/>
          <p14:tracePt t="81103" x="2120900" y="3740150"/>
          <p14:tracePt t="81120" x="2120900" y="3708400"/>
          <p14:tracePt t="81136" x="2120900" y="3670300"/>
          <p14:tracePt t="81153" x="2120900" y="3644900"/>
          <p14:tracePt t="81170" x="2120900" y="3632200"/>
          <p14:tracePt t="81358" x="0" y="0"/>
        </p14:tracePtLst>
        <p14:tracePtLst>
          <p14:tracePt t="83538" x="3200400" y="3613150"/>
          <p14:tracePt t="83550" x="3200400" y="3644900"/>
          <p14:tracePt t="83563" x="3200400" y="3663950"/>
          <p14:tracePt t="83575" x="3200400" y="3683000"/>
          <p14:tracePt t="83588" x="3206750" y="3702050"/>
          <p14:tracePt t="83602" x="3213100" y="3708400"/>
          <p14:tracePt t="83619" x="3219450" y="3708400"/>
          <p14:tracePt t="83635" x="3232150" y="3708400"/>
          <p14:tracePt t="83652" x="3263900" y="3708400"/>
          <p14:tracePt t="83668" x="3282950" y="3695700"/>
          <p14:tracePt t="83685" x="3314700" y="3683000"/>
          <p14:tracePt t="83702" x="3340100" y="3657600"/>
          <p14:tracePt t="83719" x="3346450" y="3657600"/>
          <p14:tracePt t="83735" x="3346450" y="3651250"/>
          <p14:tracePt t="83816" x="3340100" y="3670300"/>
          <p14:tracePt t="83825" x="3327400" y="3708400"/>
          <p14:tracePt t="83835" x="3321050" y="3752850"/>
          <p14:tracePt t="83852" x="3321050" y="3822700"/>
          <p14:tracePt t="83857" x="3321050" y="3860800"/>
          <p14:tracePt t="83869" x="3327400" y="3873500"/>
          <p14:tracePt t="83885" x="3333750" y="3873500"/>
          <p14:tracePt t="83911" x="3346450" y="3873500"/>
          <p14:tracePt t="83919" x="3352800" y="3854450"/>
          <p14:tracePt t="83935" x="3359150" y="3797300"/>
          <p14:tracePt t="83952" x="3359150" y="3740150"/>
          <p14:tracePt t="83969" x="3359150" y="3695700"/>
          <p14:tracePt t="83985" x="3352800" y="3657600"/>
          <p14:tracePt t="84023" x="3346450" y="3651250"/>
          <p14:tracePt t="84071" x="3346450" y="3657600"/>
          <p14:tracePt t="84081" x="3346450" y="3663950"/>
          <p14:tracePt t="84092" x="3346450" y="3670300"/>
          <p14:tracePt t="84102" x="3346450" y="3676650"/>
          <p14:tracePt t="84167" x="3352800" y="3683000"/>
          <p14:tracePt t="84199" x="3352800" y="3676650"/>
          <p14:tracePt t="84207" x="3352800" y="3663950"/>
          <p14:tracePt t="84223" x="3352800" y="3657600"/>
          <p14:tracePt t="84343" x="3352800" y="3663950"/>
          <p14:tracePt t="84951" x="0" y="0"/>
        </p14:tracePtLst>
        <p14:tracePtLst>
          <p14:tracePt t="85488" x="2457450" y="3778250"/>
          <p14:tracePt t="85601" x="2463800" y="3778250"/>
          <p14:tracePt t="85610" x="2495550" y="3778250"/>
          <p14:tracePt t="85620" x="2540000" y="3778250"/>
          <p14:tracePt t="85635" x="2686050" y="3778250"/>
          <p14:tracePt t="85651" x="2876550" y="3778250"/>
          <p14:tracePt t="85656" x="2978150" y="3778250"/>
          <p14:tracePt t="85668" x="3073400" y="3778250"/>
          <p14:tracePt t="85685" x="3225800" y="3778250"/>
          <p14:tracePt t="85701" x="3289300" y="3778250"/>
          <p14:tracePt t="85703" x="3302000" y="3778250"/>
          <p14:tracePt t="85719" x="3308350" y="3778250"/>
          <p14:tracePt t="85862" x="0" y="0"/>
        </p14:tracePtLst>
        <p14:tracePtLst>
          <p14:tracePt t="86168" x="2425700" y="3784600"/>
          <p14:tracePt t="86233" x="2438400" y="3790950"/>
          <p14:tracePt t="86243" x="2451100" y="3790950"/>
          <p14:tracePt t="86253" x="2482850" y="3790950"/>
          <p14:tracePt t="86268" x="2622550" y="3797300"/>
          <p14:tracePt t="86284" x="2813050" y="3797300"/>
          <p14:tracePt t="86287" x="2914650" y="3797300"/>
          <p14:tracePt t="86301" x="3022600" y="3797300"/>
          <p14:tracePt t="86318" x="3276600" y="3797300"/>
          <p14:tracePt t="86334" x="3340100" y="3797300"/>
          <p14:tracePt t="86351" x="3359150" y="3797300"/>
          <p14:tracePt t="86774" x="0" y="0"/>
        </p14:tracePtLst>
        <p14:tracePtLst>
          <p14:tracePt t="87465" x="4679950" y="3784600"/>
          <p14:tracePt t="87528" x="4686300" y="3784600"/>
          <p14:tracePt t="87539" x="4730750" y="3797300"/>
          <p14:tracePt t="87551" x="4870450" y="3810000"/>
          <p14:tracePt t="87568" x="5054600" y="3810000"/>
          <p14:tracePt t="87584" x="5238750" y="3810000"/>
          <p14:tracePt t="87601" x="5340350" y="3810000"/>
          <p14:tracePt t="87618" x="5384800" y="3810000"/>
          <p14:tracePt t="87634" x="5391150" y="3810000"/>
          <p14:tracePt t="87711" x="0" y="0"/>
        </p14:tracePtLst>
        <p14:tracePtLst>
          <p14:tracePt t="88040" x="5391150" y="3810000"/>
          <p14:tracePt t="88158" x="0" y="0"/>
        </p14:tracePtLst>
        <p14:tracePtLst>
          <p14:tracePt t="91592" x="2603500" y="3981450"/>
          <p14:tracePt t="91624" x="2609850" y="3994150"/>
          <p14:tracePt t="91636" x="2616200" y="4019550"/>
          <p14:tracePt t="91649" x="2628900" y="4076700"/>
          <p14:tracePt t="91666" x="2647950" y="4165600"/>
          <p14:tracePt t="91683" x="2679700" y="4254500"/>
          <p14:tracePt t="91686" x="2705100" y="4305300"/>
          <p14:tracePt t="91700" x="2736850" y="4349750"/>
          <p14:tracePt t="91716" x="2806700" y="4438650"/>
          <p14:tracePt t="91719" x="2844800" y="4470400"/>
          <p14:tracePt t="91735" x="2927350" y="4521200"/>
          <p14:tracePt t="91749" x="2984500" y="4546600"/>
          <p14:tracePt t="91752" x="3041650" y="4565650"/>
          <p14:tracePt t="91766" x="3194050" y="4597400"/>
          <p14:tracePt t="91783" x="3403600" y="4622800"/>
          <p14:tracePt t="91799" x="3638550" y="4622800"/>
          <p14:tracePt t="91816" x="3943350" y="4622800"/>
          <p14:tracePt t="91832" x="4203700" y="4622800"/>
          <p14:tracePt t="91849" x="4451350" y="4622800"/>
          <p14:tracePt t="91866" x="4660900" y="4622800"/>
          <p14:tracePt t="91883" x="4838700" y="4622800"/>
          <p14:tracePt t="91899" x="4997450" y="4622800"/>
          <p14:tracePt t="91916" x="5137150" y="4622800"/>
          <p14:tracePt t="91919" x="5194300" y="4616450"/>
          <p14:tracePt t="91933" x="5238750" y="4603750"/>
          <p14:tracePt t="91950" x="5314950" y="4591050"/>
          <p14:tracePt t="91966" x="5429250" y="4565650"/>
          <p14:tracePt t="91983" x="5473700" y="4546600"/>
          <p14:tracePt t="91999" x="5492750" y="4533900"/>
          <p14:tracePt t="92016" x="5505450" y="4514850"/>
          <p14:tracePt t="92033" x="5505450" y="4502150"/>
          <p14:tracePt t="92049" x="5505450" y="4483100"/>
          <p14:tracePt t="92066" x="5492750" y="4451350"/>
          <p14:tracePt t="92083" x="5461000" y="4406900"/>
          <p14:tracePt t="92099" x="5391150" y="4324350"/>
          <p14:tracePt t="92116" x="5276850" y="4229100"/>
          <p14:tracePt t="92119" x="5207000" y="4191000"/>
          <p14:tracePt t="92133" x="5137150" y="4152900"/>
          <p14:tracePt t="92149" x="5029200" y="4108450"/>
          <p14:tracePt t="92153" x="4972050" y="4083050"/>
          <p14:tracePt t="92166" x="4851400" y="4051300"/>
          <p14:tracePt t="92182" x="4705350" y="4025900"/>
          <p14:tracePt t="92199" x="4540250" y="4025900"/>
          <p14:tracePt t="92216" x="4337050" y="4025900"/>
          <p14:tracePt t="92233" x="4127500" y="4025900"/>
          <p14:tracePt t="92249" x="3917950" y="4025900"/>
          <p14:tracePt t="92266" x="3721100" y="4025900"/>
          <p14:tracePt t="92282" x="3543300" y="4025900"/>
          <p14:tracePt t="92286" x="3467100" y="4025900"/>
          <p14:tracePt t="92299" x="3390900" y="4025900"/>
          <p14:tracePt t="92316" x="3244850" y="4032250"/>
          <p14:tracePt t="92319" x="3175000" y="4044950"/>
          <p14:tracePt t="92333" x="3111500" y="4057650"/>
          <p14:tracePt t="92349" x="3009900" y="4076700"/>
          <p14:tracePt t="92366" x="2876550" y="4102100"/>
          <p14:tracePt t="92382" x="2787650" y="4121150"/>
          <p14:tracePt t="92400" x="2711450" y="4133850"/>
          <p14:tracePt t="92416" x="2660650" y="4152900"/>
          <p14:tracePt t="92432" x="2616200" y="4171950"/>
          <p14:tracePt t="92449" x="2584450" y="4191000"/>
          <p14:tracePt t="92466" x="2565400" y="4210050"/>
          <p14:tracePt t="92482" x="2546350" y="4229100"/>
          <p14:tracePt t="92499" x="2540000" y="4248150"/>
          <p14:tracePt t="92516" x="2540000" y="4260850"/>
          <p14:tracePt t="92520" x="2533650" y="4273550"/>
          <p14:tracePt t="92532" x="2533650" y="4279900"/>
          <p14:tracePt t="92549" x="2533650" y="4298950"/>
          <p14:tracePt t="92566" x="2546350" y="4349750"/>
          <p14:tracePt t="92582" x="2578100" y="4394200"/>
          <p14:tracePt t="92599" x="2641600" y="4445000"/>
          <p14:tracePt t="92616" x="2755900" y="4502150"/>
          <p14:tracePt t="92633" x="2946400" y="4552950"/>
          <p14:tracePt t="92649" x="3251200" y="4616450"/>
          <p14:tracePt t="92666" x="3632200" y="4692650"/>
          <p14:tracePt t="92682" x="4070350" y="4775200"/>
          <p14:tracePt t="92699" x="4540250" y="4826000"/>
          <p14:tracePt t="92703" x="4762500" y="4838700"/>
          <p14:tracePt t="92716" x="4940300" y="4838700"/>
          <p14:tracePt t="92719" x="5111750" y="4838700"/>
          <p14:tracePt t="92732" x="5264150" y="4838700"/>
          <p14:tracePt t="92749" x="5473700" y="4838700"/>
          <p14:tracePt t="92752" x="5549900" y="4832350"/>
          <p14:tracePt t="92766" x="5670550" y="4806950"/>
          <p14:tracePt t="92782" x="5740400" y="4775200"/>
          <p14:tracePt t="92799" x="5803900" y="4743450"/>
          <p14:tracePt t="92816" x="5848350" y="4705350"/>
          <p14:tracePt t="92833" x="5880100" y="4667250"/>
          <p14:tracePt t="92849" x="5892800" y="4629150"/>
          <p14:tracePt t="92866" x="5905500" y="4610100"/>
          <p14:tracePt t="92882" x="5911850" y="4591050"/>
          <p14:tracePt t="92899" x="5918200" y="4578350"/>
          <p14:tracePt t="92916" x="5918200" y="4559300"/>
          <p14:tracePt t="92932" x="5918200" y="4533900"/>
          <p14:tracePt t="92935" x="5918200" y="4527550"/>
          <p14:tracePt t="92949" x="5918200" y="4514850"/>
          <p14:tracePt t="92966" x="5918200" y="4483100"/>
          <p14:tracePt t="92982" x="5905500" y="4464050"/>
          <p14:tracePt t="92999" x="5867400" y="4425950"/>
          <p14:tracePt t="93016" x="5772150" y="4368800"/>
          <p14:tracePt t="93032" x="5626100" y="4311650"/>
          <p14:tracePt t="93049" x="5454650" y="4267200"/>
          <p14:tracePt t="93066" x="5264150" y="4235450"/>
          <p14:tracePt t="93082" x="5080000" y="4197350"/>
          <p14:tracePt t="93099" x="4895850" y="4152900"/>
          <p14:tracePt t="93103" x="4800600" y="4140200"/>
          <p14:tracePt t="93116" x="4692650" y="4121150"/>
          <p14:tracePt t="93132" x="4406900" y="4057650"/>
          <p14:tracePt t="93149" x="4013200" y="4000500"/>
          <p14:tracePt t="93152" x="3835400" y="3987800"/>
          <p14:tracePt t="93166" x="3568700" y="3987800"/>
          <p14:tracePt t="93183" x="3384550" y="3987800"/>
          <p14:tracePt t="93199" x="3244850" y="3987800"/>
          <p14:tracePt t="93216" x="3143250" y="3987800"/>
          <p14:tracePt t="93232" x="3098800" y="3994150"/>
          <p14:tracePt t="93249" x="3060700" y="4006850"/>
          <p14:tracePt t="93266" x="3028950" y="4025900"/>
          <p14:tracePt t="93282" x="2997200" y="4044950"/>
          <p14:tracePt t="93299" x="2978150" y="4064000"/>
          <p14:tracePt t="93315" x="2946400" y="4089400"/>
          <p14:tracePt t="93332" x="2914650" y="4108450"/>
          <p14:tracePt t="93335" x="2908300" y="4127500"/>
          <p14:tracePt t="93348" x="2895600" y="4146550"/>
          <p14:tracePt t="93366" x="2876550" y="4191000"/>
          <p14:tracePt t="93382" x="2857500" y="4248150"/>
          <p14:tracePt t="93399" x="2844800" y="4267200"/>
          <p14:tracePt t="93415" x="2838450" y="4298950"/>
          <p14:tracePt t="93432" x="2838450" y="4311650"/>
          <p14:tracePt t="93449" x="2832100" y="4343400"/>
          <p14:tracePt t="93465" x="2832100" y="4375150"/>
          <p14:tracePt t="93482" x="2832100" y="4406900"/>
          <p14:tracePt t="93499" x="2832100" y="4445000"/>
          <p14:tracePt t="93515" x="2857500" y="4476750"/>
          <p14:tracePt t="93532" x="2901950" y="4502150"/>
          <p14:tracePt t="93534" x="2940050" y="4527550"/>
          <p14:tracePt t="93549" x="2984500" y="4540250"/>
          <p14:tracePt t="93565" x="3117850" y="4572000"/>
          <p14:tracePt t="93582" x="3429000" y="4635500"/>
          <p14:tracePt t="93599" x="3784600" y="4705350"/>
          <p14:tracePt t="93615" x="4210050" y="4743450"/>
          <p14:tracePt t="93632" x="4578350" y="4743450"/>
          <p14:tracePt t="93649" x="4864100" y="4743450"/>
          <p14:tracePt t="93665" x="5041900" y="4743450"/>
          <p14:tracePt t="93682" x="5162550" y="4730750"/>
          <p14:tracePt t="93698" x="5200650" y="4718050"/>
          <p14:tracePt t="93715" x="5213350" y="4711700"/>
          <p14:tracePt t="93732" x="5226050" y="4711700"/>
          <p14:tracePt t="93784" x="5226050" y="4705350"/>
          <p14:tracePt t="93799" x="5226050" y="4692650"/>
          <p14:tracePt t="93816" x="5219700" y="4692650"/>
          <p14:tracePt t="93823" x="5213350" y="4686300"/>
          <p14:tracePt t="93832" x="5213350" y="4679950"/>
          <p14:tracePt t="93832" x="0" y="0"/>
        </p14:tracePtLst>
        <p14:tracePtLst>
          <p14:tracePt t="94469" x="3206750" y="3676650"/>
          <p14:tracePt t="94471" x="3206750" y="3689350"/>
          <p14:tracePt t="94481" x="3206750" y="3708400"/>
          <p14:tracePt t="94498" x="3206750" y="3746500"/>
          <p14:tracePt t="94515" x="3213100" y="3790950"/>
          <p14:tracePt t="94532" x="3232150" y="3822700"/>
          <p14:tracePt t="94548" x="3257550" y="3848100"/>
          <p14:tracePt t="94552" x="3263900" y="3860800"/>
          <p14:tracePt t="94565" x="3276600" y="3867150"/>
          <p14:tracePt t="94582" x="3295650" y="3873500"/>
          <p14:tracePt t="94598" x="3308350" y="3873500"/>
          <p14:tracePt t="94615" x="3327400" y="3873500"/>
          <p14:tracePt t="94632" x="3340100" y="3848100"/>
          <p14:tracePt t="94648" x="3346450" y="3816350"/>
          <p14:tracePt t="94665" x="3346450" y="3746500"/>
          <p14:tracePt t="94681" x="3327400" y="3670300"/>
          <p14:tracePt t="94698" x="3308350" y="3625850"/>
          <p14:tracePt t="94715" x="3302000" y="3606800"/>
          <p14:tracePt t="94767" x="3289300" y="3606800"/>
          <p14:tracePt t="94775" x="3282950" y="3619500"/>
          <p14:tracePt t="94783" x="3276600" y="3638550"/>
          <p14:tracePt t="94798" x="3270250" y="3676650"/>
          <p14:tracePt t="94815" x="3270250" y="3721100"/>
          <p14:tracePt t="94831" x="3270250" y="3759200"/>
          <p14:tracePt t="94848" x="3270250" y="3803650"/>
          <p14:tracePt t="94865" x="3282950" y="3816350"/>
          <p14:tracePt t="94882" x="3295650" y="3829050"/>
          <p14:tracePt t="94898" x="3302000" y="3829050"/>
          <p14:tracePt t="94915" x="3314700" y="3829050"/>
          <p14:tracePt t="94931" x="3340100" y="3822700"/>
          <p14:tracePt t="94948" x="3352800" y="3784600"/>
          <p14:tracePt t="94951" x="3352800" y="3771900"/>
          <p14:tracePt t="94965" x="3352800" y="3746500"/>
          <p14:tracePt t="94982" x="3352800" y="3702050"/>
          <p14:tracePt t="94998" x="3352800" y="3695700"/>
          <p14:tracePt t="95047" x="3352800" y="3689350"/>
          <p14:tracePt t="95056" x="3346450" y="3689350"/>
          <p14:tracePt t="95070" x="3346450" y="3695700"/>
          <p14:tracePt t="95081" x="3340100" y="3708400"/>
          <p14:tracePt t="95098" x="3340100" y="3714750"/>
          <p14:tracePt t="95199" x="0" y="0"/>
        </p14:tracePtLst>
        <p14:tracePtLst>
          <p14:tracePt t="95585" x="2578100" y="3949700"/>
          <p14:tracePt t="95598" x="2559050" y="3956050"/>
          <p14:tracePt t="95615" x="2546350" y="3987800"/>
          <p14:tracePt t="95631" x="2520950" y="4051300"/>
          <p14:tracePt t="95648" x="2508250" y="4140200"/>
          <p14:tracePt t="95665" x="2501900" y="4210050"/>
          <p14:tracePt t="95681" x="2501900" y="4286250"/>
          <p14:tracePt t="95698" x="2533650" y="4356100"/>
          <p14:tracePt t="95714" x="2590800" y="4438650"/>
          <p14:tracePt t="95731" x="2717800" y="4527550"/>
          <p14:tracePt t="95748" x="2933700" y="4616450"/>
          <p14:tracePt t="95752" x="3105150" y="4660900"/>
          <p14:tracePt t="95765" x="3314700" y="4711700"/>
          <p14:tracePt t="95782" x="4165600" y="4806950"/>
          <p14:tracePt t="95798" x="4749800" y="4819650"/>
          <p14:tracePt t="95814" x="5327650" y="4819650"/>
          <p14:tracePt t="95831" x="5784850" y="4819650"/>
          <p14:tracePt t="95848" x="6076950" y="4806950"/>
          <p14:tracePt t="95864" x="6248400" y="4781550"/>
          <p14:tracePt t="95881" x="6362700" y="4737100"/>
          <p14:tracePt t="95898" x="6438900" y="4679950"/>
          <p14:tracePt t="95914" x="6496050" y="4641850"/>
          <p14:tracePt t="95931" x="6527800" y="4603750"/>
          <p14:tracePt t="95948" x="6546850" y="4572000"/>
          <p14:tracePt t="95964" x="6559550" y="4546600"/>
          <p14:tracePt t="95967" x="6559550" y="4533900"/>
          <p14:tracePt t="95981" x="6559550" y="4521200"/>
          <p14:tracePt t="95998" x="6515100" y="4432300"/>
          <p14:tracePt t="96014" x="6419850" y="4349750"/>
          <p14:tracePt t="96031" x="6229350" y="4248150"/>
          <p14:tracePt t="96048" x="5848350" y="4102100"/>
          <p14:tracePt t="96064" x="5270500" y="3962400"/>
          <p14:tracePt t="96081" x="4552950" y="3816350"/>
          <p14:tracePt t="96098" x="3879850" y="3683000"/>
          <p14:tracePt t="96114" x="3365500" y="3644900"/>
          <p14:tracePt t="96131" x="3117850" y="3632200"/>
          <p14:tracePt t="96148" x="2965450" y="3632200"/>
          <p14:tracePt t="96164" x="2895600" y="3663950"/>
          <p14:tracePt t="96181" x="2844800" y="3689350"/>
          <p14:tracePt t="96183" x="2806700" y="3702050"/>
          <p14:tracePt t="96198" x="2749550" y="3740150"/>
          <p14:tracePt t="96214" x="2711450" y="3784600"/>
          <p14:tracePt t="96231" x="2686050" y="3835400"/>
          <p14:tracePt t="96248" x="2667000" y="3886200"/>
          <p14:tracePt t="96264" x="2660650" y="3943350"/>
          <p14:tracePt t="96281" x="2660650" y="4019550"/>
          <p14:tracePt t="96298" x="2673350" y="4089400"/>
          <p14:tracePt t="96314" x="2692400" y="4146550"/>
          <p14:tracePt t="96331" x="2749550" y="4222750"/>
          <p14:tracePt t="96348" x="2813050" y="4279900"/>
          <p14:tracePt t="96364" x="2908300" y="4343400"/>
          <p14:tracePt t="96366" x="2965450" y="4368800"/>
          <p14:tracePt t="96381" x="3035300" y="4394200"/>
          <p14:tracePt t="96398" x="3276600" y="4502150"/>
          <p14:tracePt t="96414" x="3448050" y="4572000"/>
          <p14:tracePt t="96431" x="3638550" y="4629150"/>
          <p14:tracePt t="96448" x="3841750" y="4686300"/>
          <p14:tracePt t="96464" x="4064000" y="4730750"/>
          <p14:tracePt t="96481" x="4337050" y="4781550"/>
          <p14:tracePt t="96498" x="4584700" y="4787900"/>
          <p14:tracePt t="96514" x="4813300" y="4768850"/>
          <p14:tracePt t="96531" x="4965700" y="4737100"/>
          <p14:tracePt t="96548" x="5080000" y="4686300"/>
          <p14:tracePt t="96551" x="5137150" y="4654550"/>
          <p14:tracePt t="96564" x="5194300" y="4616450"/>
          <p14:tracePt t="96582" x="5378450" y="4527550"/>
          <p14:tracePt t="96598" x="5448300" y="4483100"/>
          <p14:tracePt t="96614" x="5480050" y="4464050"/>
          <p14:tracePt t="96631" x="5486400" y="4457700"/>
          <p14:tracePt t="96648" x="5486400" y="4438650"/>
          <p14:tracePt t="96664" x="5473700" y="4400550"/>
          <p14:tracePt t="96681" x="5435600" y="4356100"/>
          <p14:tracePt t="96698" x="5321300" y="4292600"/>
          <p14:tracePt t="96714" x="5118100" y="4210050"/>
          <p14:tracePt t="96731" x="4768850" y="4108450"/>
          <p14:tracePt t="96748" x="4324350" y="4000500"/>
          <p14:tracePt t="96751" x="4095750" y="3962400"/>
          <p14:tracePt t="96764" x="3886200" y="3917950"/>
          <p14:tracePt t="96782" x="3530600" y="3860800"/>
          <p14:tracePt t="96784" x="3429000" y="3841750"/>
          <p14:tracePt t="96799" x="3276600" y="3829050"/>
          <p14:tracePt t="96814" x="3181350" y="3829050"/>
          <p14:tracePt t="96831" x="3079750" y="3841750"/>
          <p14:tracePt t="96847" x="2990850" y="3860800"/>
          <p14:tracePt t="96864" x="2901950" y="3905250"/>
          <p14:tracePt t="96881" x="2806700" y="3943350"/>
          <p14:tracePt t="96897" x="2749550" y="3975100"/>
          <p14:tracePt t="96914" x="2724150" y="4000500"/>
          <p14:tracePt t="96931" x="2717800" y="4000500"/>
          <p14:tracePt t="97007" x="0" y="0"/>
        </p14:tracePtLst>
        <p14:tracePtLst>
          <p14:tracePt t="98512" x="2635250" y="4013200"/>
          <p14:tracePt t="98527" x="2635250" y="4019550"/>
          <p14:tracePt t="98539" x="2635250" y="4025900"/>
          <p14:tracePt t="98548" x="2635250" y="4032250"/>
          <p14:tracePt t="98564" x="2635250" y="4044950"/>
          <p14:tracePt t="98580" x="2635250" y="4070350"/>
          <p14:tracePt t="98597" x="2641600" y="4089400"/>
          <p14:tracePt t="98600" x="2647950" y="4102100"/>
          <p14:tracePt t="98614" x="2654300" y="4108450"/>
          <p14:tracePt t="98630" x="2679700" y="4133850"/>
          <p14:tracePt t="98647" x="2724150" y="4159250"/>
          <p14:tracePt t="98663" x="2825750" y="4191000"/>
          <p14:tracePt t="98680" x="2971800" y="4222750"/>
          <p14:tracePt t="98697" x="3168650" y="4260850"/>
          <p14:tracePt t="98713" x="3403600" y="4267200"/>
          <p14:tracePt t="98730" x="3683000" y="4267200"/>
          <p14:tracePt t="98747" x="3987800" y="4267200"/>
          <p14:tracePt t="98764" x="4235450" y="4267200"/>
          <p14:tracePt t="98767" x="4330700" y="4267200"/>
          <p14:tracePt t="98780" x="4400550" y="4267200"/>
          <p14:tracePt t="98797" x="4502150" y="4267200"/>
          <p14:tracePt t="98813" x="4527550" y="4260850"/>
          <p14:tracePt t="98830" x="4546600" y="4248150"/>
          <p14:tracePt t="98847" x="4552950" y="4241800"/>
          <p14:tracePt t="98863" x="4565650" y="4229100"/>
          <p14:tracePt t="98880" x="4572000" y="4229100"/>
          <p14:tracePt t="98897" x="4572000" y="4216400"/>
          <p14:tracePt t="98913" x="4572000" y="4203700"/>
          <p14:tracePt t="98930" x="4572000" y="4197350"/>
          <p14:tracePt t="98947" x="4572000" y="4184650"/>
          <p14:tracePt t="98963" x="4572000" y="4171950"/>
          <p14:tracePt t="98980" x="4572000" y="4165600"/>
          <p14:tracePt t="98997" x="4565650" y="4140200"/>
          <p14:tracePt t="99014" x="4533900" y="4102100"/>
          <p14:tracePt t="99030" x="4451350" y="4057650"/>
          <p14:tracePt t="99047" x="4318000" y="4006850"/>
          <p14:tracePt t="99064" x="4152900" y="3968750"/>
          <p14:tracePt t="99080" x="3962400" y="3937000"/>
          <p14:tracePt t="99097" x="3765550" y="3898900"/>
          <p14:tracePt t="99113" x="3606800" y="3892550"/>
          <p14:tracePt t="99130" x="3429000" y="3892550"/>
          <p14:tracePt t="99147" x="3263900" y="3892550"/>
          <p14:tracePt t="99164" x="3130550" y="3911600"/>
          <p14:tracePt t="99167" x="3073400" y="3924300"/>
          <p14:tracePt t="99180" x="3028950" y="3943350"/>
          <p14:tracePt t="99197" x="2978150" y="3968750"/>
          <p14:tracePt t="99213" x="2927350" y="3994150"/>
          <p14:tracePt t="99216" x="2908300" y="4006850"/>
          <p14:tracePt t="99230" x="2870200" y="4044950"/>
          <p14:tracePt t="99247" x="2832100" y="4095750"/>
          <p14:tracePt t="99263" x="2806700" y="4140200"/>
          <p14:tracePt t="99280" x="2794000" y="4178300"/>
          <p14:tracePt t="99297" x="2794000" y="4197350"/>
          <p14:tracePt t="99313" x="2794000" y="4216400"/>
          <p14:tracePt t="99330" x="2794000" y="4229100"/>
          <p14:tracePt t="99347" x="2794000" y="4241800"/>
          <p14:tracePt t="99363" x="2813050" y="4248150"/>
          <p14:tracePt t="99367" x="2819400" y="4254500"/>
          <p14:tracePt t="99380" x="2825750" y="4260850"/>
          <p14:tracePt t="99397" x="2844800" y="4267200"/>
          <p14:tracePt t="99399" x="2870200" y="4273550"/>
          <p14:tracePt t="99413" x="2895600" y="4279900"/>
          <p14:tracePt t="99430" x="2946400" y="4279900"/>
          <p14:tracePt t="99447" x="2959100" y="4279900"/>
          <p14:tracePt t="99463" x="2965450" y="4279900"/>
          <p14:tracePt t="99575" x="0" y="0"/>
        </p14:tracePtLst>
        <p14:tracePtLst>
          <p14:tracePt t="100088" x="2800350" y="4197350"/>
          <p14:tracePt t="100128" x="2819400" y="4197350"/>
          <p14:tracePt t="100140" x="2863850" y="4197350"/>
          <p14:tracePt t="100152" x="3048000" y="4197350"/>
          <p14:tracePt t="100164" x="3175000" y="4197350"/>
          <p14:tracePt t="100180" x="3562350" y="4197350"/>
          <p14:tracePt t="100197" x="4038600" y="4197350"/>
          <p14:tracePt t="100200" x="4254500" y="4197350"/>
          <p14:tracePt t="100213" x="4425950" y="4197350"/>
          <p14:tracePt t="100230" x="4718050" y="4197350"/>
          <p14:tracePt t="100246" x="4775200" y="4197350"/>
          <p14:tracePt t="100263" x="4787900" y="4197350"/>
          <p14:tracePt t="100359" x="0" y="0"/>
        </p14:tracePtLst>
        <p14:tracePtLst>
          <p14:tracePt t="100745" x="3371850" y="3975100"/>
          <p14:tracePt t="100756" x="3352800" y="3981450"/>
          <p14:tracePt t="100768" x="3327400" y="4006850"/>
          <p14:tracePt t="100781" x="3308350" y="4025900"/>
          <p14:tracePt t="100796" x="3276600" y="4044950"/>
          <p14:tracePt t="100813" x="3263900" y="4070350"/>
          <p14:tracePt t="100815" x="3257550" y="4083050"/>
          <p14:tracePt t="100830" x="3251200" y="4108450"/>
          <p14:tracePt t="100846" x="3251200" y="4127500"/>
          <p14:tracePt t="100863" x="3251200" y="4152900"/>
          <p14:tracePt t="100879" x="3257550" y="4165600"/>
          <p14:tracePt t="100897" x="3263900" y="4165600"/>
          <p14:tracePt t="100913" x="3276600" y="4171950"/>
          <p14:tracePt t="100930" x="3295650" y="4171950"/>
          <p14:tracePt t="100946" x="3321050" y="4171950"/>
          <p14:tracePt t="100963" x="3340100" y="4171950"/>
          <p14:tracePt t="100980" x="3346450" y="4165600"/>
          <p14:tracePt t="101000" x="3352800" y="4159250"/>
          <p14:tracePt t="101015" x="0" y="0"/>
        </p14:tracePtLst>
        <p14:tracePtLst>
          <p14:tracePt t="101824" x="3917950" y="4127500"/>
          <p14:tracePt t="101951" x="0" y="0"/>
        </p14:tracePtLst>
        <p14:tracePtLst>
          <p14:tracePt t="102280" x="4235450" y="4140200"/>
          <p14:tracePt t="102392" x="0" y="0"/>
        </p14:tracePtLst>
        <p14:tracePtLst>
          <p14:tracePt t="102760" x="4470400" y="4140200"/>
          <p14:tracePt t="102854" x="0" y="0"/>
        </p14:tracePtLst>
        <p14:tracePtLst>
          <p14:tracePt t="103016" x="4502150" y="4140200"/>
          <p14:tracePt t="103119" x="0" y="0"/>
        </p14:tracePtLst>
        <p14:tracePtLst>
          <p14:tracePt t="105410" x="4343400" y="4064000"/>
          <p14:tracePt t="105421" x="4343400" y="4083050"/>
          <p14:tracePt t="105434" x="4343400" y="4114800"/>
          <p14:tracePt t="105445" x="4343400" y="4140200"/>
          <p14:tracePt t="105462" x="4375150" y="4178300"/>
          <p14:tracePt t="105478" x="4381500" y="4197350"/>
          <p14:tracePt t="105495" x="4394200" y="4197350"/>
          <p14:tracePt t="105511" x="4406900" y="4203700"/>
          <p14:tracePt t="105528" x="4419600" y="4203700"/>
          <p14:tracePt t="105545" x="4457700" y="4210050"/>
          <p14:tracePt t="105561" x="4508500" y="4210050"/>
          <p14:tracePt t="105578" x="4546600" y="4210050"/>
          <p14:tracePt t="105595" x="4572000" y="4210050"/>
          <p14:tracePt t="105670" x="0" y="0"/>
        </p14:tracePtLst>
        <p14:tracePtLst>
          <p14:tracePt t="105984" x="3333750" y="4184650"/>
          <p14:tracePt t="106087" x="3352800" y="4184650"/>
          <p14:tracePt t="106095" x="3384550" y="4184650"/>
          <p14:tracePt t="106095" x="0" y="0"/>
        </p14:tracePtLst>
        <p14:tracePtLst>
          <p14:tracePt t="106656" x="4362450" y="4025900"/>
          <p14:tracePt t="106671" x="4362450" y="4032250"/>
          <p14:tracePt t="106690" x="4362450" y="4044950"/>
          <p14:tracePt t="106703" x="4362450" y="4057650"/>
          <p14:tracePt t="106712" x="4362450" y="4076700"/>
          <p14:tracePt t="106728" x="4375150" y="4108450"/>
          <p14:tracePt t="106744" x="4400550" y="4146550"/>
          <p14:tracePt t="106761" x="4438650" y="4178300"/>
          <p14:tracePt t="106777" x="4502150" y="4203700"/>
          <p14:tracePt t="106794" x="4572000" y="4216400"/>
          <p14:tracePt t="106811" x="4616450" y="4222750"/>
          <p14:tracePt t="106827" x="4635500" y="4222750"/>
          <p14:tracePt t="106844" x="4648200" y="4222750"/>
          <p14:tracePt t="106847" x="4660900" y="4222750"/>
          <p14:tracePt t="106872" x="4667250" y="4210050"/>
          <p14:tracePt t="106889" x="4667250" y="4197350"/>
          <p14:tracePt t="106897" x="4673600" y="4184650"/>
          <p14:tracePt t="106911" x="4673600" y="4171950"/>
          <p14:tracePt t="106927" x="4660900" y="4146550"/>
          <p14:tracePt t="106944" x="4635500" y="4108450"/>
          <p14:tracePt t="106961" x="4565650" y="4064000"/>
          <p14:tracePt t="106977" x="4514850" y="4044950"/>
          <p14:tracePt t="106994" x="4476750" y="4032250"/>
          <p14:tracePt t="107011" x="4445000" y="4025900"/>
          <p14:tracePt t="107044" x="4432300" y="4025900"/>
          <p14:tracePt t="107061" x="4400550" y="4032250"/>
          <p14:tracePt t="107064" x="4387850" y="4044950"/>
          <p14:tracePt t="107078" x="4381500" y="4070350"/>
          <p14:tracePt t="107094" x="4368800" y="4095750"/>
          <p14:tracePt t="107112" x="4368800" y="4114800"/>
          <p14:tracePt t="107127" x="4368800" y="4133850"/>
          <p14:tracePt t="107144" x="4375150" y="4165600"/>
          <p14:tracePt t="107161" x="4375150" y="4178300"/>
          <p14:tracePt t="107177" x="4381500" y="4191000"/>
          <p14:tracePt t="107194" x="4394200" y="4191000"/>
          <p14:tracePt t="107211" x="4419600" y="4197350"/>
          <p14:tracePt t="107227" x="4457700" y="4197350"/>
          <p14:tracePt t="107231" x="4483100" y="4197350"/>
          <p14:tracePt t="107244" x="4508500" y="4197350"/>
          <p14:tracePt t="107261" x="4540250" y="4197350"/>
          <p14:tracePt t="107278" x="4552950" y="4184650"/>
          <p14:tracePt t="107294" x="4552950" y="4171950"/>
          <p14:tracePt t="107311" x="4552950" y="4159250"/>
          <p14:tracePt t="107327" x="4552950" y="4121150"/>
          <p14:tracePt t="107344" x="4540250" y="4095750"/>
          <p14:tracePt t="107361" x="4514850" y="4070350"/>
          <p14:tracePt t="107377" x="4495800" y="4064000"/>
          <p14:tracePt t="107394" x="4483100" y="4051300"/>
          <p14:tracePt t="107471" x="4483100" y="4057650"/>
          <p14:tracePt t="107487" x="4483100" y="4070350"/>
          <p14:tracePt t="107503" x="4483100" y="4076700"/>
          <p14:tracePt t="107511" x="4483100" y="4095750"/>
          <p14:tracePt t="107526" x="4489450" y="4102100"/>
          <p14:tracePt t="107535" x="4495800" y="4108450"/>
          <p14:tracePt t="107648" x="4495800" y="4102100"/>
          <p14:tracePt t="107664" x="4495800" y="4089400"/>
          <p14:tracePt t="107676" x="4489450" y="4089400"/>
          <p14:tracePt t="107689" x="4476750" y="4070350"/>
          <p14:tracePt t="107711" x="4470400" y="4070350"/>
          <p14:tracePt t="107727" x="4464050" y="4070350"/>
          <p14:tracePt t="107744" x="4445000" y="4070350"/>
          <p14:tracePt t="107760" x="4438650" y="4083050"/>
          <p14:tracePt t="107777" x="4432300" y="4114800"/>
          <p14:tracePt t="107794" x="4432300" y="4133850"/>
          <p14:tracePt t="107811" x="4432300" y="4152900"/>
          <p14:tracePt t="107827" x="4432300" y="4165600"/>
          <p14:tracePt t="107855" x="4438650" y="4171950"/>
          <p14:tracePt t="107895" x="4451350" y="4171950"/>
          <p14:tracePt t="107904" x="4451350" y="4165600"/>
          <p14:tracePt t="107912" x="4457700" y="4165600"/>
          <p14:tracePt t="107927" x="4470400" y="4146550"/>
          <p14:tracePt t="107944" x="4476750" y="4133850"/>
          <p14:tracePt t="107960" x="4476750" y="4127500"/>
          <p14:tracePt t="108080" x="4483100" y="4121150"/>
          <p14:tracePt t="108104" x="4489450" y="4121150"/>
          <p14:tracePt t="108120" x="4489450" y="4127500"/>
          <p14:tracePt t="108208" x="4489450" y="4121150"/>
          <p14:tracePt t="108218" x="4489450" y="4108450"/>
          <p14:tracePt t="108229" x="4489450" y="4102100"/>
          <p14:tracePt t="108244" x="4476750" y="4083050"/>
          <p14:tracePt t="108260" x="4470400" y="4076700"/>
          <p14:tracePt t="108287" x="4464050" y="4070350"/>
          <p14:tracePt t="108335" x="4464050" y="4076700"/>
          <p14:tracePt t="108343" x="4464050" y="4089400"/>
          <p14:tracePt t="108351" x="4464050" y="4108450"/>
          <p14:tracePt t="108361" x="4464050" y="4121150"/>
          <p14:tracePt t="108377" x="4470400" y="4152900"/>
          <p14:tracePt t="108410" x="4483100" y="4171950"/>
          <p14:tracePt t="108427" x="4502150" y="4178300"/>
          <p14:tracePt t="108444" x="4527550" y="4184650"/>
          <p14:tracePt t="108447" x="4533900" y="4184650"/>
          <p14:tracePt t="108460" x="4540250" y="4184650"/>
          <p14:tracePt t="108477" x="4546600" y="4184650"/>
          <p14:tracePt t="108494" x="4552950" y="4184650"/>
          <p14:tracePt t="108510" x="4552950" y="4165600"/>
          <p14:tracePt t="108527" x="4552950" y="4140200"/>
          <p14:tracePt t="108544" x="4552950" y="4127500"/>
          <p14:tracePt t="108560" x="4546600" y="4114800"/>
          <p14:tracePt t="108593" x="4540250" y="4114800"/>
          <p14:tracePt t="108601" x="4533900" y="4114800"/>
          <p14:tracePt t="108768" x="0" y="0"/>
        </p14:tracePtLst>
        <p14:tracePtLst>
          <p14:tracePt t="109543" x="4527550" y="4044950"/>
          <p14:tracePt t="109904" x="4527550" y="4038600"/>
          <p14:tracePt t="109920" x="4527550" y="4032250"/>
          <p14:tracePt t="109932" x="4527550" y="4025900"/>
          <p14:tracePt t="109943" x="4527550" y="4006850"/>
          <p14:tracePt t="109960" x="4514850" y="3994150"/>
          <p14:tracePt t="109976" x="4508500" y="3975100"/>
          <p14:tracePt t="109993" x="4495800" y="3962400"/>
          <p14:tracePt t="110010" x="4476750" y="3949700"/>
          <p14:tracePt t="110027" x="4445000" y="3937000"/>
          <p14:tracePt t="110043" x="4406900" y="3924300"/>
          <p14:tracePt t="110060" x="4337050" y="3911600"/>
          <p14:tracePt t="110077" x="4267200" y="3898900"/>
          <p14:tracePt t="110080" x="4235450" y="3886200"/>
          <p14:tracePt t="110093" x="4197350" y="3879850"/>
          <p14:tracePt t="110110" x="4133850" y="3867150"/>
          <p14:tracePt t="110126" x="4102100" y="3867150"/>
          <p14:tracePt t="110143" x="4076700" y="3867150"/>
          <p14:tracePt t="110160" x="4051300" y="3867150"/>
          <p14:tracePt t="110176" x="4025900" y="3867150"/>
          <p14:tracePt t="110193" x="3981450" y="3867150"/>
          <p14:tracePt t="110210" x="3949700" y="3873500"/>
          <p14:tracePt t="110226" x="3924300" y="3886200"/>
          <p14:tracePt t="110243" x="3898900" y="3905250"/>
          <p14:tracePt t="110260" x="3873500" y="3924300"/>
          <p14:tracePt t="110276" x="3854450" y="3949700"/>
          <p14:tracePt t="110279" x="3848100" y="3962400"/>
          <p14:tracePt t="110293" x="3835400" y="3975100"/>
          <p14:tracePt t="110310" x="3810000" y="4025900"/>
          <p14:tracePt t="110326" x="3803650" y="4044950"/>
          <p14:tracePt t="110343" x="3803650" y="4057650"/>
          <p14:tracePt t="110360" x="3803650" y="4070350"/>
          <p14:tracePt t="110376" x="3803650" y="4076700"/>
          <p14:tracePt t="110393" x="3803650" y="4089400"/>
          <p14:tracePt t="110456" x="3803650" y="4095750"/>
          <p14:tracePt t="110472" x="3803650" y="4102100"/>
          <p14:tracePt t="110497" x="3803650" y="4114800"/>
          <p14:tracePt t="111663" x="0" y="0"/>
        </p14:tracePtLst>
        <p14:tracePtLst>
          <p14:tracePt t="112625" x="3702050" y="4406900"/>
          <p14:tracePt t="112776" x="3708400" y="4406900"/>
          <p14:tracePt t="112788" x="3727450" y="4406900"/>
          <p14:tracePt t="112801" x="3841750" y="4406900"/>
          <p14:tracePt t="112811" x="3917950" y="4406900"/>
          <p14:tracePt t="112826" x="4076700" y="4406900"/>
          <p14:tracePt t="112831" x="4140200" y="4406900"/>
          <p14:tracePt t="112842" x="4191000" y="4406900"/>
          <p14:tracePt t="112859" x="4267200" y="4406900"/>
          <p14:tracePt t="112875" x="4311650" y="4406900"/>
          <p14:tracePt t="112878" x="4324350" y="4406900"/>
          <p14:tracePt t="112892" x="4343400" y="4406900"/>
          <p14:tracePt t="112894" x="4362450" y="4406900"/>
          <p14:tracePt t="112908" x="4381500" y="4406900"/>
          <p14:tracePt t="112910" x="4413250" y="4406900"/>
          <p14:tracePt t="112926" x="4508500" y="4406900"/>
          <p14:tracePt t="112942" x="4610100" y="4406900"/>
          <p14:tracePt t="112959" x="4705350" y="4406900"/>
          <p14:tracePt t="112975" x="4768850" y="4406900"/>
          <p14:tracePt t="112992" x="4826000" y="4406900"/>
          <p14:tracePt t="113009" x="4876800" y="4406900"/>
          <p14:tracePt t="113025" x="4921250" y="4406900"/>
          <p14:tracePt t="113042" x="4959350" y="4406900"/>
          <p14:tracePt t="113059" x="5003800" y="4406900"/>
          <p14:tracePt t="113075" x="5035550" y="4406900"/>
          <p14:tracePt t="113080" x="5054600" y="4406900"/>
          <p14:tracePt t="113092" x="5067300" y="4406900"/>
          <p14:tracePt t="113109" x="5105400" y="4406900"/>
          <p14:tracePt t="113126" x="5149850" y="4406900"/>
          <p14:tracePt t="113143" x="5168900" y="4406900"/>
          <p14:tracePt t="113159" x="5187950" y="4406900"/>
          <p14:tracePt t="113175" x="5200650" y="4406900"/>
          <p14:tracePt t="113192" x="5219700" y="4406900"/>
          <p14:tracePt t="113209" x="5232400" y="4406900"/>
          <p14:tracePt t="113225" x="5238750" y="4406900"/>
          <p14:tracePt t="113242" x="5251450" y="4406900"/>
          <p14:tracePt t="113259" x="5257800" y="4406900"/>
          <p14:tracePt t="113275" x="5264150" y="4406900"/>
          <p14:tracePt t="113292" x="5270500" y="4406900"/>
          <p14:tracePt t="113309" x="5283200" y="4406900"/>
          <p14:tracePt t="113326" x="5289550" y="4406900"/>
          <p14:tracePt t="113328" x="5295900" y="4406900"/>
          <p14:tracePt t="113342" x="5308600" y="4406900"/>
          <p14:tracePt t="113359" x="5327650" y="4406900"/>
          <p14:tracePt t="113375" x="5359400" y="4406900"/>
          <p14:tracePt t="113392" x="5391150" y="4406900"/>
          <p14:tracePt t="113409" x="5429250" y="4406900"/>
          <p14:tracePt t="113425" x="5467350" y="4406900"/>
          <p14:tracePt t="113442" x="5499100" y="4406900"/>
          <p14:tracePt t="113459" x="5524500" y="4406900"/>
          <p14:tracePt t="113475" x="5556250" y="4406900"/>
          <p14:tracePt t="113492" x="5575300" y="4406900"/>
          <p14:tracePt t="113495" x="5581650" y="4406900"/>
          <p14:tracePt t="113508" x="5594350" y="4406900"/>
          <p14:tracePt t="113525" x="5607050" y="4406900"/>
          <p14:tracePt t="113527" x="5619750" y="4406900"/>
          <p14:tracePt t="113543" x="5632450" y="4406900"/>
          <p14:tracePt t="113558" x="5645150" y="4406900"/>
          <p14:tracePt t="113575" x="5657850" y="4406900"/>
          <p14:tracePt t="113592" x="5676900" y="4406900"/>
          <p14:tracePt t="113608" x="5683250" y="4406900"/>
          <p14:tracePt t="113625" x="5695950" y="4406900"/>
          <p14:tracePt t="113642" x="5715000" y="4406900"/>
          <p14:tracePt t="113659" x="5727700" y="4406900"/>
          <p14:tracePt t="113675" x="5740400" y="4406900"/>
          <p14:tracePt t="113692" x="5765800" y="4406900"/>
          <p14:tracePt t="113695" x="5778500" y="4406900"/>
          <p14:tracePt t="113708" x="5791200" y="4406900"/>
          <p14:tracePt t="113725" x="5816600" y="4406900"/>
          <p14:tracePt t="113727" x="5822950" y="4406900"/>
          <p14:tracePt t="113742" x="5854700" y="4406900"/>
          <p14:tracePt t="113758" x="5873750" y="4406900"/>
          <p14:tracePt t="113775" x="5892800" y="4406900"/>
          <p14:tracePt t="113792" x="5911850" y="4406900"/>
          <p14:tracePt t="113808" x="5924550" y="4406900"/>
          <p14:tracePt t="113842" x="5930900" y="4406900"/>
          <p14:tracePt t="114887" x="0" y="0"/>
        </p14:tracePtLst>
        <p14:tracePtLst>
          <p14:tracePt t="116048" x="2755900" y="4629150"/>
          <p14:tracePt t="116129" x="2774950" y="4629150"/>
          <p14:tracePt t="116139" x="2800350" y="4629150"/>
          <p14:tracePt t="116151" x="2895600" y="4629150"/>
          <p14:tracePt t="116163" x="2946400" y="4629150"/>
          <p14:tracePt t="116174" x="3086100" y="4629150"/>
          <p14:tracePt t="116191" x="3270250" y="4629150"/>
          <p14:tracePt t="116208" x="3454400" y="4629150"/>
          <p14:tracePt t="116224" x="3568700" y="4629150"/>
          <p14:tracePt t="116241" x="3619500" y="4629150"/>
          <p14:tracePt t="116258" x="3632200" y="4629150"/>
          <p14:tracePt t="116432" x="3638550" y="4629150"/>
          <p14:tracePt t="116448" x="3644900" y="4629150"/>
          <p14:tracePt t="116463" x="3657600" y="4629150"/>
          <p14:tracePt t="116474" x="3663950" y="4629150"/>
          <p14:tracePt t="116491" x="3695700" y="4629150"/>
          <p14:tracePt t="116508" x="3727450" y="4629150"/>
          <p14:tracePt t="116511" x="3752850" y="4629150"/>
          <p14:tracePt t="116524" x="3778250" y="4629150"/>
          <p14:tracePt t="116541" x="3829050" y="4629150"/>
          <p14:tracePt t="116558" x="3943350" y="4641850"/>
          <p14:tracePt t="116574" x="3987800" y="4641850"/>
          <p14:tracePt t="116591" x="4025900" y="4641850"/>
          <p14:tracePt t="116608" x="4051300" y="4641850"/>
          <p14:tracePt t="116624" x="4057650" y="4641850"/>
          <p14:tracePt t="116641" x="4064000" y="4641850"/>
          <p14:tracePt t="116658" x="4076700" y="4641850"/>
          <p14:tracePt t="116674" x="4083050" y="4641850"/>
          <p14:tracePt t="116691" x="4089400" y="4641850"/>
          <p14:tracePt t="116736" x="4095750" y="4641850"/>
          <p14:tracePt t="116760" x="4108450" y="4641850"/>
          <p14:tracePt t="116768" x="4114800" y="4641850"/>
          <p14:tracePt t="116774" x="4133850" y="4648200"/>
          <p14:tracePt t="116790" x="4159250" y="4654550"/>
          <p14:tracePt t="116807" x="4197350" y="4660900"/>
          <p14:tracePt t="116824" x="4203700" y="4660900"/>
          <p14:tracePt t="116840" x="4210050" y="4660900"/>
          <p14:tracePt t="116857" x="4216400" y="4660900"/>
          <p14:tracePt t="116874" x="4216400" y="4667250"/>
          <p14:tracePt t="118024" x="4222750" y="4667250"/>
          <p14:tracePt t="118033" x="4229100" y="4667250"/>
          <p14:tracePt t="118044" x="4235450" y="4667250"/>
          <p14:tracePt t="118057" x="4241800" y="4667250"/>
          <p14:tracePt t="118074" x="4254500" y="4667250"/>
          <p14:tracePt t="118091" x="4267200" y="4667250"/>
          <p14:tracePt t="118107" x="4273550" y="4667250"/>
          <p14:tracePt t="118135" x="4279900" y="4667250"/>
          <p14:tracePt t="118367" x="0" y="0"/>
        </p14:tracePtLst>
        <p14:tracePtLst>
          <p14:tracePt t="118816" x="4584700" y="4667250"/>
          <p14:tracePt t="118872" x="4591050" y="4667250"/>
          <p14:tracePt t="118888" x="4603750" y="4667250"/>
          <p14:tracePt t="118898" x="4622800" y="4667250"/>
          <p14:tracePt t="118912" x="4673600" y="4667250"/>
          <p14:tracePt t="118923" x="4711700" y="4667250"/>
          <p14:tracePt t="118940" x="4794250" y="4667250"/>
          <p14:tracePt t="118942" x="4826000" y="4667250"/>
          <p14:tracePt t="118957" x="4857750" y="4667250"/>
          <p14:tracePt t="118974" x="4908550" y="4667250"/>
          <p14:tracePt t="118990" x="4927600" y="4667250"/>
          <p14:tracePt t="119006" x="4933950" y="4667250"/>
          <p14:tracePt t="119023" x="4940300" y="4667250"/>
          <p14:tracePt t="119246" x="0" y="0"/>
        </p14:tracePtLst>
        <p14:tracePtLst>
          <p14:tracePt t="119472" x="5276850" y="4667250"/>
          <p14:tracePt t="119559" x="0" y="0"/>
        </p14:tracePtLst>
        <p14:tracePtLst>
          <p14:tracePt t="120031" x="2730500" y="4667250"/>
          <p14:tracePt t="120096" x="2755900" y="4667250"/>
          <p14:tracePt t="120105" x="2806700" y="4667250"/>
          <p14:tracePt t="120116" x="2882900" y="4667250"/>
          <p14:tracePt t="120126" x="3105150" y="4667250"/>
          <p14:tracePt t="120140" x="3302000" y="4667250"/>
          <p14:tracePt t="120156" x="3803650" y="4679950"/>
          <p14:tracePt t="120159" x="4102100" y="4679950"/>
          <p14:tracePt t="120173" x="4406900" y="4679950"/>
          <p14:tracePt t="120190" x="5245100" y="4679950"/>
          <p14:tracePt t="120206" x="5676900" y="4679950"/>
          <p14:tracePt t="120223" x="5918200" y="4679950"/>
          <p14:tracePt t="120240" x="6013450" y="4679950"/>
          <p14:tracePt t="120256" x="6045200" y="4679950"/>
          <p14:tracePt t="120273" x="6051550" y="4679950"/>
          <p14:tracePt t="120290" x="6057900" y="4679950"/>
          <p14:tracePt t="120306" x="6070600" y="4679950"/>
          <p14:tracePt t="120323" x="6076950" y="4679950"/>
          <p14:tracePt t="120339" x="6083300" y="4679950"/>
          <p14:tracePt t="121344" x="0" y="0"/>
        </p14:tracePtLst>
        <p14:tracePtLst>
          <p14:tracePt t="122313" x="2470150" y="3898900"/>
          <p14:tracePt t="122408" x="2482850" y="3898900"/>
          <p14:tracePt t="122422" x="2584450" y="3905250"/>
          <p14:tracePt t="122432" x="2660650" y="3911600"/>
          <p14:tracePt t="122439" x="2743200" y="3924300"/>
          <p14:tracePt t="122456" x="2914650" y="3930650"/>
          <p14:tracePt t="122472" x="3073400" y="3930650"/>
          <p14:tracePt t="122489" x="3181350" y="3930650"/>
          <p14:tracePt t="122505" x="3213100" y="3930650"/>
          <p14:tracePt t="122522" x="3232150" y="3930650"/>
          <p14:tracePt t="122598" x="0" y="0"/>
        </p14:tracePtLst>
        <p14:tracePtLst>
          <p14:tracePt t="123450" x="2063750" y="5473700"/>
          <p14:tracePt t="123464" x="2032000" y="5499100"/>
          <p14:tracePt t="123479" x="2006600" y="5549900"/>
          <p14:tracePt t="123488" x="2000250" y="5575300"/>
          <p14:tracePt t="123505" x="1993900" y="5607050"/>
          <p14:tracePt t="123522" x="1993900" y="5632450"/>
          <p14:tracePt t="123539" x="2006600" y="5645150"/>
          <p14:tracePt t="123555" x="2012950" y="5651500"/>
          <p14:tracePt t="123572" x="2019300" y="5651500"/>
          <p14:tracePt t="123589" x="2025650" y="5651500"/>
          <p14:tracePt t="123606" x="2063750" y="5645150"/>
          <p14:tracePt t="123622" x="2101850" y="5607050"/>
          <p14:tracePt t="123638" x="2127250" y="5581650"/>
          <p14:tracePt t="123655" x="2139950" y="5549900"/>
          <p14:tracePt t="123672" x="2146300" y="5549900"/>
          <p14:tracePt t="123688" x="2146300" y="5537200"/>
          <p14:tracePt t="123758" x="0" y="0"/>
        </p14:tracePtLst>
        <p14:tracePtLst>
          <p14:tracePt t="124712" x="2584450" y="5435600"/>
          <p14:tracePt t="124726" x="2578100" y="5435600"/>
          <p14:tracePt t="124738" x="2565400" y="5435600"/>
          <p14:tracePt t="124755" x="2559050" y="5454650"/>
          <p14:tracePt t="124772" x="2552700" y="5486400"/>
          <p14:tracePt t="124775" x="2552700" y="5505450"/>
          <p14:tracePt t="124788" x="2552700" y="5530850"/>
          <p14:tracePt t="124805" x="2552700" y="5588000"/>
          <p14:tracePt t="124807" x="2552700" y="5613400"/>
          <p14:tracePt t="124821" x="2552700" y="5645150"/>
          <p14:tracePt t="124824" x="2552700" y="5689600"/>
          <p14:tracePt t="124838" x="2571750" y="5740400"/>
          <p14:tracePt t="124855" x="2597150" y="5765800"/>
          <p14:tracePt t="124872" x="2622550" y="5784850"/>
          <p14:tracePt t="124888" x="2641600" y="5791200"/>
          <p14:tracePt t="124922" x="2660650" y="5791200"/>
          <p14:tracePt t="124938" x="2679700" y="5753100"/>
          <p14:tracePt t="124955" x="2711450" y="5689600"/>
          <p14:tracePt t="124971" x="2724150" y="5619750"/>
          <p14:tracePt t="124988" x="2724150" y="5581650"/>
          <p14:tracePt t="124990" x="2724150" y="5556250"/>
          <p14:tracePt t="125005" x="2724150" y="5530850"/>
          <p14:tracePt t="125022" x="2686050" y="5473700"/>
          <p14:tracePt t="125038" x="2622550" y="5429250"/>
          <p14:tracePt t="125054" x="2520950" y="5403850"/>
          <p14:tracePt t="125071" x="2451100" y="5397500"/>
          <p14:tracePt t="125088" x="2400300" y="5397500"/>
          <p14:tracePt t="125104" x="2374900" y="5422900"/>
          <p14:tracePt t="125121" x="2362200" y="5448300"/>
          <p14:tracePt t="125138" x="2362200" y="5473700"/>
          <p14:tracePt t="125154" x="2368550" y="5530850"/>
          <p14:tracePt t="125171" x="2406650" y="5594350"/>
          <p14:tracePt t="125188" x="2482850" y="5657850"/>
          <p14:tracePt t="125191" x="2527300" y="5689600"/>
          <p14:tracePt t="125204" x="2584450" y="5715000"/>
          <p14:tracePt t="125221" x="2667000" y="5734050"/>
          <p14:tracePt t="125238" x="2698750" y="5740400"/>
          <p14:tracePt t="125254" x="2711450" y="5721350"/>
          <p14:tracePt t="125271" x="2711450" y="5676900"/>
          <p14:tracePt t="125288" x="2711450" y="5619750"/>
          <p14:tracePt t="125304" x="2698750" y="5581650"/>
          <p14:tracePt t="125321" x="2686050" y="5562600"/>
          <p14:tracePt t="125567" x="0" y="0"/>
        </p14:tracePtLst>
        <p14:tracePtLst>
          <p14:tracePt t="126123" x="3200400" y="5486400"/>
          <p14:tracePt t="126139" x="3187700" y="5511800"/>
          <p14:tracePt t="126155" x="3187700" y="5537200"/>
          <p14:tracePt t="126159" x="3187700" y="5556250"/>
          <p14:tracePt t="126171" x="3187700" y="5588000"/>
          <p14:tracePt t="126188" x="3200400" y="5626100"/>
          <p14:tracePt t="126192" x="3213100" y="5638800"/>
          <p14:tracePt t="126204" x="3225800" y="5657850"/>
          <p14:tracePt t="126221" x="3251200" y="5676900"/>
          <p14:tracePt t="126238" x="3276600" y="5689600"/>
          <p14:tracePt t="126255" x="3282950" y="5689600"/>
          <p14:tracePt t="126271" x="3302000" y="5683250"/>
          <p14:tracePt t="126288" x="3314700" y="5651500"/>
          <p14:tracePt t="126304" x="3314700" y="5613400"/>
          <p14:tracePt t="126321" x="3314700" y="5575300"/>
          <p14:tracePt t="126338" x="3314700" y="5530850"/>
          <p14:tracePt t="126354" x="3308350" y="5505450"/>
          <p14:tracePt t="126360" x="3302000" y="5492750"/>
          <p14:tracePt t="126371" x="3295650" y="5486400"/>
          <p14:tracePt t="126388" x="3289300" y="5486400"/>
          <p14:tracePt t="126519" x="0" y="0"/>
        </p14:tracePtLst>
        <p14:tracePtLst>
          <p14:tracePt t="127568" x="2495550" y="5645150"/>
          <p14:tracePt t="127592" x="2508250" y="5657850"/>
          <p14:tracePt t="127605" x="2540000" y="5670550"/>
          <p14:tracePt t="127621" x="2673350" y="5702300"/>
          <p14:tracePt t="127638" x="2863850" y="5734050"/>
          <p14:tracePt t="127639" x="2959100" y="5740400"/>
          <p14:tracePt t="127654" x="3073400" y="5740400"/>
          <p14:tracePt t="127670" x="3124200" y="5740400"/>
          <p14:tracePt t="127687" x="3143250" y="5740400"/>
          <p14:tracePt t="127704" x="3149600" y="5740400"/>
          <p14:tracePt t="127720" x="3162300" y="5740400"/>
          <p14:tracePt t="127737" x="3175000" y="5740400"/>
          <p14:tracePt t="127754" x="3200400" y="5734050"/>
          <p14:tracePt t="127771" x="3232150" y="5727700"/>
          <p14:tracePt t="127804" x="3238500" y="5727700"/>
          <p14:tracePt t="127959" x="3232150" y="5727700"/>
          <p14:tracePt t="127960" x="0" y="0"/>
        </p14:tracePtLst>
        <p14:tracePtLst>
          <p14:tracePt t="128266" x="2451100" y="5727700"/>
          <p14:tracePt t="128276" x="2520950" y="5727700"/>
          <p14:tracePt t="128287" x="2724150" y="5727700"/>
          <p14:tracePt t="128304" x="2940050" y="5727700"/>
          <p14:tracePt t="128320" x="3111500" y="5727700"/>
          <p14:tracePt t="128337" x="3187700" y="5727700"/>
          <p14:tracePt t="128353" x="3200400" y="5727700"/>
          <p14:tracePt t="128574" x="0" y="0"/>
        </p14:tracePtLst>
        <p14:tracePtLst>
          <p14:tracePt t="128832" x="2781300" y="5727700"/>
          <p14:tracePt t="128865" x="2825750" y="5727700"/>
          <p14:tracePt t="128876" x="2889250" y="5727700"/>
          <p14:tracePt t="128888" x="3079750" y="5727700"/>
          <p14:tracePt t="128904" x="3244850" y="5727700"/>
          <p14:tracePt t="128920" x="3333750" y="5727700"/>
          <p14:tracePt t="128937" x="3352800" y="5727700"/>
          <p14:tracePt t="128953" x="3359150" y="5727700"/>
          <p14:tracePt t="128987" x="3365500" y="5727700"/>
          <p14:tracePt t="129168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491" y="1842599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线性搜索法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(linear searching)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将一个值与数组的每个元素进行比较。如果找到相同的元素，返回元素的索引；否则返回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最坏情况下需要比较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次。平均要比较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次。效率不高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O(N)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线性搜索和二分搜索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727200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727200" y="3115945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27200" y="3727133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3582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3202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77177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348038" y="311435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732588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819275" y="2798445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322513" y="279050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916238" y="2798445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25838" y="2790508"/>
            <a:ext cx="203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…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800225" y="380650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dirty="0"/>
              <a:t>key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277938" y="4100195"/>
            <a:ext cx="7426447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/** The method for finding a key in the list */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linearSearch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list,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key) {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if (key ==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])                return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return -1;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25"/>
    </mc:Choice>
    <mc:Fallback xmlns="">
      <p:transition spd="slow" advTm="45125"/>
    </mc:Fallback>
  </mc:AlternateContent>
  <p:extLst>
    <p:ext uri="{3A86A75C-4F4B-4683-9AE1-C65F6400EC91}">
      <p14:laserTraceLst xmlns:p14="http://schemas.microsoft.com/office/powerpoint/2010/main">
        <p14:tracePtLst>
          <p14:tracePt t="4276" x="1898650" y="793750"/>
          <p14:tracePt t="4340" x="1905000" y="793750"/>
          <p14:tracePt t="4348" x="1936750" y="793750"/>
          <p14:tracePt t="4359" x="1993900" y="793750"/>
          <p14:tracePt t="4376" x="2159000" y="793750"/>
          <p14:tracePt t="4392" x="2381250" y="793750"/>
          <p14:tracePt t="4410" x="2641600" y="793750"/>
          <p14:tracePt t="4412" x="2794000" y="793750"/>
          <p14:tracePt t="4427" x="3098800" y="793750"/>
          <p14:tracePt t="4443" x="3422650" y="793750"/>
          <p14:tracePt t="4459" x="3771900" y="793750"/>
          <p14:tracePt t="4476" x="4121150" y="793750"/>
          <p14:tracePt t="4493" x="4400550" y="793750"/>
          <p14:tracePt t="4509" x="4648200" y="793750"/>
          <p14:tracePt t="4526" x="4845050" y="793750"/>
          <p14:tracePt t="4542" x="4984750" y="793750"/>
          <p14:tracePt t="4559" x="5080000" y="793750"/>
          <p14:tracePt t="4576" x="5124450" y="793750"/>
          <p14:tracePt t="4580" x="5130800" y="793750"/>
          <p14:tracePt t="4592" x="5143500" y="793750"/>
          <p14:tracePt t="4609" x="5149850" y="793750"/>
          <p14:tracePt t="4626" x="5156200" y="793750"/>
          <p14:tracePt t="4643" x="5168900" y="793750"/>
          <p14:tracePt t="4659" x="5181600" y="793750"/>
          <p14:tracePt t="4676" x="5194300" y="793750"/>
          <p14:tracePt t="4692" x="5200650" y="793750"/>
          <p14:tracePt t="4715" x="5207000" y="793750"/>
          <p14:tracePt t="4732" x="5213350" y="793750"/>
          <p14:tracePt t="5187" x="0" y="0"/>
        </p14:tracePtLst>
        <p14:tracePtLst>
          <p14:tracePt t="7197" x="1136650" y="1600200"/>
          <p14:tracePt t="7269" x="1149350" y="1600200"/>
          <p14:tracePt t="7282" x="1174750" y="1600200"/>
          <p14:tracePt t="7294" x="1257300" y="1600200"/>
          <p14:tracePt t="7308" x="1390650" y="1600200"/>
          <p14:tracePt t="7325" x="1568450" y="1600200"/>
          <p14:tracePt t="7342" x="1778000" y="1600200"/>
          <p14:tracePt t="7359" x="1993900" y="1600200"/>
          <p14:tracePt t="7375" x="2178050" y="1600200"/>
          <p14:tracePt t="7392" x="2292350" y="1600200"/>
          <p14:tracePt t="7409" x="2343150" y="1600200"/>
          <p14:tracePt t="7411" x="2349500" y="1600200"/>
          <p14:tracePt t="7425" x="2355850" y="1600200"/>
          <p14:tracePt t="7442" x="2368550" y="1600200"/>
          <p14:tracePt t="7460" x="2374900" y="1600200"/>
          <p14:tracePt t="7475" x="2381250" y="1600200"/>
          <p14:tracePt t="7491" x="2393950" y="1600200"/>
          <p14:tracePt t="7508" x="2400300" y="1593850"/>
          <p14:tracePt t="7525" x="2413000" y="1593850"/>
          <p14:tracePt t="7558" x="2419350" y="1587500"/>
          <p14:tracePt t="7580" x="2425700" y="1587500"/>
          <p14:tracePt t="7605" x="2432050" y="1581150"/>
          <p14:tracePt t="7636" x="2438400" y="1574800"/>
          <p14:tracePt t="7669" x="2444750" y="1568450"/>
          <p14:tracePt t="7700" x="2451100" y="1562100"/>
          <p14:tracePt t="7979" x="0" y="0"/>
        </p14:tracePtLst>
        <p14:tracePtLst>
          <p14:tracePt t="9125" x="2711450" y="1612900"/>
          <p14:tracePt t="9260" x="2730500" y="1612900"/>
          <p14:tracePt t="9273" x="2768600" y="1612900"/>
          <p14:tracePt t="9284" x="2889250" y="1612900"/>
          <p14:tracePt t="9293" x="2959100" y="1612900"/>
          <p14:tracePt t="9308" x="3111500" y="1612900"/>
          <p14:tracePt t="9324" x="3244850" y="1612900"/>
          <p14:tracePt t="9341" x="3371850" y="1612900"/>
          <p14:tracePt t="9358" x="3479800" y="1612900"/>
          <p14:tracePt t="9375" x="3568700" y="1612900"/>
          <p14:tracePt t="9391" x="3632200" y="1612900"/>
          <p14:tracePt t="9408" x="3670300" y="1612900"/>
          <p14:tracePt t="9411" x="3689350" y="1612900"/>
          <p14:tracePt t="9424" x="3702050" y="1612900"/>
          <p14:tracePt t="9441" x="3714750" y="1612900"/>
          <p14:tracePt t="9460" x="3721100" y="1612900"/>
          <p14:tracePt t="9549" x="3727450" y="1612900"/>
          <p14:tracePt t="9588" x="3733800" y="1612900"/>
          <p14:tracePt t="9819" x="0" y="0"/>
        </p14:tracePtLst>
        <p14:tracePtLst>
          <p14:tracePt t="10405" x="4375150" y="1606550"/>
          <p14:tracePt t="10461" x="4381500" y="1606550"/>
          <p14:tracePt t="10472" x="4394200" y="1606550"/>
          <p14:tracePt t="10486" x="4432300" y="1606550"/>
          <p14:tracePt t="10501" x="4552950" y="1606550"/>
          <p14:tracePt t="10513" x="4648200" y="1606550"/>
          <p14:tracePt t="10524" x="4883150" y="1606550"/>
          <p14:tracePt t="10541" x="5187950" y="1606550"/>
          <p14:tracePt t="10557" x="5435600" y="1606550"/>
          <p14:tracePt t="10574" x="5600700" y="1606550"/>
          <p14:tracePt t="10590" x="5683250" y="1606550"/>
          <p14:tracePt t="10607" x="5702300" y="1606550"/>
          <p14:tracePt t="10624" x="5708650" y="1606550"/>
          <p14:tracePt t="11003" x="0" y="0"/>
        </p14:tracePtLst>
        <p14:tracePtLst>
          <p14:tracePt t="11636" x="2940050" y="1562100"/>
          <p14:tracePt t="11724" x="2952750" y="1562100"/>
          <p14:tracePt t="11738" x="2978150" y="1562100"/>
          <p14:tracePt t="11750" x="3079750" y="1562100"/>
          <p14:tracePt t="11763" x="3238500" y="1562100"/>
          <p14:tracePt t="11774" x="3346450" y="1562100"/>
          <p14:tracePt t="11790" x="3600450" y="1562100"/>
          <p14:tracePt t="11807" x="3905250" y="1562100"/>
          <p14:tracePt t="11823" x="4235450" y="1562100"/>
          <p14:tracePt t="11840" x="4476750" y="1562100"/>
          <p14:tracePt t="11857" x="4660900" y="1562100"/>
          <p14:tracePt t="11873" x="4806950" y="1562100"/>
          <p14:tracePt t="11876" x="4857750" y="1562100"/>
          <p14:tracePt t="11890" x="4914900" y="1562100"/>
          <p14:tracePt t="11907" x="5060950" y="1562100"/>
          <p14:tracePt t="11923" x="5168900" y="1562100"/>
          <p14:tracePt t="11940" x="5264150" y="1562100"/>
          <p14:tracePt t="11957" x="5340350" y="1562100"/>
          <p14:tracePt t="11974" x="5410200" y="1562100"/>
          <p14:tracePt t="11990" x="5448300" y="1562100"/>
          <p14:tracePt t="12006" x="5467350" y="1562100"/>
          <p14:tracePt t="12023" x="5473700" y="1562100"/>
          <p14:tracePt t="12355" x="0" y="0"/>
        </p14:tracePtLst>
        <p14:tracePtLst>
          <p14:tracePt t="12814" x="3289300" y="1530350"/>
          <p14:tracePt t="12870" x="3308350" y="1530350"/>
          <p14:tracePt t="12884" x="3397250" y="1530350"/>
          <p14:tracePt t="12900" x="3600450" y="1530350"/>
          <p14:tracePt t="12909" x="3746500" y="1530350"/>
          <p14:tracePt t="12923" x="4152900" y="1530350"/>
          <p14:tracePt t="12940" x="4629150" y="1530350"/>
          <p14:tracePt t="12956" x="5060950" y="1530350"/>
          <p14:tracePt t="12973" x="5365750" y="1530350"/>
          <p14:tracePt t="12990" x="5543550" y="1530350"/>
          <p14:tracePt t="13007" x="5626100" y="1530350"/>
          <p14:tracePt t="13023" x="5651500" y="1530350"/>
          <p14:tracePt t="13040" x="5657850" y="1530350"/>
          <p14:tracePt t="13227" x="0" y="0"/>
        </p14:tracePtLst>
        <p14:tracePtLst>
          <p14:tracePt t="14445" x="1892300" y="2292350"/>
          <p14:tracePt t="14541" x="1917700" y="2292350"/>
          <p14:tracePt t="14553" x="1987550" y="2292350"/>
          <p14:tracePt t="14565" x="2241550" y="2292350"/>
          <p14:tracePt t="14577" x="2457450" y="2292350"/>
          <p14:tracePt t="14590" x="2997200" y="2292350"/>
          <p14:tracePt t="14606" x="3511550" y="2292350"/>
          <p14:tracePt t="14623" x="3879850" y="2292350"/>
          <p14:tracePt t="14640" x="4070350" y="2292350"/>
          <p14:tracePt t="14656" x="4146550" y="2292350"/>
          <p14:tracePt t="14660" x="4165600" y="2292350"/>
          <p14:tracePt t="14689" x="4171950" y="2292350"/>
          <p14:tracePt t="14787" x="0" y="0"/>
        </p14:tracePtLst>
        <p14:tracePtLst>
          <p14:tracePt t="15461" x="5626100" y="2266950"/>
          <p14:tracePt t="15565" x="5645150" y="2266950"/>
          <p14:tracePt t="15577" x="5689600" y="2266950"/>
          <p14:tracePt t="15589" x="5797550" y="2292350"/>
          <p14:tracePt t="15606" x="5949950" y="2317750"/>
          <p14:tracePt t="15611" x="6026150" y="2324100"/>
          <p14:tracePt t="15622" x="6089650" y="2324100"/>
          <p14:tracePt t="15639" x="6223000" y="2324100"/>
          <p14:tracePt t="15656" x="6299200" y="2324100"/>
          <p14:tracePt t="15672" x="6343650" y="2324100"/>
          <p14:tracePt t="15689" x="6369050" y="2324100"/>
          <p14:tracePt t="15692" x="6375400" y="2324100"/>
          <p14:tracePt t="15705" x="6375400" y="2317750"/>
          <p14:tracePt t="15722" x="6388100" y="2311400"/>
          <p14:tracePt t="15739" x="6388100" y="2286000"/>
          <p14:tracePt t="15755" x="6388100" y="2254250"/>
          <p14:tracePt t="15772" x="6369050" y="2222500"/>
          <p14:tracePt t="15789" x="6311900" y="2171700"/>
          <p14:tracePt t="15805" x="6216650" y="2127250"/>
          <p14:tracePt t="15822" x="6127750" y="2076450"/>
          <p14:tracePt t="15839" x="6032500" y="2044700"/>
          <p14:tracePt t="15855" x="5956300" y="2032000"/>
          <p14:tracePt t="15872" x="5918200" y="2025650"/>
          <p14:tracePt t="15889" x="5886450" y="2025650"/>
          <p14:tracePt t="15891" x="5867400" y="2025650"/>
          <p14:tracePt t="15905" x="5848350" y="2025650"/>
          <p14:tracePt t="15922" x="5791200" y="2032000"/>
          <p14:tracePt t="15924" x="5753100" y="2038350"/>
          <p14:tracePt t="15939" x="5689600" y="2070100"/>
          <p14:tracePt t="15955" x="5638800" y="2095500"/>
          <p14:tracePt t="15972" x="5594350" y="2120900"/>
          <p14:tracePt t="15989" x="5568950" y="2133600"/>
          <p14:tracePt t="16005" x="5549900" y="2159000"/>
          <p14:tracePt t="16022" x="5537200" y="2178050"/>
          <p14:tracePt t="16039" x="5537200" y="2190750"/>
          <p14:tracePt t="16055" x="5537200" y="2222500"/>
          <p14:tracePt t="16072" x="5543550" y="2260600"/>
          <p14:tracePt t="16089" x="5575300" y="2298700"/>
          <p14:tracePt t="16092" x="5594350" y="2317750"/>
          <p14:tracePt t="16105" x="5619750" y="2330450"/>
          <p14:tracePt t="16122" x="5670550" y="2362200"/>
          <p14:tracePt t="16138" x="5778500" y="2400300"/>
          <p14:tracePt t="16155" x="5867400" y="2413000"/>
          <p14:tracePt t="16172" x="5937250" y="2419350"/>
          <p14:tracePt t="16188" x="6000750" y="2419350"/>
          <p14:tracePt t="16205" x="6045200" y="2419350"/>
          <p14:tracePt t="16222" x="6076950" y="2406650"/>
          <p14:tracePt t="16238" x="6102350" y="2387600"/>
          <p14:tracePt t="16255" x="6121400" y="2349500"/>
          <p14:tracePt t="16272" x="6127750" y="2311400"/>
          <p14:tracePt t="16288" x="6127750" y="2254250"/>
          <p14:tracePt t="16305" x="6089650" y="2178050"/>
          <p14:tracePt t="16322" x="6019800" y="2120900"/>
          <p14:tracePt t="16325" x="5981700" y="2089150"/>
          <p14:tracePt t="16338" x="5905500" y="2038350"/>
          <p14:tracePt t="16355" x="5842000" y="2006600"/>
          <p14:tracePt t="16372" x="5797550" y="1981200"/>
          <p14:tracePt t="16388" x="5772150" y="1974850"/>
          <p14:tracePt t="16405" x="5740400" y="1974850"/>
          <p14:tracePt t="16422" x="5689600" y="1974850"/>
          <p14:tracePt t="16438" x="5626100" y="1974850"/>
          <p14:tracePt t="16455" x="5556250" y="1987550"/>
          <p14:tracePt t="16472" x="5499100" y="2006600"/>
          <p14:tracePt t="16475" x="5473700" y="2012950"/>
          <p14:tracePt t="16489" x="5454650" y="2025650"/>
          <p14:tracePt t="16505" x="5429250" y="2044700"/>
          <p14:tracePt t="16522" x="5416550" y="2057400"/>
          <p14:tracePt t="16524" x="5410200" y="2070100"/>
          <p14:tracePt t="16539" x="5397500" y="2095500"/>
          <p14:tracePt t="16555" x="5397500" y="2120900"/>
          <p14:tracePt t="16572" x="5397500" y="2178050"/>
          <p14:tracePt t="16589" x="5416550" y="2228850"/>
          <p14:tracePt t="16605" x="5441950" y="2266950"/>
          <p14:tracePt t="16622" x="5480050" y="2305050"/>
          <p14:tracePt t="16638" x="5511800" y="2324100"/>
          <p14:tracePt t="16655" x="5556250" y="2336800"/>
          <p14:tracePt t="16671" x="5632450" y="2349500"/>
          <p14:tracePt t="16688" x="5753100" y="2349500"/>
          <p14:tracePt t="16705" x="5930900" y="2349500"/>
          <p14:tracePt t="16707" x="6013450" y="2349500"/>
          <p14:tracePt t="16721" x="6102350" y="2349500"/>
          <p14:tracePt t="16738" x="6235700" y="2324100"/>
          <p14:tracePt t="16755" x="6267450" y="2298700"/>
          <p14:tracePt t="16772" x="6273800" y="2286000"/>
          <p14:tracePt t="16789" x="6273800" y="2266950"/>
          <p14:tracePt t="16805" x="6273800" y="2241550"/>
          <p14:tracePt t="16822" x="6267450" y="2197100"/>
          <p14:tracePt t="16838" x="6242050" y="2152650"/>
          <p14:tracePt t="16855" x="6197600" y="2101850"/>
          <p14:tracePt t="16872" x="6134100" y="2051050"/>
          <p14:tracePt t="16876" x="6108700" y="2025650"/>
          <p14:tracePt t="16888" x="6076950" y="2006600"/>
          <p14:tracePt t="16905" x="6019800" y="1981200"/>
          <p14:tracePt t="16908" x="5988050" y="1968500"/>
          <p14:tracePt t="16922" x="5969000" y="1962150"/>
          <p14:tracePt t="16939" x="5905500" y="1943100"/>
          <p14:tracePt t="16955" x="5880100" y="1943100"/>
          <p14:tracePt t="16972" x="5848350" y="1943100"/>
          <p14:tracePt t="16988" x="5803900" y="1943100"/>
          <p14:tracePt t="17005" x="5772150" y="1955800"/>
          <p14:tracePt t="17022" x="5740400" y="1974850"/>
          <p14:tracePt t="17038" x="5702300" y="2006600"/>
          <p14:tracePt t="17055" x="5676900" y="2051050"/>
          <p14:tracePt t="17072" x="5657850" y="2101850"/>
          <p14:tracePt t="17088" x="5651500" y="2165350"/>
          <p14:tracePt t="17092" x="5651500" y="2184400"/>
          <p14:tracePt t="17105" x="5651500" y="2209800"/>
          <p14:tracePt t="17122" x="5651500" y="2260600"/>
          <p14:tracePt t="17139" x="5695950" y="2317750"/>
          <p14:tracePt t="17155" x="5734050" y="2349500"/>
          <p14:tracePt t="17172" x="5765800" y="2362200"/>
          <p14:tracePt t="17188" x="5803900" y="2362200"/>
          <p14:tracePt t="17205" x="5835650" y="2362200"/>
          <p14:tracePt t="17222" x="5892800" y="2362200"/>
          <p14:tracePt t="17238" x="5949950" y="2343150"/>
          <p14:tracePt t="17255" x="6007100" y="2305050"/>
          <p14:tracePt t="17271" x="6064250" y="2266950"/>
          <p14:tracePt t="17288" x="6096000" y="2235200"/>
          <p14:tracePt t="17305" x="6108700" y="2197100"/>
          <p14:tracePt t="17322" x="6115050" y="2171700"/>
          <p14:tracePt t="17323" x="6115050" y="2152650"/>
          <p14:tracePt t="17338" x="6115050" y="2139950"/>
          <p14:tracePt t="17355" x="6096000" y="2089150"/>
          <p14:tracePt t="17371" x="6032500" y="2051050"/>
          <p14:tracePt t="17388" x="5930900" y="2019300"/>
          <p14:tracePt t="17405" x="5822950" y="1993900"/>
          <p14:tracePt t="17421" x="5746750" y="1993900"/>
          <p14:tracePt t="17438" x="5670550" y="1993900"/>
          <p14:tracePt t="17455" x="5632450" y="2012950"/>
          <p14:tracePt t="17471" x="5607050" y="2044700"/>
          <p14:tracePt t="17488" x="5594350" y="2070100"/>
          <p14:tracePt t="17505" x="5588000" y="2095500"/>
          <p14:tracePt t="17521" x="5588000" y="2114550"/>
          <p14:tracePt t="17538" x="5594350" y="2139950"/>
          <p14:tracePt t="17539" x="5607050" y="2152650"/>
          <p14:tracePt t="17555" x="5638800" y="2178050"/>
          <p14:tracePt t="17571" x="5676900" y="2184400"/>
          <p14:tracePt t="17588" x="5695950" y="2184400"/>
          <p14:tracePt t="17605" x="5715000" y="2184400"/>
          <p14:tracePt t="17622" x="5727700" y="2184400"/>
          <p14:tracePt t="17638" x="5746750" y="2184400"/>
          <p14:tracePt t="17655" x="5759450" y="2165350"/>
          <p14:tracePt t="17671" x="5765800" y="2146300"/>
          <p14:tracePt t="17688" x="5772150" y="2127250"/>
          <p14:tracePt t="17705" x="5772150" y="2120900"/>
          <p14:tracePt t="17749" x="5772150" y="2114550"/>
          <p14:tracePt t="18188" x="0" y="0"/>
        </p14:tracePtLst>
        <p14:tracePtLst>
          <p14:tracePt t="18934" x="6642100" y="2330450"/>
          <p14:tracePt t="19044" x="6661150" y="2330450"/>
          <p14:tracePt t="19058" x="6680200" y="2330450"/>
          <p14:tracePt t="19072" x="6794500" y="2330450"/>
          <p14:tracePt t="19088" x="6972300" y="2330450"/>
          <p14:tracePt t="19104" x="7219950" y="2330450"/>
          <p14:tracePt t="19121" x="7480300" y="2330450"/>
          <p14:tracePt t="19123" x="7607300" y="2330450"/>
          <p14:tracePt t="19138" x="7740650" y="2330450"/>
          <p14:tracePt t="19155" x="8070850" y="2330450"/>
          <p14:tracePt t="19171" x="8229600" y="2330450"/>
          <p14:tracePt t="19188" x="8343900" y="2330450"/>
          <p14:tracePt t="19204" x="8432800" y="2330450"/>
          <p14:tracePt t="19221" x="8496300" y="2330450"/>
          <p14:tracePt t="19238" x="8553450" y="2330450"/>
          <p14:tracePt t="19254" x="8597900" y="2330450"/>
          <p14:tracePt t="19271" x="8642350" y="2330450"/>
          <p14:tracePt t="19288" x="8686800" y="2330450"/>
          <p14:tracePt t="19304" x="8724900" y="2330450"/>
          <p14:tracePt t="19307" x="8750300" y="2330450"/>
          <p14:tracePt t="19321" x="8769350" y="2330450"/>
          <p14:tracePt t="19337" x="8826500" y="2330450"/>
          <p14:tracePt t="19340" x="8858250" y="2330450"/>
          <p14:tracePt t="19355" x="8915400" y="2330450"/>
          <p14:tracePt t="19371" x="8966200" y="2330450"/>
          <p14:tracePt t="19387" x="9023350" y="2324100"/>
          <p14:tracePt t="19404" x="9048750" y="2324100"/>
          <p14:tracePt t="19421" x="9086850" y="2324100"/>
          <p14:tracePt t="19437" x="9137650" y="2324100"/>
          <p14:tracePt t="19454" x="9182100" y="2324100"/>
          <p14:tracePt t="19471" x="9226550" y="2324100"/>
          <p14:tracePt t="19487" x="9245600" y="2324100"/>
          <p14:tracePt t="19504" x="9251950" y="2324100"/>
          <p14:tracePt t="19521" x="9258300" y="2324100"/>
          <p14:tracePt t="19676" x="0" y="0"/>
        </p14:tracePtLst>
        <p14:tracePtLst>
          <p14:tracePt t="20094" x="7296150" y="2305050"/>
          <p14:tracePt t="20174" x="7321550" y="2305050"/>
          <p14:tracePt t="20188" x="7454900" y="2305050"/>
          <p14:tracePt t="20204" x="7677150" y="2305050"/>
          <p14:tracePt t="20223" x="8026400" y="2305050"/>
          <p14:tracePt t="20238" x="8413750" y="2305050"/>
          <p14:tracePt t="20254" x="8743950" y="2305050"/>
          <p14:tracePt t="20271" x="8953500" y="2305050"/>
          <p14:tracePt t="20288" x="9118600" y="2305050"/>
          <p14:tracePt t="20304" x="9264650" y="2305050"/>
          <p14:tracePt t="20321" x="9404350" y="2305050"/>
          <p14:tracePt t="20323" x="9467850" y="2305050"/>
          <p14:tracePt t="20337" x="9531350" y="2305050"/>
          <p14:tracePt t="20354" x="9652000" y="2305050"/>
          <p14:tracePt t="20371" x="9728200" y="2305050"/>
          <p14:tracePt t="20387" x="9734550" y="2305050"/>
          <p14:tracePt t="20531" x="0" y="0"/>
        </p14:tracePtLst>
        <p14:tracePtLst>
          <p14:tracePt t="21958" x="1320800" y="2711450"/>
          <p14:tracePt t="22077" x="1333500" y="2711450"/>
          <p14:tracePt t="22089" x="1365250" y="2711450"/>
          <p14:tracePt t="22104" x="1473200" y="2711450"/>
          <p14:tracePt t="22121" x="1651000" y="2711450"/>
          <p14:tracePt t="22124" x="1765300" y="2711450"/>
          <p14:tracePt t="22140" x="2063750" y="2711450"/>
          <p14:tracePt t="22153" x="2235200" y="2711450"/>
          <p14:tracePt t="22170" x="2559050" y="2711450"/>
          <p14:tracePt t="22172" x="2692400" y="2711450"/>
          <p14:tracePt t="22187" x="2927350" y="2711450"/>
          <p14:tracePt t="22203" x="3098800" y="2724150"/>
          <p14:tracePt t="22220" x="3219450" y="2736850"/>
          <p14:tracePt t="22237" x="3314700" y="2749550"/>
          <p14:tracePt t="22253" x="3397250" y="2768600"/>
          <p14:tracePt t="22270" x="3454400" y="2774950"/>
          <p14:tracePt t="22286" x="3511550" y="2774950"/>
          <p14:tracePt t="22303" x="3556000" y="2774950"/>
          <p14:tracePt t="22320" x="3581400" y="2774950"/>
          <p14:tracePt t="22336" x="3594100" y="2774950"/>
          <p14:tracePt t="22340" x="3600450" y="2774950"/>
          <p14:tracePt t="22364" x="3606800" y="2774950"/>
          <p14:tracePt t="22378" x="3613150" y="2774950"/>
          <p14:tracePt t="22391" x="3619500" y="2774950"/>
          <p14:tracePt t="22403" x="3638550" y="2774950"/>
          <p14:tracePt t="22420" x="3657600" y="2774950"/>
          <p14:tracePt t="22436" x="3676650" y="2774950"/>
          <p14:tracePt t="22453" x="3695700" y="2781300"/>
          <p14:tracePt t="22470" x="3708400" y="2781300"/>
          <p14:tracePt t="22486" x="3714750" y="2781300"/>
          <p14:tracePt t="22503" x="3721100" y="2781300"/>
          <p14:tracePt t="22797" x="3727450" y="2781300"/>
          <p14:tracePt t="22813" x="3733800" y="2781300"/>
          <p14:tracePt t="22827" x="3740150" y="2781300"/>
          <p14:tracePt t="22841" x="3746500" y="2781300"/>
          <p14:tracePt t="22853" x="3752850" y="2781300"/>
          <p14:tracePt t="22870" x="3771900" y="2787650"/>
          <p14:tracePt t="22886" x="3778250" y="2787650"/>
          <p14:tracePt t="22903" x="3797300" y="2794000"/>
          <p14:tracePt t="22920" x="3803650" y="2794000"/>
          <p14:tracePt t="22937" x="3816350" y="2800350"/>
          <p14:tracePt t="22953" x="3822700" y="2800350"/>
          <p14:tracePt t="22970" x="3835400" y="2800350"/>
          <p14:tracePt t="23236" x="0" y="0"/>
        </p14:tracePtLst>
        <p14:tracePtLst>
          <p14:tracePt t="23773" x="4489450" y="2800350"/>
          <p14:tracePt t="23853" x="4508500" y="2800350"/>
          <p14:tracePt t="23865" x="4559300" y="2800350"/>
          <p14:tracePt t="23877" x="4705350" y="2800350"/>
          <p14:tracePt t="23889" x="4800600" y="2800350"/>
          <p14:tracePt t="23903" x="5022850" y="2800350"/>
          <p14:tracePt t="23919" x="5251450" y="2800350"/>
          <p14:tracePt t="23936" x="5454650" y="2800350"/>
          <p14:tracePt t="23939" x="5537200" y="2800350"/>
          <p14:tracePt t="23953" x="5600700" y="2800350"/>
          <p14:tracePt t="23969" x="5721350" y="2800350"/>
          <p14:tracePt t="23971" x="5772150" y="2800350"/>
          <p14:tracePt t="23986" x="5822950" y="2800350"/>
          <p14:tracePt t="24003" x="5962650" y="2800350"/>
          <p14:tracePt t="24019" x="6051550" y="2800350"/>
          <p14:tracePt t="24036" x="6134100" y="2800350"/>
          <p14:tracePt t="24053" x="6191250" y="2800350"/>
          <p14:tracePt t="24069" x="6223000" y="2800350"/>
          <p14:tracePt t="24123" x="6229350" y="2800350"/>
          <p14:tracePt t="24131" x="6235700" y="2800350"/>
          <p14:tracePt t="24157" x="6242050" y="2800350"/>
          <p14:tracePt t="24167" x="6248400" y="2800350"/>
          <p14:tracePt t="24178" x="6254750" y="2800350"/>
          <p14:tracePt t="24188" x="6261100" y="2800350"/>
          <p14:tracePt t="24660" x="0" y="0"/>
        </p14:tracePtLst>
        <p14:tracePtLst>
          <p14:tracePt t="25109" x="6927850" y="2800350"/>
          <p14:tracePt t="25206" x="6946900" y="2800350"/>
          <p14:tracePt t="25220" x="7048500" y="2800350"/>
          <p14:tracePt t="25236" x="7207250" y="2800350"/>
          <p14:tracePt t="25253" x="7416800" y="2800350"/>
          <p14:tracePt t="25269" x="7639050" y="2800350"/>
          <p14:tracePt t="25286" x="7835900" y="2800350"/>
          <p14:tracePt t="25302" x="7994650" y="2800350"/>
          <p14:tracePt t="25319" x="8102600" y="2800350"/>
          <p14:tracePt t="25336" x="8159750" y="2800350"/>
          <p14:tracePt t="25340" x="8166100" y="2800350"/>
          <p14:tracePt t="25352" x="8172450" y="2800350"/>
          <p14:tracePt t="25369" x="8178800" y="2800350"/>
          <p14:tracePt t="26125" x="8185150" y="2800350"/>
          <p14:tracePt t="26142" x="8197850" y="2800350"/>
          <p14:tracePt t="26152" x="8204200" y="2800350"/>
          <p14:tracePt t="26170" x="8242300" y="2800350"/>
          <p14:tracePt t="26186" x="8267700" y="2800350"/>
          <p14:tracePt t="26189" x="8280400" y="2800350"/>
          <p14:tracePt t="26202" x="8286750" y="2800350"/>
          <p14:tracePt t="26219" x="8299450" y="2800350"/>
          <p14:tracePt t="26235" x="8305800" y="2800350"/>
          <p14:tracePt t="26611" x="0" y="0"/>
        </p14:tracePtLst>
        <p14:tracePtLst>
          <p14:tracePt t="28151" x="1212850" y="4076700"/>
          <p14:tracePt t="28181" x="1200150" y="4076700"/>
          <p14:tracePt t="28195" x="1193800" y="4102100"/>
          <p14:tracePt t="28212" x="1187450" y="4171950"/>
          <p14:tracePt t="28221" x="1181100" y="4210050"/>
          <p14:tracePt t="28235" x="1168400" y="4292600"/>
          <p14:tracePt t="28251" x="1168400" y="4362450"/>
          <p14:tracePt t="28268" x="1168400" y="4464050"/>
          <p14:tracePt t="28285" x="1174750" y="4559300"/>
          <p14:tracePt t="28301" x="1200150" y="4654550"/>
          <p14:tracePt t="28318" x="1238250" y="4743450"/>
          <p14:tracePt t="28335" x="1289050" y="4826000"/>
          <p14:tracePt t="28351" x="1333500" y="4902200"/>
          <p14:tracePt t="28368" x="1390650" y="4953000"/>
          <p14:tracePt t="28372" x="1422400" y="4978400"/>
          <p14:tracePt t="28385" x="1460500" y="5003800"/>
          <p14:tracePt t="28401" x="1524000" y="5048250"/>
          <p14:tracePt t="28405" x="1549400" y="5060950"/>
          <p14:tracePt t="28418" x="1574800" y="5073650"/>
          <p14:tracePt t="28435" x="1651000" y="5099050"/>
          <p14:tracePt t="28451" x="1720850" y="5124450"/>
          <p14:tracePt t="28468" x="1822450" y="5156200"/>
          <p14:tracePt t="28484" x="1955800" y="5187950"/>
          <p14:tracePt t="28501" x="2139950" y="5226050"/>
          <p14:tracePt t="28518" x="2349500" y="5270500"/>
          <p14:tracePt t="28535" x="2597150" y="5314950"/>
          <p14:tracePt t="28551" x="2870200" y="5378450"/>
          <p14:tracePt t="28568" x="3206750" y="5441950"/>
          <p14:tracePt t="28584" x="3562350" y="5511800"/>
          <p14:tracePt t="28588" x="3727450" y="5549900"/>
          <p14:tracePt t="28601" x="3911600" y="5568950"/>
          <p14:tracePt t="28618" x="4241800" y="5581650"/>
          <p14:tracePt t="28635" x="4762500" y="5581650"/>
          <p14:tracePt t="28651" x="5086350" y="5581650"/>
          <p14:tracePt t="28668" x="5435600" y="5581650"/>
          <p14:tracePt t="28684" x="5784850" y="5581650"/>
          <p14:tracePt t="28701" x="6108700" y="5581650"/>
          <p14:tracePt t="28718" x="6457950" y="5581650"/>
          <p14:tracePt t="28734" x="6762750" y="5581650"/>
          <p14:tracePt t="28751" x="7042150" y="5581650"/>
          <p14:tracePt t="28768" x="7289800" y="5568950"/>
          <p14:tracePt t="28784" x="7461250" y="5537200"/>
          <p14:tracePt t="28801" x="7569200" y="5505450"/>
          <p14:tracePt t="28818" x="7632700" y="5473700"/>
          <p14:tracePt t="28821" x="7651750" y="5454650"/>
          <p14:tracePt t="28835" x="7670800" y="5422900"/>
          <p14:tracePt t="28851" x="7689850" y="5353050"/>
          <p14:tracePt t="28868" x="7689850" y="5270500"/>
          <p14:tracePt t="28884" x="7689850" y="5149850"/>
          <p14:tracePt t="28901" x="7664450" y="5048250"/>
          <p14:tracePt t="28918" x="7645400" y="4965700"/>
          <p14:tracePt t="28934" x="7607300" y="4895850"/>
          <p14:tracePt t="28951" x="7537450" y="4806950"/>
          <p14:tracePt t="28967" x="7410450" y="4724400"/>
          <p14:tracePt t="28984" x="7207250" y="4635500"/>
          <p14:tracePt t="29001" x="6965950" y="4565650"/>
          <p14:tracePt t="29005" x="6838950" y="4540250"/>
          <p14:tracePt t="29018" x="6737350" y="4521200"/>
          <p14:tracePt t="29035" x="6388100" y="4445000"/>
          <p14:tracePt t="29051" x="6121400" y="4394200"/>
          <p14:tracePt t="29068" x="5765800" y="4330700"/>
          <p14:tracePt t="29084" x="5327650" y="4254500"/>
          <p14:tracePt t="29101" x="4781550" y="4159250"/>
          <p14:tracePt t="29117" x="4159250" y="4089400"/>
          <p14:tracePt t="29134" x="3594100" y="4070350"/>
          <p14:tracePt t="29151" x="3079750" y="4070350"/>
          <p14:tracePt t="29167" x="2705100" y="4070350"/>
          <p14:tracePt t="29184" x="2438400" y="4070350"/>
          <p14:tracePt t="29201" x="2241550" y="4070350"/>
          <p14:tracePt t="29204" x="2146300" y="4070350"/>
          <p14:tracePt t="29218" x="2070100" y="4070350"/>
          <p14:tracePt t="29234" x="1892300" y="4070350"/>
          <p14:tracePt t="29251" x="1784350" y="4070350"/>
          <p14:tracePt t="29267" x="1689100" y="4070350"/>
          <p14:tracePt t="29284" x="1600200" y="4070350"/>
          <p14:tracePt t="29301" x="1517650" y="4070350"/>
          <p14:tracePt t="29317" x="1409700" y="4070350"/>
          <p14:tracePt t="29334" x="1289050" y="4070350"/>
          <p14:tracePt t="29351" x="1174750" y="4070350"/>
          <p14:tracePt t="29367" x="1066800" y="4070350"/>
          <p14:tracePt t="29384" x="984250" y="4070350"/>
          <p14:tracePt t="29401" x="920750" y="4076700"/>
          <p14:tracePt t="29417" x="895350" y="4083050"/>
          <p14:tracePt t="29420" x="889000" y="4083050"/>
          <p14:tracePt t="29434" x="876300" y="4095750"/>
          <p14:tracePt t="29451" x="863600" y="4102100"/>
          <p14:tracePt t="29467" x="844550" y="4121150"/>
          <p14:tracePt t="29484" x="825500" y="4152900"/>
          <p14:tracePt t="29500" x="812800" y="4203700"/>
          <p14:tracePt t="29517" x="800100" y="4273550"/>
          <p14:tracePt t="29534" x="781050" y="4343400"/>
          <p14:tracePt t="29551" x="774700" y="4394200"/>
          <p14:tracePt t="29567" x="774700" y="4451350"/>
          <p14:tracePt t="29584" x="774700" y="4495800"/>
          <p14:tracePt t="29601" x="774700" y="4540250"/>
          <p14:tracePt t="29603" x="774700" y="4565650"/>
          <p14:tracePt t="29617" x="774700" y="4597400"/>
          <p14:tracePt t="29634" x="787400" y="4648200"/>
          <p14:tracePt t="29635" x="793750" y="4673600"/>
          <p14:tracePt t="29651" x="825500" y="4743450"/>
          <p14:tracePt t="29667" x="850900" y="4806950"/>
          <p14:tracePt t="29684" x="882650" y="4857750"/>
          <p14:tracePt t="29700" x="920750" y="4914900"/>
          <p14:tracePt t="29717" x="952500" y="4953000"/>
          <p14:tracePt t="29734" x="977900" y="4984750"/>
          <p14:tracePt t="29751" x="1028700" y="5035550"/>
          <p14:tracePt t="29767" x="1092200" y="5092700"/>
          <p14:tracePt t="29784" x="1168400" y="5143500"/>
          <p14:tracePt t="29801" x="1250950" y="5194300"/>
          <p14:tracePt t="29817" x="1327150" y="5238750"/>
          <p14:tracePt t="29834" x="1397000" y="5270500"/>
          <p14:tracePt t="29835" x="1435100" y="5289550"/>
          <p14:tracePt t="29851" x="1504950" y="5314950"/>
          <p14:tracePt t="29867" x="1593850" y="5327650"/>
          <p14:tracePt t="29884" x="1689100" y="5353050"/>
          <p14:tracePt t="29900" x="1797050" y="5365750"/>
          <p14:tracePt t="29917" x="1885950" y="5391150"/>
          <p14:tracePt t="29934" x="1987550" y="5403850"/>
          <p14:tracePt t="29950" x="2108200" y="5441950"/>
          <p14:tracePt t="29967" x="2247900" y="5461000"/>
          <p14:tracePt t="29984" x="2432050" y="5499100"/>
          <p14:tracePt t="30000" x="2622550" y="5505450"/>
          <p14:tracePt t="30017" x="2851150" y="5505450"/>
          <p14:tracePt t="30019" x="2965450" y="5505450"/>
          <p14:tracePt t="30034" x="3079750" y="5505450"/>
          <p14:tracePt t="30051" x="3384550" y="5505450"/>
          <p14:tracePt t="30067" x="3575050" y="5505450"/>
          <p14:tracePt t="30084" x="3746500" y="5505450"/>
          <p14:tracePt t="30100" x="3924300" y="5505450"/>
          <p14:tracePt t="30117" x="4102100" y="5505450"/>
          <p14:tracePt t="30134" x="4311650" y="5486400"/>
          <p14:tracePt t="30150" x="4527550" y="5454650"/>
          <p14:tracePt t="30167" x="4737100" y="5410200"/>
          <p14:tracePt t="30184" x="4984750" y="5359400"/>
          <p14:tracePt t="30200" x="5194300" y="5314950"/>
          <p14:tracePt t="30217" x="5403850" y="5264150"/>
          <p14:tracePt t="30234" x="5594350" y="5207000"/>
          <p14:tracePt t="30235" x="5683250" y="5181600"/>
          <p14:tracePt t="30250" x="5848350" y="5124450"/>
          <p14:tracePt t="30267" x="5962650" y="5054600"/>
          <p14:tracePt t="30284" x="6045200" y="5003800"/>
          <p14:tracePt t="30300" x="6089650" y="4965700"/>
          <p14:tracePt t="30317" x="6127750" y="4921250"/>
          <p14:tracePt t="30334" x="6140450" y="4876800"/>
          <p14:tracePt t="30350" x="6153150" y="4838700"/>
          <p14:tracePt t="30367" x="6153150" y="4806950"/>
          <p14:tracePt t="30384" x="6153150" y="4762500"/>
          <p14:tracePt t="30400" x="6146800" y="4743450"/>
          <p14:tracePt t="30417" x="6134100" y="4730750"/>
          <p14:tracePt t="30420" x="6127750" y="4718050"/>
          <p14:tracePt t="30437" x="6127750" y="4699000"/>
          <p14:tracePt t="30451" x="6102350" y="4692650"/>
          <p14:tracePt t="30467" x="6076950" y="4679950"/>
          <p14:tracePt t="30484" x="6032500" y="4660900"/>
          <p14:tracePt t="30500" x="5937250" y="4629150"/>
          <p14:tracePt t="30517" x="5797550" y="4597400"/>
          <p14:tracePt t="30534" x="5638800" y="4565650"/>
          <p14:tracePt t="30550" x="5441950" y="4521200"/>
          <p14:tracePt t="30567" x="5194300" y="4470400"/>
          <p14:tracePt t="30583" x="4959350" y="4445000"/>
          <p14:tracePt t="30600" x="4787900" y="4432300"/>
          <p14:tracePt t="30617" x="4641850" y="4432300"/>
          <p14:tracePt t="30620" x="4565650" y="4432300"/>
          <p14:tracePt t="30634" x="4502150" y="4432300"/>
          <p14:tracePt t="30650" x="4260850" y="4425950"/>
          <p14:tracePt t="30667" x="4070350" y="4394200"/>
          <p14:tracePt t="30683" x="3784600" y="4349750"/>
          <p14:tracePt t="30700" x="3473450" y="4343400"/>
          <p14:tracePt t="30717" x="3130550" y="4343400"/>
          <p14:tracePt t="30733" x="2863850" y="4343400"/>
          <p14:tracePt t="30750" x="2673350" y="4343400"/>
          <p14:tracePt t="30767" x="2546350" y="4343400"/>
          <p14:tracePt t="30784" x="2457450" y="4343400"/>
          <p14:tracePt t="30800" x="2393950" y="4343400"/>
          <p14:tracePt t="30803" x="2362200" y="4343400"/>
          <p14:tracePt t="30817" x="2317750" y="4343400"/>
          <p14:tracePt t="30834" x="2228850" y="4343400"/>
          <p14:tracePt t="30836" x="2190750" y="4343400"/>
          <p14:tracePt t="30850" x="2120900" y="4343400"/>
          <p14:tracePt t="30867" x="2070100" y="4343400"/>
          <p14:tracePt t="30883" x="2044700" y="4343400"/>
          <p14:tracePt t="30900" x="2032000" y="4343400"/>
          <p14:tracePt t="30917" x="2019300" y="4343400"/>
          <p14:tracePt t="30934" x="1993900" y="4343400"/>
          <p14:tracePt t="30950" x="1962150" y="4343400"/>
          <p14:tracePt t="30967" x="1924050" y="4343400"/>
          <p14:tracePt t="30983" x="1879600" y="4343400"/>
          <p14:tracePt t="31000" x="1841500" y="4343400"/>
          <p14:tracePt t="31017" x="1816100" y="4343400"/>
          <p14:tracePt t="31033" x="1790700" y="4343400"/>
          <p14:tracePt t="31036" x="1784350" y="4343400"/>
          <p14:tracePt t="31050" x="1771650" y="4343400"/>
          <p14:tracePt t="31067" x="1739900" y="4343400"/>
          <p14:tracePt t="31084" x="1720850" y="4343400"/>
          <p14:tracePt t="31100" x="1701800" y="4343400"/>
          <p14:tracePt t="31117" x="1682750" y="4343400"/>
          <p14:tracePt t="31133" x="1676400" y="4343400"/>
          <p14:tracePt t="31150" x="1663700" y="4349750"/>
          <p14:tracePt t="31167" x="1651000" y="4356100"/>
          <p14:tracePt t="31184" x="1625600" y="4375150"/>
          <p14:tracePt t="31200" x="1600200" y="4406900"/>
          <p14:tracePt t="31203" x="1593850" y="4419600"/>
          <p14:tracePt t="31217" x="1581150" y="4445000"/>
          <p14:tracePt t="31234" x="1549400" y="4521200"/>
          <p14:tracePt t="31251" x="1530350" y="4635500"/>
          <p14:tracePt t="31267" x="1504950" y="4724400"/>
          <p14:tracePt t="31284" x="1492250" y="4800600"/>
          <p14:tracePt t="31300" x="1485900" y="4851400"/>
          <p14:tracePt t="31317" x="1485900" y="4895850"/>
          <p14:tracePt t="31334" x="1485900" y="4921250"/>
          <p14:tracePt t="31350" x="1485900" y="4940300"/>
          <p14:tracePt t="31367" x="1485900" y="4959350"/>
          <p14:tracePt t="31384" x="1485900" y="4972050"/>
          <p14:tracePt t="31400" x="1485900" y="4991100"/>
          <p14:tracePt t="31417" x="1492250" y="5016500"/>
          <p14:tracePt t="31419" x="1492250" y="5029200"/>
          <p14:tracePt t="31433" x="1504950" y="5048250"/>
          <p14:tracePt t="31451" x="1549400" y="5092700"/>
          <p14:tracePt t="31467" x="1612900" y="5137150"/>
          <p14:tracePt t="31483" x="1714500" y="5194300"/>
          <p14:tracePt t="31500" x="1873250" y="5264150"/>
          <p14:tracePt t="31517" x="2101850" y="5314950"/>
          <p14:tracePt t="31533" x="2457450" y="5384800"/>
          <p14:tracePt t="31550" x="2946400" y="5422900"/>
          <p14:tracePt t="31567" x="3441700" y="5422900"/>
          <p14:tracePt t="31583" x="3956050" y="5422900"/>
          <p14:tracePt t="31600" x="4413250" y="5422900"/>
          <p14:tracePt t="31617" x="4781550" y="5422900"/>
          <p14:tracePt t="31620" x="4933950" y="5422900"/>
          <p14:tracePt t="31633" x="5086350" y="5422900"/>
          <p14:tracePt t="31650" x="5334000" y="5422900"/>
          <p14:tracePt t="31666" x="5645150" y="5422900"/>
          <p14:tracePt t="31683" x="5778500" y="5391150"/>
          <p14:tracePt t="31700" x="5873750" y="5359400"/>
          <p14:tracePt t="31716" x="5924550" y="5334000"/>
          <p14:tracePt t="31733" x="5962650" y="5308600"/>
          <p14:tracePt t="31750" x="5994400" y="5270500"/>
          <p14:tracePt t="31766" x="6045200" y="5207000"/>
          <p14:tracePt t="31783" x="6089650" y="5130800"/>
          <p14:tracePt t="31800" x="6134100" y="5067300"/>
          <p14:tracePt t="31804" x="6146800" y="5041900"/>
          <p14:tracePt t="31817" x="6159500" y="5016500"/>
          <p14:tracePt t="31833" x="6178550" y="4972050"/>
          <p14:tracePt t="31850" x="6197600" y="4927600"/>
          <p14:tracePt t="31852" x="6203950" y="4908550"/>
          <p14:tracePt t="31867" x="6216650" y="4876800"/>
          <p14:tracePt t="31883" x="6229350" y="4838700"/>
          <p14:tracePt t="31900" x="6229350" y="4819650"/>
          <p14:tracePt t="31917" x="6229350" y="4794250"/>
          <p14:tracePt t="31933" x="6229350" y="4775200"/>
          <p14:tracePt t="31955" x="6229350" y="4749800"/>
          <p14:tracePt t="31966" x="6235700" y="4730750"/>
          <p14:tracePt t="31983" x="6235700" y="4711700"/>
          <p14:tracePt t="32000" x="6235700" y="4679950"/>
          <p14:tracePt t="32016" x="6235700" y="4641850"/>
          <p14:tracePt t="32033" x="6229350" y="4616450"/>
          <p14:tracePt t="32050" x="6216650" y="4597400"/>
          <p14:tracePt t="32051" x="6210300" y="4591050"/>
          <p14:tracePt t="32067" x="6210300" y="4578350"/>
          <p14:tracePt t="32083" x="6203950" y="4565650"/>
          <p14:tracePt t="32100" x="6191250" y="4559300"/>
          <p14:tracePt t="32116" x="6178550" y="4546600"/>
          <p14:tracePt t="32133" x="6172200" y="4540250"/>
          <p14:tracePt t="32628" x="0" y="0"/>
        </p14:tracePtLst>
        <p14:tracePtLst>
          <p14:tracePt t="33308" x="1308100" y="4235450"/>
          <p14:tracePt t="33332" x="1301750" y="4235450"/>
          <p14:tracePt t="33340" x="1295400" y="4254500"/>
          <p14:tracePt t="33350" x="1289050" y="4279900"/>
          <p14:tracePt t="33366" x="1276350" y="4356100"/>
          <p14:tracePt t="33383" x="1263650" y="4489450"/>
          <p14:tracePt t="33400" x="1250950" y="4629150"/>
          <p14:tracePt t="33416" x="1257300" y="4775200"/>
          <p14:tracePt t="33433" x="1289050" y="4927600"/>
          <p14:tracePt t="33449" x="1320800" y="5060950"/>
          <p14:tracePt t="33451" x="1346200" y="5124450"/>
          <p14:tracePt t="33466" x="1384300" y="5226050"/>
          <p14:tracePt t="33482" x="1428750" y="5314950"/>
          <p14:tracePt t="33499" x="1466850" y="5365750"/>
          <p14:tracePt t="33516" x="1504950" y="5397500"/>
          <p14:tracePt t="33533" x="1524000" y="5410200"/>
          <p14:tracePt t="33550" x="1543050" y="5422900"/>
          <p14:tracePt t="33566" x="1587500" y="5435600"/>
          <p14:tracePt t="33583" x="1663700" y="5448300"/>
          <p14:tracePt t="33599" x="1803400" y="5461000"/>
          <p14:tracePt t="33616" x="2038350" y="5461000"/>
          <p14:tracePt t="33620" x="2190750" y="5461000"/>
          <p14:tracePt t="33633" x="2324100" y="5461000"/>
          <p14:tracePt t="33649" x="2552700" y="5454650"/>
          <p14:tracePt t="33666" x="2692400" y="5429250"/>
          <p14:tracePt t="33668" x="2730500" y="5422900"/>
          <p14:tracePt t="33683" x="2762250" y="5410200"/>
          <p14:tracePt t="33699" x="2768600" y="5410200"/>
          <p14:tracePt t="33716" x="2774950" y="5410200"/>
          <p14:tracePt t="33964" x="0" y="0"/>
        </p14:tracePtLst>
        <p14:tracePtLst>
          <p14:tracePt t="36023" x="3111500" y="1352550"/>
          <p14:tracePt t="36037" x="3098800" y="1422400"/>
          <p14:tracePt t="36049" x="3098800" y="1454150"/>
          <p14:tracePt t="36066" x="3098800" y="1530350"/>
          <p14:tracePt t="36069" x="3098800" y="1562100"/>
          <p14:tracePt t="36084" x="3111500" y="1644650"/>
          <p14:tracePt t="36100" x="3162300" y="1695450"/>
          <p14:tracePt t="36116" x="3238500" y="1758950"/>
          <p14:tracePt t="36132" x="3340100" y="1797050"/>
          <p14:tracePt t="36148" x="3448050" y="1822450"/>
          <p14:tracePt t="36165" x="3536950" y="1828800"/>
          <p14:tracePt t="36182" x="3619500" y="1803400"/>
          <p14:tracePt t="36198" x="3651250" y="1758950"/>
          <p14:tracePt t="36215" x="3670300" y="1701800"/>
          <p14:tracePt t="36232" x="3683000" y="1644650"/>
          <p14:tracePt t="36248" x="3683000" y="1600200"/>
          <p14:tracePt t="36265" x="3683000" y="1574800"/>
          <p14:tracePt t="36267" x="3683000" y="1562100"/>
          <p14:tracePt t="36282" x="3683000" y="1549400"/>
          <p14:tracePt t="36379" x="0" y="0"/>
        </p14:tracePtLst>
        <p14:tracePtLst>
          <p14:tracePt t="37598" x="7835900" y="5930900"/>
          <p14:tracePt t="37614" x="7842250" y="5975350"/>
          <p14:tracePt t="37631" x="7854950" y="6007100"/>
          <p14:tracePt t="37648" x="7893050" y="6026150"/>
          <p14:tracePt t="37664" x="7943850" y="6051550"/>
          <p14:tracePt t="37667" x="7981950" y="6070600"/>
          <p14:tracePt t="37681" x="8013700" y="6076950"/>
          <p14:tracePt t="37698" x="8089900" y="6083300"/>
          <p14:tracePt t="37703" x="8134350" y="6083300"/>
          <p14:tracePt t="37715" x="8235950" y="6064250"/>
          <p14:tracePt t="37731" x="8305800" y="6026150"/>
          <p14:tracePt t="37748" x="8343900" y="6000750"/>
          <p14:tracePt t="37765" x="8362950" y="5969000"/>
          <p14:tracePt t="37782" x="8375650" y="5943600"/>
          <p14:tracePt t="37798" x="8382000" y="5905500"/>
          <p14:tracePt t="37815" x="8382000" y="5880100"/>
          <p14:tracePt t="37831" x="8382000" y="5848350"/>
          <p14:tracePt t="37848" x="8382000" y="5829300"/>
          <p14:tracePt t="37865" x="8382000" y="5816600"/>
          <p14:tracePt t="37867" x="8382000" y="5810250"/>
          <p14:tracePt t="37931" x="0" y="0"/>
        </p14:tracePtLst>
        <p14:tracePtLst>
          <p14:tracePt t="38502" x="8509000" y="5816600"/>
          <p14:tracePt t="38512" x="8502650" y="5835650"/>
          <p14:tracePt t="38523" x="8502650" y="5854700"/>
          <p14:tracePt t="38532" x="8502650" y="5880100"/>
          <p14:tracePt t="38548" x="8502650" y="5918200"/>
          <p14:tracePt t="38564" x="8515350" y="5969000"/>
          <p14:tracePt t="38581" x="8540750" y="6007100"/>
          <p14:tracePt t="38598" x="8572500" y="6045200"/>
          <p14:tracePt t="38615" x="8623300" y="6076950"/>
          <p14:tracePt t="38631" x="8686800" y="6096000"/>
          <p14:tracePt t="38636" x="8731250" y="6102350"/>
          <p14:tracePt t="38648" x="8763000" y="6102350"/>
          <p14:tracePt t="38665" x="8851900" y="6102350"/>
          <p14:tracePt t="38667" x="8883650" y="6089650"/>
          <p14:tracePt t="38681" x="8921750" y="6064250"/>
          <p14:tracePt t="38698" x="8966200" y="6026150"/>
          <p14:tracePt t="38704" x="8978900" y="6000750"/>
          <p14:tracePt t="38715" x="8997950" y="5949950"/>
          <p14:tracePt t="38731" x="8997950" y="5918200"/>
          <p14:tracePt t="38748" x="8997950" y="5873750"/>
          <p14:tracePt t="38764" x="8985250" y="5842000"/>
          <p14:tracePt t="38781" x="8966200" y="5822950"/>
          <p14:tracePt t="38798" x="8953500" y="5816600"/>
          <p14:tracePt t="38814" x="8940800" y="5816600"/>
          <p14:tracePt t="38831" x="8928100" y="5810250"/>
          <p14:tracePt t="38848" x="8915400" y="5810250"/>
          <p14:tracePt t="38851" x="8902700" y="5810250"/>
          <p14:tracePt t="38881" x="8890000" y="5810250"/>
          <p14:tracePt t="38898" x="8883650" y="5810250"/>
          <p14:tracePt t="38899" x="8877300" y="5810250"/>
          <p14:tracePt t="38932" x="8870950" y="5810250"/>
          <p14:tracePt t="38947" x="0" y="0"/>
        </p14:tracePtLst>
        <p14:tracePtLst>
          <p14:tracePt t="39430" x="8864600" y="6051550"/>
          <p14:tracePt t="39448" x="8902700" y="6064250"/>
          <p14:tracePt t="39464" x="8959850" y="6076950"/>
          <p14:tracePt t="39481" x="9036050" y="6096000"/>
          <p14:tracePt t="39497" x="9105900" y="6102350"/>
          <p14:tracePt t="39499" x="9137650" y="6102350"/>
          <p14:tracePt t="39514" x="9163050" y="6102350"/>
          <p14:tracePt t="39531" x="9175750" y="6102350"/>
          <p14:tracePt t="39603" x="0" y="0"/>
        </p14:tracePtLst>
        <p14:tracePtLst>
          <p14:tracePt t="41502" x="1720850" y="3397250"/>
          <p14:tracePt t="41581" x="1739900" y="3397250"/>
          <p14:tracePt t="41593" x="1784350" y="3397250"/>
          <p14:tracePt t="41605" x="1930400" y="3397250"/>
          <p14:tracePt t="41616" x="2038350" y="3397250"/>
          <p14:tracePt t="41630" x="2336800" y="3397250"/>
          <p14:tracePt t="41646" x="2768600" y="3397250"/>
          <p14:tracePt t="41663" x="3244850" y="3397250"/>
          <p14:tracePt t="41680" x="3702050" y="3397250"/>
          <p14:tracePt t="41697" x="4133850" y="3397250"/>
          <p14:tracePt t="41700" x="4330700" y="3397250"/>
          <p14:tracePt t="41713" x="4521200" y="3397250"/>
          <p14:tracePt t="41731" x="5054600" y="3416300"/>
          <p14:tracePt t="41747" x="5340350" y="3454400"/>
          <p14:tracePt t="41763" x="5568950" y="3492500"/>
          <p14:tracePt t="41780" x="5759450" y="3498850"/>
          <p14:tracePt t="41797" x="5911850" y="3498850"/>
          <p14:tracePt t="41813" x="6032500" y="3498850"/>
          <p14:tracePt t="41830" x="6115050" y="3498850"/>
          <p14:tracePt t="41846" x="6203950" y="3498850"/>
          <p14:tracePt t="41863" x="6299200" y="3498850"/>
          <p14:tracePt t="41880" x="6407150" y="3498850"/>
          <p14:tracePt t="41896" x="6496050" y="3498850"/>
          <p14:tracePt t="41902" x="6515100" y="3498850"/>
          <p14:tracePt t="41913" x="6534150" y="3498850"/>
          <p14:tracePt t="41930" x="6546850" y="3498850"/>
          <p14:tracePt t="41931" x="6553200" y="3498850"/>
          <p14:tracePt t="41947" x="6565900" y="3498850"/>
          <p14:tracePt t="41963" x="6584950" y="3498850"/>
          <p14:tracePt t="41980" x="6623050" y="3498850"/>
          <p14:tracePt t="41996" x="6648450" y="3498850"/>
          <p14:tracePt t="42013" x="6680200" y="3498850"/>
          <p14:tracePt t="42030" x="6731000" y="3498850"/>
          <p14:tracePt t="42047" x="6794500" y="3498850"/>
          <p14:tracePt t="42063" x="6858000" y="3498850"/>
          <p14:tracePt t="42080" x="6908800" y="3498850"/>
          <p14:tracePt t="42096" x="6934200" y="3498850"/>
          <p14:tracePt t="42099" x="6940550" y="3498850"/>
          <p14:tracePt t="42113" x="6946900" y="3498850"/>
          <p14:tracePt t="42130" x="6978650" y="3498850"/>
          <p14:tracePt t="42147" x="7042150" y="3498850"/>
          <p14:tracePt t="42163" x="7067550" y="3498850"/>
          <p14:tracePt t="42180" x="7073900" y="3498850"/>
          <p14:tracePt t="42323" x="0" y="0"/>
        </p14:tracePtLst>
        <p14:tracePtLst>
          <p14:tracePt t="43541" x="8489950" y="6108700"/>
          <p14:tracePt t="43695" x="8502650" y="6108700"/>
          <p14:tracePt t="43709" x="8597900" y="6108700"/>
          <p14:tracePt t="43721" x="8686800" y="6108700"/>
          <p14:tracePt t="43735" x="8883650" y="6108700"/>
          <p14:tracePt t="43739" x="8991600" y="6108700"/>
          <p14:tracePt t="43753" x="9086850" y="6108700"/>
          <p14:tracePt t="43763" x="9251950" y="6108700"/>
          <p14:tracePt t="43779" x="9321800" y="6108700"/>
          <p14:tracePt t="43796" x="9340850" y="6108700"/>
          <p14:tracePt t="43813" x="9347200" y="6108700"/>
          <p14:tracePt t="44148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491" y="1842599"/>
            <a:ext cx="9183931" cy="4101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u="sng" dirty="0">
                <a:latin typeface="微软雅黑" pitchFamily="34" charset="-122"/>
                <a:ea typeface="微软雅黑" pitchFamily="34" charset="-122"/>
              </a:rPr>
              <a:t>二分搜索法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(binary searching)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是在一个</a:t>
            </a:r>
            <a:r>
              <a:rPr lang="zh-CN" altLang="en-US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已排序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的数组中搜索特定元素。假设数组已按升序排列，将关键字与数组中间元素进行比较：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如果关键字比中间元素小，则在前一半数组中搜索；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如果关键字与中间元素相同，查找结束；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如果关键字比中间元素大，则在后一半数组中搜索。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二分法每比较一次就排除一半元素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。假设数组有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个元素，为讨论方便，设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的幂指数。经过第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次比较，剩下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个元素需要查找，经过第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N/2/2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个元素。经过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个元素。当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k=log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时，只剩下一个元素。所以最坏情况下该算法需要比较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次。假设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N=1024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），最多只需要比较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次，而线性查找最坏需要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次。因此算法的复杂度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O(log</a:t>
            </a:r>
            <a:r>
              <a:rPr lang="en-US" altLang="zh-CN" sz="2000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05"/>
    </mc:Choice>
    <mc:Fallback xmlns="">
      <p:transition spd="slow" advTm="74805"/>
    </mc:Fallback>
  </mc:AlternateContent>
  <p:extLst>
    <p:ext uri="{3A86A75C-4F4B-4683-9AE1-C65F6400EC91}">
      <p14:laserTraceLst xmlns:p14="http://schemas.microsoft.com/office/powerpoint/2010/main">
        <p14:tracePtLst>
          <p14:tracePt t="2975" x="1035050" y="1409700"/>
          <p14:tracePt t="3034" x="1035050" y="1416050"/>
          <p14:tracePt t="3042" x="1035050" y="1422400"/>
          <p14:tracePt t="3055" x="1035050" y="1441450"/>
          <p14:tracePt t="3072" x="1041400" y="1473200"/>
          <p14:tracePt t="3089" x="1060450" y="1511300"/>
          <p14:tracePt t="3105" x="1117600" y="1549400"/>
          <p14:tracePt t="3122" x="1206500" y="1587500"/>
          <p14:tracePt t="3139" x="1327150" y="1619250"/>
          <p14:tracePt t="3155" x="1492250" y="1638300"/>
          <p14:tracePt t="3172" x="1651000" y="1638300"/>
          <p14:tracePt t="3189" x="1892300" y="1638300"/>
          <p14:tracePt t="3205" x="2032000" y="1638300"/>
          <p14:tracePt t="3222" x="2127250" y="1638300"/>
          <p14:tracePt t="3239" x="2184400" y="1638300"/>
          <p14:tracePt t="3255" x="2222500" y="1638300"/>
          <p14:tracePt t="3272" x="2254250" y="1638300"/>
          <p14:tracePt t="3289" x="2273300" y="1631950"/>
          <p14:tracePt t="3305" x="2279650" y="1631950"/>
          <p14:tracePt t="3645" x="0" y="0"/>
        </p14:tracePtLst>
        <p14:tracePtLst>
          <p14:tracePt t="4432" x="2762250" y="1625600"/>
          <p14:tracePt t="4530" x="2794000" y="1625600"/>
          <p14:tracePt t="4546" x="2914650" y="1625600"/>
          <p14:tracePt t="4562" x="3092450" y="1625600"/>
          <p14:tracePt t="4566" x="3187700" y="1625600"/>
          <p14:tracePt t="4580" x="3289300" y="1625600"/>
          <p14:tracePt t="4590" x="3498850" y="1625600"/>
          <p14:tracePt t="4606" x="3670300" y="1625600"/>
          <p14:tracePt t="4622" x="3784600" y="1625600"/>
          <p14:tracePt t="4639" x="3879850" y="1625600"/>
          <p14:tracePt t="4656" x="3949700" y="1625600"/>
          <p14:tracePt t="4672" x="4013200" y="1625600"/>
          <p14:tracePt t="4689" x="4064000" y="1625600"/>
          <p14:tracePt t="4705" x="4102100" y="1625600"/>
          <p14:tracePt t="4722" x="4127500" y="1625600"/>
          <p14:tracePt t="4738" x="4140200" y="1625600"/>
          <p14:tracePt t="5543" x="0" y="0"/>
        </p14:tracePtLst>
        <p14:tracePtLst>
          <p14:tracePt t="6455" x="2514600" y="2216150"/>
          <p14:tracePt t="6530" x="2527300" y="2216150"/>
          <p14:tracePt t="6543" x="2578100" y="2216150"/>
          <p14:tracePt t="6554" x="2609850" y="2216150"/>
          <p14:tracePt t="6571" x="2717800" y="2216150"/>
          <p14:tracePt t="6574" x="2768600" y="2216150"/>
          <p14:tracePt t="6588" x="2819400" y="2216150"/>
          <p14:tracePt t="6605" x="2971800" y="2216150"/>
          <p14:tracePt t="6621" x="3028950" y="2216150"/>
          <p14:tracePt t="6638" x="3054350" y="2216150"/>
          <p14:tracePt t="6654" x="3060700" y="2216150"/>
          <p14:tracePt t="6830" x="0" y="0"/>
        </p14:tracePtLst>
        <p14:tracePtLst>
          <p14:tracePt t="7112" x="3441700" y="2216150"/>
          <p14:tracePt t="7168" x="3448050" y="2216150"/>
          <p14:tracePt t="7182" x="3479800" y="2216150"/>
          <p14:tracePt t="7196" x="3511550" y="2216150"/>
          <p14:tracePt t="7214" x="3670300" y="2216150"/>
          <p14:tracePt t="7225" x="3733800" y="2216150"/>
          <p14:tracePt t="7237" x="3860800" y="2216150"/>
          <p14:tracePt t="7254" x="3949700" y="2216150"/>
          <p14:tracePt t="7271" x="3981450" y="2216150"/>
          <p14:tracePt t="7287" x="3994150" y="2216150"/>
          <p14:tracePt t="7918" x="0" y="0"/>
        </p14:tracePtLst>
        <p14:tracePtLst>
          <p14:tracePt t="8856" x="2616200" y="2184400"/>
          <p14:tracePt t="8937" x="2628900" y="2184400"/>
          <p14:tracePt t="8951" x="2692400" y="2184400"/>
          <p14:tracePt t="8970" x="2806700" y="2184400"/>
          <p14:tracePt t="8975" x="2882900" y="2184400"/>
          <p14:tracePt t="8988" x="2965450" y="2184400"/>
          <p14:tracePt t="9004" x="3155950" y="2184400"/>
          <p14:tracePt t="9006" x="3251200" y="2184400"/>
          <p14:tracePt t="9020" x="3346450" y="2184400"/>
          <p14:tracePt t="9037" x="3568700" y="2184400"/>
          <p14:tracePt t="9053" x="3683000" y="2184400"/>
          <p14:tracePt t="9070" x="3759200" y="2184400"/>
          <p14:tracePt t="9087" x="3816350" y="2184400"/>
          <p14:tracePt t="9104" x="3854450" y="2184400"/>
          <p14:tracePt t="9120" x="3873500" y="2184400"/>
          <p14:tracePt t="9137" x="3886200" y="2184400"/>
          <p14:tracePt t="9154" x="3892550" y="2184400"/>
          <p14:tracePt t="9462" x="0" y="0"/>
        </p14:tracePtLst>
        <p14:tracePtLst>
          <p14:tracePt t="11304" x="6445250" y="2241550"/>
          <p14:tracePt t="11376" x="6470650" y="2241550"/>
          <p14:tracePt t="11391" x="6572250" y="2247900"/>
          <p14:tracePt t="11406" x="6711950" y="2247900"/>
          <p14:tracePt t="11420" x="6794500" y="2247900"/>
          <p14:tracePt t="11436" x="6978650" y="2247900"/>
          <p14:tracePt t="11439" x="7061200" y="2247900"/>
          <p14:tracePt t="11453" x="7200900" y="2247900"/>
          <p14:tracePt t="11469" x="7296150" y="2247900"/>
          <p14:tracePt t="11487" x="7327900" y="2247900"/>
          <p14:tracePt t="11503" x="7340600" y="2247900"/>
          <p14:tracePt t="11645" x="0" y="0"/>
        </p14:tracePtLst>
        <p14:tracePtLst>
          <p14:tracePt t="12192" x="5359400" y="2273300"/>
          <p14:tracePt t="12271" x="5378450" y="2273300"/>
          <p14:tracePt t="12283" x="5422900" y="2273300"/>
          <p14:tracePt t="12297" x="5549900" y="2273300"/>
          <p14:tracePt t="12312" x="5715000" y="2273300"/>
          <p14:tracePt t="12322" x="5810250" y="2273300"/>
          <p14:tracePt t="12336" x="6000750" y="2273300"/>
          <p14:tracePt t="12352" x="6172200" y="2273300"/>
          <p14:tracePt t="12369" x="6318250" y="2273300"/>
          <p14:tracePt t="12386" x="6432550" y="2273300"/>
          <p14:tracePt t="12390" x="6489700" y="2273300"/>
          <p14:tracePt t="12403" x="6521450" y="2273300"/>
          <p14:tracePt t="12405" x="6553200" y="2273300"/>
          <p14:tracePt t="12420" x="6578600" y="2273300"/>
          <p14:tracePt t="12436" x="6616700" y="2273300"/>
          <p14:tracePt t="12438" x="6635750" y="2273300"/>
          <p14:tracePt t="12453" x="6667500" y="2273300"/>
          <p14:tracePt t="12470" x="6686550" y="2273300"/>
          <p14:tracePt t="12790" x="0" y="0"/>
        </p14:tracePtLst>
        <p14:tracePtLst>
          <p14:tracePt t="13272" x="5359400" y="2273300"/>
          <p14:tracePt t="13328" x="5372100" y="2273300"/>
          <p14:tracePt t="13343" x="5435600" y="2273300"/>
          <p14:tracePt t="13360" x="5530850" y="2273300"/>
          <p14:tracePt t="13371" x="5594350" y="2273300"/>
          <p14:tracePt t="13386" x="5721350" y="2273300"/>
          <p14:tracePt t="13389" x="5784850" y="2273300"/>
          <p14:tracePt t="13402" x="5861050" y="2273300"/>
          <p14:tracePt t="13420" x="6000750" y="2273300"/>
          <p14:tracePt t="13424" x="6064250" y="2273300"/>
          <p14:tracePt t="13436" x="6115050" y="2273300"/>
          <p14:tracePt t="13453" x="6254750" y="2273300"/>
          <p14:tracePt t="13469" x="6299200" y="2273300"/>
          <p14:tracePt t="13486" x="6311900" y="2273300"/>
          <p14:tracePt t="14031" x="0" y="0"/>
        </p14:tracePtLst>
        <p14:tracePtLst>
          <p14:tracePt t="15556" x="8972550" y="2305050"/>
          <p14:tracePt t="15559" x="8997950" y="2305050"/>
          <p14:tracePt t="15578" x="9067800" y="2305050"/>
          <p14:tracePt t="15594" x="9175750" y="2305050"/>
          <p14:tracePt t="15606" x="9296400" y="2305050"/>
          <p14:tracePt t="15618" x="9359900" y="2305050"/>
          <p14:tracePt t="15635" x="9436100" y="2305050"/>
          <p14:tracePt t="15639" x="9455150" y="2305050"/>
          <p14:tracePt t="15651" x="9467850" y="2305050"/>
          <p14:tracePt t="15668" x="9474200" y="2305050"/>
          <p14:tracePt t="15781" x="0" y="0"/>
        </p14:tracePtLst>
        <p14:tracePtLst>
          <p14:tracePt t="16951" x="711200" y="2565400"/>
          <p14:tracePt t="17048" x="730250" y="2565400"/>
          <p14:tracePt t="17062" x="774700" y="2565400"/>
          <p14:tracePt t="17078" x="844550" y="2565400"/>
          <p14:tracePt t="17091" x="901700" y="2565400"/>
          <p14:tracePt t="17101" x="1035050" y="2565400"/>
          <p14:tracePt t="17117" x="1219200" y="2565400"/>
          <p14:tracePt t="17134" x="1384300" y="2565400"/>
          <p14:tracePt t="17151" x="1524000" y="2565400"/>
          <p14:tracePt t="17167" x="1600200" y="2565400"/>
          <p14:tracePt t="17184" x="1651000" y="2565400"/>
          <p14:tracePt t="17201" x="1682750" y="2565400"/>
          <p14:tracePt t="17217" x="1727200" y="2565400"/>
          <p14:tracePt t="17234" x="1797050" y="2565400"/>
          <p14:tracePt t="17251" x="1860550" y="2565400"/>
          <p14:tracePt t="17267" x="1898650" y="2565400"/>
          <p14:tracePt t="17270" x="1911350" y="2565400"/>
          <p14:tracePt t="17284" x="1924050" y="2565400"/>
          <p14:tracePt t="17328" x="1930400" y="2565400"/>
          <p14:tracePt t="17383" x="1936750" y="2565400"/>
          <p14:tracePt t="17609" x="1943100" y="2565400"/>
          <p14:tracePt t="17628" x="1949450" y="2565400"/>
          <p14:tracePt t="17650" x="2012950" y="2565400"/>
          <p14:tracePt t="17662" x="2127250" y="2565400"/>
          <p14:tracePt t="17672" x="2190750" y="2565400"/>
          <p14:tracePt t="17685" x="2330450" y="2565400"/>
          <p14:tracePt t="17701" x="2425700" y="2565400"/>
          <p14:tracePt t="17718" x="2476500" y="2565400"/>
          <p14:tracePt t="17734" x="2489200" y="2565400"/>
          <p14:tracePt t="18655" x="2495550" y="2565400"/>
          <p14:tracePt t="18671" x="2508250" y="2565400"/>
          <p14:tracePt t="18684" x="2533650" y="2571750"/>
          <p14:tracePt t="18688" x="2540000" y="2571750"/>
          <p14:tracePt t="18704" x="2578100" y="2571750"/>
          <p14:tracePt t="18717" x="2609850" y="2571750"/>
          <p14:tracePt t="18734" x="2635250" y="2571750"/>
          <p14:tracePt t="18751" x="2654300" y="2571750"/>
          <p14:tracePt t="19477" x="0" y="0"/>
        </p14:tracePtLst>
        <p14:tracePtLst>
          <p14:tracePt t="19864" x="1816100" y="2559050"/>
          <p14:tracePt t="19976" x="1841500" y="2559050"/>
          <p14:tracePt t="19991" x="1943100" y="2559050"/>
          <p14:tracePt t="20005" x="2101850" y="2559050"/>
          <p14:tracePt t="20019" x="2190750" y="2559050"/>
          <p14:tracePt t="20022" x="2273300" y="2559050"/>
          <p14:tracePt t="20033" x="2349500" y="2559050"/>
          <p14:tracePt t="20050" x="2463800" y="2559050"/>
          <p14:tracePt t="20067" x="2520950" y="2559050"/>
          <p14:tracePt t="20069" x="2533650" y="2559050"/>
          <p14:tracePt t="20083" x="2540000" y="2559050"/>
          <p14:tracePt t="20100" x="2552700" y="2559050"/>
          <p14:tracePt t="20126" x="2559050" y="2559050"/>
          <p14:tracePt t="20142" x="2565400" y="2559050"/>
          <p14:tracePt t="20445" x="0" y="0"/>
        </p14:tracePtLst>
        <p14:tracePtLst>
          <p14:tracePt t="21584" x="3238500" y="2330450"/>
          <p14:tracePt t="21624" x="3232150" y="2330450"/>
          <p14:tracePt t="21639" x="3225800" y="2330450"/>
          <p14:tracePt t="21663" x="3225800" y="2343150"/>
          <p14:tracePt t="21678" x="3225800" y="2355850"/>
          <p14:tracePt t="21690" x="3225800" y="2362200"/>
          <p14:tracePt t="21700" x="3225800" y="2387600"/>
          <p14:tracePt t="21716" x="3238500" y="2425700"/>
          <p14:tracePt t="21733" x="3295650" y="2482850"/>
          <p14:tracePt t="21749" x="3352800" y="2520950"/>
          <p14:tracePt t="21766" x="3435350" y="2565400"/>
          <p14:tracePt t="21783" x="3568700" y="2603500"/>
          <p14:tracePt t="21799" x="3708400" y="2635250"/>
          <p14:tracePt t="21816" x="3841750" y="2647950"/>
          <p14:tracePt t="21832" x="3905250" y="2647950"/>
          <p14:tracePt t="21849" x="3937000" y="2647950"/>
          <p14:tracePt t="21866" x="3949700" y="2647950"/>
          <p14:tracePt t="21882" x="3956050" y="2647950"/>
          <p14:tracePt t="21899" x="3962400" y="2647950"/>
          <p14:tracePt t="21916" x="3968750" y="2647950"/>
          <p14:tracePt t="21933" x="3981450" y="2635250"/>
          <p14:tracePt t="21949" x="3987800" y="2616200"/>
          <p14:tracePt t="21966" x="3987800" y="2590800"/>
          <p14:tracePt t="21983" x="3987800" y="2565400"/>
          <p14:tracePt t="21999" x="3987800" y="2540000"/>
          <p14:tracePt t="22016" x="3987800" y="2495550"/>
          <p14:tracePt t="22032" x="3968750" y="2444750"/>
          <p14:tracePt t="22049" x="3949700" y="2413000"/>
          <p14:tracePt t="22066" x="3911600" y="2368550"/>
          <p14:tracePt t="22082" x="3854450" y="2330450"/>
          <p14:tracePt t="22099" x="3803650" y="2311400"/>
          <p14:tracePt t="22116" x="3771900" y="2305050"/>
          <p14:tracePt t="22117" x="3746500" y="2298700"/>
          <p14:tracePt t="22132" x="3727450" y="2298700"/>
          <p14:tracePt t="22149" x="3663950" y="2298700"/>
          <p14:tracePt t="22165" x="3619500" y="2298700"/>
          <p14:tracePt t="22182" x="3562350" y="2298700"/>
          <p14:tracePt t="22199" x="3517900" y="2311400"/>
          <p14:tracePt t="22216" x="3492500" y="2317750"/>
          <p14:tracePt t="22232" x="3460750" y="2330450"/>
          <p14:tracePt t="22249" x="3460750" y="2336800"/>
          <p14:tracePt t="22266" x="3441700" y="2343150"/>
          <p14:tracePt t="22282" x="3435350" y="2355850"/>
          <p14:tracePt t="22315" x="3429000" y="2374900"/>
          <p14:tracePt t="22332" x="3429000" y="2393950"/>
          <p14:tracePt t="22349" x="3429000" y="2400300"/>
          <p14:tracePt t="22365" x="3429000" y="2413000"/>
          <p14:tracePt t="22382" x="3429000" y="2432050"/>
          <p14:tracePt t="22399" x="3435350" y="2444750"/>
          <p14:tracePt t="22415" x="3441700" y="2451100"/>
          <p14:tracePt t="22432" x="3448050" y="2470150"/>
          <p14:tracePt t="22449" x="3460750" y="2482850"/>
          <p14:tracePt t="22466" x="3473450" y="2489200"/>
          <p14:tracePt t="22482" x="3498850" y="2514600"/>
          <p14:tracePt t="22499" x="3536950" y="2527300"/>
          <p14:tracePt t="22515" x="3581400" y="2546350"/>
          <p14:tracePt t="22518" x="3600450" y="2552700"/>
          <p14:tracePt t="22532" x="3625850" y="2559050"/>
          <p14:tracePt t="22535" x="3644900" y="2559050"/>
          <p14:tracePt t="22549" x="3695700" y="2565400"/>
          <p14:tracePt t="22565" x="3733800" y="2565400"/>
          <p14:tracePt t="22582" x="3759200" y="2565400"/>
          <p14:tracePt t="22599" x="3784600" y="2565400"/>
          <p14:tracePt t="22615" x="3797300" y="2565400"/>
          <p14:tracePt t="22632" x="3810000" y="2565400"/>
          <p14:tracePt t="22649" x="3822700" y="2559050"/>
          <p14:tracePt t="22666" x="3822700" y="2552700"/>
          <p14:tracePt t="22683" x="3829050" y="2540000"/>
          <p14:tracePt t="22699" x="3835400" y="2527300"/>
          <p14:tracePt t="22716" x="3835400" y="2514600"/>
          <p14:tracePt t="22733" x="3835400" y="2501900"/>
          <p14:tracePt t="22749" x="3835400" y="2495550"/>
          <p14:tracePt t="22766" x="3835400" y="2482850"/>
          <p14:tracePt t="22782" x="3835400" y="2470150"/>
          <p14:tracePt t="22799" x="3829050" y="2457450"/>
          <p14:tracePt t="22816" x="3822700" y="2444750"/>
          <p14:tracePt t="22832" x="3810000" y="2432050"/>
          <p14:tracePt t="22849" x="3803650" y="2425700"/>
          <p14:tracePt t="22866" x="3784600" y="2413000"/>
          <p14:tracePt t="22882" x="3746500" y="2393950"/>
          <p14:tracePt t="22886" x="3727450" y="2387600"/>
          <p14:tracePt t="22899" x="3708400" y="2381250"/>
          <p14:tracePt t="22916" x="3657600" y="2362200"/>
          <p14:tracePt t="22933" x="3613150" y="2349500"/>
          <p14:tracePt t="22935" x="3594100" y="2349500"/>
          <p14:tracePt t="22950" x="3556000" y="2336800"/>
          <p14:tracePt t="22966" x="3511550" y="2330450"/>
          <p14:tracePt t="22983" x="3479800" y="2324100"/>
          <p14:tracePt t="22999" x="3435350" y="2317750"/>
          <p14:tracePt t="23016" x="3416300" y="2317750"/>
          <p14:tracePt t="23032" x="3397250" y="2317750"/>
          <p14:tracePt t="23049" x="3378200" y="2324100"/>
          <p14:tracePt t="23065" x="3371850" y="2349500"/>
          <p14:tracePt t="23082" x="3359150" y="2374900"/>
          <p14:tracePt t="23099" x="3352800" y="2400300"/>
          <p14:tracePt t="23115" x="3352800" y="2438400"/>
          <p14:tracePt t="23132" x="3352800" y="2476500"/>
          <p14:tracePt t="23134" x="3359150" y="2495550"/>
          <p14:tracePt t="23149" x="3371850" y="2540000"/>
          <p14:tracePt t="23165" x="3384550" y="2571750"/>
          <p14:tracePt t="23182" x="3409950" y="2603500"/>
          <p14:tracePt t="23199" x="3441700" y="2622550"/>
          <p14:tracePt t="23215" x="3467100" y="2641600"/>
          <p14:tracePt t="23232" x="3505200" y="2654300"/>
          <p14:tracePt t="23249" x="3530600" y="2660650"/>
          <p14:tracePt t="23266" x="3587750" y="2660650"/>
          <p14:tracePt t="23282" x="3651250" y="2660650"/>
          <p14:tracePt t="23299" x="3740150" y="2660650"/>
          <p14:tracePt t="23315" x="3797300" y="2635250"/>
          <p14:tracePt t="23317" x="3829050" y="2622550"/>
          <p14:tracePt t="23332" x="3841750" y="2609850"/>
          <p14:tracePt t="23334" x="3860800" y="2590800"/>
          <p14:tracePt t="23349" x="3886200" y="2552700"/>
          <p14:tracePt t="23365" x="3898900" y="2520950"/>
          <p14:tracePt t="23382" x="3898900" y="2489200"/>
          <p14:tracePt t="23399" x="3898900" y="2457450"/>
          <p14:tracePt t="23415" x="3886200" y="2425700"/>
          <p14:tracePt t="23432" x="3860800" y="2406650"/>
          <p14:tracePt t="23449" x="3797300" y="2368550"/>
          <p14:tracePt t="23466" x="3702050" y="2330450"/>
          <p14:tracePt t="23482" x="3600450" y="2311400"/>
          <p14:tracePt t="23499" x="3536950" y="2298700"/>
          <p14:tracePt t="23515" x="3492500" y="2298700"/>
          <p14:tracePt t="23532" x="3479800" y="2298700"/>
          <p14:tracePt t="23535" x="3467100" y="2298700"/>
          <p14:tracePt t="23549" x="3454400" y="2324100"/>
          <p14:tracePt t="23565" x="3441700" y="2355850"/>
          <p14:tracePt t="23582" x="3435350" y="2387600"/>
          <p14:tracePt t="23598" x="3435350" y="2419350"/>
          <p14:tracePt t="23615" x="3441700" y="2451100"/>
          <p14:tracePt t="23632" x="3473450" y="2495550"/>
          <p14:tracePt t="23648" x="3536950" y="2559050"/>
          <p14:tracePt t="23665" x="3651250" y="2603500"/>
          <p14:tracePt t="23682" x="3784600" y="2635250"/>
          <p14:tracePt t="23699" x="3873500" y="2654300"/>
          <p14:tracePt t="23715" x="3917950" y="2654300"/>
          <p14:tracePt t="23732" x="3949700" y="2635250"/>
          <p14:tracePt t="23734" x="3956050" y="2622550"/>
          <p14:tracePt t="23749" x="3962400" y="2603500"/>
          <p14:tracePt t="23765" x="3968750" y="2571750"/>
          <p14:tracePt t="23782" x="3962400" y="2527300"/>
          <p14:tracePt t="23798" x="3943350" y="2476500"/>
          <p14:tracePt t="23815" x="3879850" y="2419350"/>
          <p14:tracePt t="23832" x="3797300" y="2362200"/>
          <p14:tracePt t="23848" x="3676650" y="2317750"/>
          <p14:tracePt t="23865" x="3581400" y="2286000"/>
          <p14:tracePt t="23882" x="3549650" y="2279650"/>
          <p14:tracePt t="23898" x="3530600" y="2279650"/>
          <p14:tracePt t="23915" x="3524250" y="2279650"/>
          <p14:tracePt t="23932" x="3517900" y="2286000"/>
          <p14:tracePt t="23934" x="3511550" y="2305050"/>
          <p14:tracePt t="23949" x="3505200" y="2330450"/>
          <p14:tracePt t="23965" x="3505200" y="2368550"/>
          <p14:tracePt t="23982" x="3505200" y="2406650"/>
          <p14:tracePt t="23998" x="3524250" y="2438400"/>
          <p14:tracePt t="24015" x="3568700" y="2463800"/>
          <p14:tracePt t="24032" x="3619500" y="2482850"/>
          <p14:tracePt t="24048" x="3670300" y="2495550"/>
          <p14:tracePt t="24065" x="3708400" y="2495550"/>
          <p14:tracePt t="24082" x="3740150" y="2476500"/>
          <p14:tracePt t="24098" x="3752850" y="2444750"/>
          <p14:tracePt t="24115" x="3752850" y="2419350"/>
          <p14:tracePt t="24132" x="3752850" y="2393950"/>
          <p14:tracePt t="24149" x="3727450" y="2355850"/>
          <p14:tracePt t="24165" x="3689350" y="2330450"/>
          <p14:tracePt t="24182" x="3632200" y="2317750"/>
          <p14:tracePt t="24199" x="3575050" y="2311400"/>
          <p14:tracePt t="24215" x="3517900" y="2311400"/>
          <p14:tracePt t="24232" x="3479800" y="2336800"/>
          <p14:tracePt t="24249" x="3460750" y="2381250"/>
          <p14:tracePt t="24265" x="3454400" y="2413000"/>
          <p14:tracePt t="24282" x="3454400" y="2438400"/>
          <p14:tracePt t="24298" x="3454400" y="2463800"/>
          <p14:tracePt t="24315" x="3473450" y="2476500"/>
          <p14:tracePt t="24332" x="3505200" y="2489200"/>
          <p14:tracePt t="24334" x="3530600" y="2495550"/>
          <p14:tracePt t="24349" x="3575050" y="2495550"/>
          <p14:tracePt t="24365" x="3632200" y="2495550"/>
          <p14:tracePt t="24382" x="3657600" y="2476500"/>
          <p14:tracePt t="24398" x="3670300" y="2451100"/>
          <p14:tracePt t="24415" x="3676650" y="2425700"/>
          <p14:tracePt t="24432" x="3676650" y="2393950"/>
          <p14:tracePt t="24448" x="3657600" y="2368550"/>
          <p14:tracePt t="24465" x="3638550" y="2362200"/>
          <p14:tracePt t="24482" x="3619500" y="2355850"/>
          <p14:tracePt t="24498" x="3594100" y="2355850"/>
          <p14:tracePt t="24515" x="3568700" y="2381250"/>
          <p14:tracePt t="24518" x="3556000" y="2406650"/>
          <p14:tracePt t="24531" x="3556000" y="2432050"/>
          <p14:tracePt t="24534" x="3549650" y="2457450"/>
          <p14:tracePt t="24548" x="3549650" y="2470150"/>
          <p14:tracePt t="24565" x="3556000" y="2508250"/>
          <p14:tracePt t="24581" x="3581400" y="2520950"/>
          <p14:tracePt t="24598" x="3606800" y="2520950"/>
          <p14:tracePt t="24615" x="3657600" y="2514600"/>
          <p14:tracePt t="24631" x="3695700" y="2489200"/>
          <p14:tracePt t="24648" x="3714750" y="2451100"/>
          <p14:tracePt t="24665" x="3721100" y="2438400"/>
          <p14:tracePt t="24681" x="3727450" y="2419350"/>
          <p14:tracePt t="24698" x="3727450" y="2406650"/>
          <p14:tracePt t="24784" x="3727450" y="2419350"/>
          <p14:tracePt t="24797" x="3746500" y="2425700"/>
          <p14:tracePt t="24817" x="3771900" y="2438400"/>
          <p14:tracePt t="24832" x="3784600" y="2451100"/>
          <p14:tracePt t="24848" x="3790950" y="2451100"/>
          <p14:tracePt t="24894" x="3797300" y="2451100"/>
          <p14:tracePt t="24910" x="3797300" y="2438400"/>
          <p14:tracePt t="24921" x="3797300" y="2425700"/>
          <p14:tracePt t="24933" x="3771900" y="2393950"/>
          <p14:tracePt t="24950" x="3752850" y="2381250"/>
          <p14:tracePt t="24966" x="3740150" y="2374900"/>
          <p14:tracePt t="24982" x="3733800" y="2374900"/>
          <p14:tracePt t="24999" x="3721100" y="2381250"/>
          <p14:tracePt t="25016" x="3708400" y="2413000"/>
          <p14:tracePt t="25032" x="3702050" y="2438400"/>
          <p14:tracePt t="25049" x="3702050" y="2476500"/>
          <p14:tracePt t="25065" x="3708400" y="2495550"/>
          <p14:tracePt t="25082" x="3714750" y="2501900"/>
          <p14:tracePt t="25098" x="3727450" y="2501900"/>
          <p14:tracePt t="25115" x="3733800" y="2501900"/>
          <p14:tracePt t="25349" x="0" y="0"/>
        </p14:tracePtLst>
        <p14:tracePtLst>
          <p14:tracePt t="26056" x="4343400" y="2565400"/>
          <p14:tracePt t="26111" x="4343400" y="2571750"/>
          <p14:tracePt t="26127" x="4349750" y="2571750"/>
          <p14:tracePt t="26144" x="4387850" y="2578100"/>
          <p14:tracePt t="26154" x="4419600" y="2584450"/>
          <p14:tracePt t="26165" x="4483100" y="2584450"/>
          <p14:tracePt t="26181" x="4610100" y="2584450"/>
          <p14:tracePt t="26198" x="4781550" y="2584450"/>
          <p14:tracePt t="26215" x="4940300" y="2584450"/>
          <p14:tracePt t="26232" x="5086350" y="2584450"/>
          <p14:tracePt t="26248" x="5213350" y="2584450"/>
          <p14:tracePt t="26265" x="5321300" y="2584450"/>
          <p14:tracePt t="26281" x="5429250" y="2584450"/>
          <p14:tracePt t="26298" x="5524500" y="2584450"/>
          <p14:tracePt t="26314" x="5600700" y="2584450"/>
          <p14:tracePt t="26331" x="5645150" y="2584450"/>
          <p14:tracePt t="26348" x="5689600" y="2584450"/>
          <p14:tracePt t="26350" x="5702300" y="2584450"/>
          <p14:tracePt t="26364" x="5721350" y="2584450"/>
          <p14:tracePt t="26366" x="5734050" y="2584450"/>
          <p14:tracePt t="26381" x="5759450" y="2584450"/>
          <p14:tracePt t="26398" x="5778500" y="2584450"/>
          <p14:tracePt t="26414" x="5810250" y="2584450"/>
          <p14:tracePt t="26431" x="5848350" y="2584450"/>
          <p14:tracePt t="26448" x="5880100" y="2584450"/>
          <p14:tracePt t="26464" x="5911850" y="2584450"/>
          <p14:tracePt t="26481" x="5949950" y="2584450"/>
          <p14:tracePt t="26498" x="5981700" y="2584450"/>
          <p14:tracePt t="26514" x="6007100" y="2584450"/>
          <p14:tracePt t="26531" x="6038850" y="2590800"/>
          <p14:tracePt t="26534" x="6051550" y="2597150"/>
          <p14:tracePt t="26548" x="6057900" y="2597150"/>
          <p14:tracePt t="26564" x="6089650" y="2597150"/>
          <p14:tracePt t="26581" x="6140450" y="2597150"/>
          <p14:tracePt t="26597" x="6184900" y="2597150"/>
          <p14:tracePt t="26614" x="6223000" y="2597150"/>
          <p14:tracePt t="26631" x="6267450" y="2597150"/>
          <p14:tracePt t="26648" x="6337300" y="2597150"/>
          <p14:tracePt t="26664" x="6381750" y="2597150"/>
          <p14:tracePt t="26681" x="6432550" y="2597150"/>
          <p14:tracePt t="26698" x="6477000" y="2597150"/>
          <p14:tracePt t="26714" x="6515100" y="2597150"/>
          <p14:tracePt t="26718" x="6534150" y="2597150"/>
          <p14:tracePt t="26731" x="6553200" y="2597150"/>
          <p14:tracePt t="26733" x="6565900" y="2597150"/>
          <p14:tracePt t="26748" x="6584950" y="2597150"/>
          <p14:tracePt t="26750" x="6604000" y="2597150"/>
          <p14:tracePt t="26765" x="6616700" y="2597150"/>
          <p14:tracePt t="26781" x="6648450" y="2597150"/>
          <p14:tracePt t="26798" x="6667500" y="2597150"/>
          <p14:tracePt t="26814" x="6692900" y="2597150"/>
          <p14:tracePt t="26831" x="6711950" y="2597150"/>
          <p14:tracePt t="26847" x="6724650" y="2597150"/>
          <p14:tracePt t="26864" x="6737350" y="2597150"/>
          <p14:tracePt t="26881" x="6750050" y="2597150"/>
          <p14:tracePt t="27973" x="0" y="0"/>
        </p14:tracePtLst>
        <p14:tracePtLst>
          <p14:tracePt t="29345" x="2044700" y="2984500"/>
          <p14:tracePt t="29477" x="2051050" y="2984500"/>
          <p14:tracePt t="29486" x="2076450" y="2984500"/>
          <p14:tracePt t="29497" x="2108200" y="2984500"/>
          <p14:tracePt t="29513" x="2203450" y="2984500"/>
          <p14:tracePt t="29530" x="2343150" y="2984500"/>
          <p14:tracePt t="29546" x="2489200" y="2990850"/>
          <p14:tracePt t="29563" x="2578100" y="2990850"/>
          <p14:tracePt t="29580" x="2616200" y="2990850"/>
          <p14:tracePt t="29596" x="2622550" y="2990850"/>
          <p14:tracePt t="29830" x="0" y="0"/>
        </p14:tracePtLst>
        <p14:tracePtLst>
          <p14:tracePt t="30400" x="2959100" y="2997200"/>
          <p14:tracePt t="30552" x="2971800" y="2997200"/>
          <p14:tracePt t="30562" x="2990850" y="2997200"/>
          <p14:tracePt t="30570" x="3035300" y="2997200"/>
          <p14:tracePt t="30580" x="3086100" y="2997200"/>
          <p14:tracePt t="30596" x="3213100" y="2997200"/>
          <p14:tracePt t="30613" x="3448050" y="2997200"/>
          <p14:tracePt t="30629" x="3594100" y="2997200"/>
          <p14:tracePt t="30646" x="3721100" y="2997200"/>
          <p14:tracePt t="30663" x="3829050" y="2997200"/>
          <p14:tracePt t="30680" x="3892550" y="2997200"/>
          <p14:tracePt t="30696" x="3924300" y="2997200"/>
          <p14:tracePt t="30713" x="3930650" y="2997200"/>
          <p14:tracePt t="31438" x="0" y="0"/>
        </p14:tracePtLst>
        <p14:tracePtLst>
          <p14:tracePt t="32177" x="4445000" y="2978150"/>
          <p14:tracePt t="32302" x="4464050" y="2978150"/>
          <p14:tracePt t="32311" x="4489450" y="2978150"/>
          <p14:tracePt t="32318" x="4521200" y="2978150"/>
          <p14:tracePt t="32329" x="4552950" y="2978150"/>
          <p14:tracePt t="32346" x="4616450" y="2978150"/>
          <p14:tracePt t="32362" x="4692650" y="2978150"/>
          <p14:tracePt t="32365" x="4724400" y="2978150"/>
          <p14:tracePt t="32379" x="4749800" y="2978150"/>
          <p14:tracePt t="32381" x="4781550" y="2978150"/>
          <p14:tracePt t="32395" x="4806950" y="2978150"/>
          <p14:tracePt t="32413" x="4889500" y="2978150"/>
          <p14:tracePt t="32429" x="4940300" y="2978150"/>
          <p14:tracePt t="32445" x="4984750" y="2978150"/>
          <p14:tracePt t="32462" x="5035550" y="2978150"/>
          <p14:tracePt t="32479" x="5080000" y="2978150"/>
          <p14:tracePt t="32496" x="5118100" y="2978150"/>
          <p14:tracePt t="32513" x="5149850" y="2978150"/>
          <p14:tracePt t="32529" x="5175250" y="2978150"/>
          <p14:tracePt t="32546" x="5213350" y="2978150"/>
          <p14:tracePt t="32562" x="5251450" y="2978150"/>
          <p14:tracePt t="32579" x="5302250" y="2978150"/>
          <p14:tracePt t="32596" x="5334000" y="2978150"/>
          <p14:tracePt t="32598" x="5353050" y="2978150"/>
          <p14:tracePt t="32612" x="5365750" y="2978150"/>
          <p14:tracePt t="32629" x="5422900" y="2978150"/>
          <p14:tracePt t="32645" x="5461000" y="2978150"/>
          <p14:tracePt t="32662" x="5499100" y="2978150"/>
          <p14:tracePt t="32679" x="5530850" y="2978150"/>
          <p14:tracePt t="32695" x="5568950" y="2978150"/>
          <p14:tracePt t="32712" x="5607050" y="2978150"/>
          <p14:tracePt t="32729" x="5638800" y="2978150"/>
          <p14:tracePt t="32746" x="5676900" y="2978150"/>
          <p14:tracePt t="32763" x="5702300" y="2978150"/>
          <p14:tracePt t="32766" x="5715000" y="2978150"/>
          <p14:tracePt t="32779" x="5721350" y="2978150"/>
          <p14:tracePt t="32795" x="5740400" y="2978150"/>
          <p14:tracePt t="32812" x="5746750" y="2978150"/>
          <p14:tracePt t="32830" x="5753100" y="2978150"/>
          <p14:tracePt t="32862" x="5759450" y="2978150"/>
          <p14:tracePt t="32878" x="5765800" y="2978150"/>
          <p14:tracePt t="32903" x="5772150" y="2978150"/>
          <p14:tracePt t="33313" x="5778500" y="2978150"/>
          <p14:tracePt t="33330" x="5810250" y="2978150"/>
          <p14:tracePt t="33347" x="5873750" y="2978150"/>
          <p14:tracePt t="33350" x="5918200" y="2978150"/>
          <p14:tracePt t="33362" x="5969000" y="2978150"/>
          <p14:tracePt t="33379" x="6096000" y="2978150"/>
          <p14:tracePt t="33396" x="6216650" y="2984500"/>
          <p14:tracePt t="33399" x="6273800" y="2997200"/>
          <p14:tracePt t="33412" x="6318250" y="2997200"/>
          <p14:tracePt t="33429" x="6432550" y="2997200"/>
          <p14:tracePt t="33446" x="6483350" y="2997200"/>
          <p14:tracePt t="33462" x="6521450" y="2997200"/>
          <p14:tracePt t="33479" x="6546850" y="2997200"/>
          <p14:tracePt t="33495" x="6565900" y="2997200"/>
          <p14:tracePt t="33512" x="6572250" y="2997200"/>
          <p14:tracePt t="33529" x="6584950" y="2997200"/>
          <p14:tracePt t="33546" x="6591300" y="2997200"/>
          <p14:tracePt t="33562" x="6604000" y="2997200"/>
          <p14:tracePt t="33595" x="6610350" y="2997200"/>
          <p14:tracePt t="33612" x="6623050" y="2997200"/>
          <p14:tracePt t="33629" x="6642100" y="2997200"/>
          <p14:tracePt t="33645" x="6667500" y="2997200"/>
          <p14:tracePt t="33662" x="6686550" y="2997200"/>
          <p14:tracePt t="34070" x="0" y="0"/>
        </p14:tracePtLst>
        <p14:tracePtLst>
          <p14:tracePt t="38166" x="2025650" y="3384550"/>
          <p14:tracePt t="38233" x="2038350" y="3384550"/>
          <p14:tracePt t="38243" x="2051050" y="3384550"/>
          <p14:tracePt t="38255" x="2120900" y="3384550"/>
          <p14:tracePt t="38266" x="2159000" y="3384550"/>
          <p14:tracePt t="38277" x="2279650" y="3384550"/>
          <p14:tracePt t="38294" x="2387600" y="3384550"/>
          <p14:tracePt t="38310" x="2501900" y="3384550"/>
          <p14:tracePt t="38327" x="2628900" y="3384550"/>
          <p14:tracePt t="38344" x="2749550" y="3384550"/>
          <p14:tracePt t="38360" x="2832100" y="3384550"/>
          <p14:tracePt t="38377" x="2857500" y="3384550"/>
          <p14:tracePt t="38394" x="2863850" y="3384550"/>
          <p14:tracePt t="38493" x="0" y="0"/>
        </p14:tracePtLst>
        <p14:tracePtLst>
          <p14:tracePt t="39047" x="3111500" y="3397250"/>
          <p14:tracePt t="39128" x="3130550" y="3397250"/>
          <p14:tracePt t="39143" x="3200400" y="3397250"/>
          <p14:tracePt t="39160" x="3340100" y="3397250"/>
          <p14:tracePt t="39171" x="3422650" y="3397250"/>
          <p14:tracePt t="39179" x="3511550" y="3397250"/>
          <p14:tracePt t="39193" x="3676650" y="3397250"/>
          <p14:tracePt t="39210" x="3816350" y="3397250"/>
          <p14:tracePt t="39227" x="3898900" y="3397250"/>
          <p14:tracePt t="39243" x="3930650" y="3397250"/>
          <p14:tracePt t="39245" x="3937000" y="3397250"/>
          <p14:tracePt t="39261" x="3956050" y="3397250"/>
          <p14:tracePt t="39277" x="3968750" y="3397250"/>
          <p14:tracePt t="39294" x="3981450" y="3397250"/>
          <p14:tracePt t="39310" x="3994150" y="3397250"/>
          <p14:tracePt t="39327" x="4006850" y="3397250"/>
          <p14:tracePt t="39344" x="4013200" y="3397250"/>
          <p14:tracePt t="39360" x="4025900" y="3397250"/>
          <p14:tracePt t="39589" x="0" y="0"/>
        </p14:tracePtLst>
        <p14:tracePtLst>
          <p14:tracePt t="40112" x="4679950" y="3397250"/>
          <p14:tracePt t="40169" x="4692650" y="3397250"/>
          <p14:tracePt t="40184" x="4749800" y="3397250"/>
          <p14:tracePt t="40193" x="4787900" y="3397250"/>
          <p14:tracePt t="40210" x="4927600" y="3397250"/>
          <p14:tracePt t="40226" x="5118100" y="3397250"/>
          <p14:tracePt t="40243" x="5314950" y="3397250"/>
          <p14:tracePt t="40246" x="5403850" y="3397250"/>
          <p14:tracePt t="40260" x="5467350" y="3397250"/>
          <p14:tracePt t="40277" x="5588000" y="3397250"/>
          <p14:tracePt t="40294" x="5613400" y="3397250"/>
          <p14:tracePt t="40310" x="5619750" y="3397250"/>
          <p14:tracePt t="42326" x="0" y="0"/>
        </p14:tracePtLst>
        <p14:tracePtLst>
          <p14:tracePt t="43182" x="2076450" y="3575050"/>
          <p14:tracePt t="43199" x="2076450" y="3581400"/>
          <p14:tracePt t="43214" x="2070100" y="3581400"/>
          <p14:tracePt t="43232" x="2070100" y="3594100"/>
          <p14:tracePt t="43241" x="2070100" y="3600450"/>
          <p14:tracePt t="43251" x="2070100" y="3606800"/>
          <p14:tracePt t="43263" x="2070100" y="3625850"/>
          <p14:tracePt t="43275" x="2070100" y="3638550"/>
          <p14:tracePt t="43278" x="2070100" y="3657600"/>
          <p14:tracePt t="43292" x="2076450" y="3663950"/>
          <p14:tracePt t="43309" x="2089150" y="3695700"/>
          <p14:tracePt t="43326" x="2108200" y="3714750"/>
          <p14:tracePt t="43342" x="2139950" y="3733800"/>
          <p14:tracePt t="43359" x="2203450" y="3752850"/>
          <p14:tracePt t="43375" x="2273300" y="3765550"/>
          <p14:tracePt t="43392" x="2343150" y="3778250"/>
          <p14:tracePt t="43408" x="2387600" y="3790950"/>
          <p14:tracePt t="43425" x="2406650" y="3790950"/>
          <p14:tracePt t="43442" x="2425700" y="3790950"/>
          <p14:tracePt t="43458" x="2432050" y="3790950"/>
          <p14:tracePt t="43475" x="2438400" y="3790950"/>
          <p14:tracePt t="43492" x="2444750" y="3778250"/>
          <p14:tracePt t="43509" x="2451100" y="3759200"/>
          <p14:tracePt t="43525" x="2463800" y="3721100"/>
          <p14:tracePt t="43542" x="2463800" y="3695700"/>
          <p14:tracePt t="43559" x="2463800" y="3676650"/>
          <p14:tracePt t="43575" x="2463800" y="3657600"/>
          <p14:tracePt t="43592" x="2451100" y="3638550"/>
          <p14:tracePt t="43609" x="2444750" y="3632200"/>
          <p14:tracePt t="43625" x="2419350" y="3619500"/>
          <p14:tracePt t="43642" x="2400300" y="3606800"/>
          <p14:tracePt t="43658" x="2387600" y="3606800"/>
          <p14:tracePt t="43675" x="2349500" y="3600450"/>
          <p14:tracePt t="43692" x="2336800" y="3600450"/>
          <p14:tracePt t="43709" x="2311400" y="3600450"/>
          <p14:tracePt t="43725" x="2292350" y="3600450"/>
          <p14:tracePt t="43742" x="2286000" y="3600450"/>
          <p14:tracePt t="43758" x="2273300" y="3613150"/>
          <p14:tracePt t="43775" x="2260600" y="3625850"/>
          <p14:tracePt t="43792" x="2260600" y="3638550"/>
          <p14:tracePt t="43809" x="2260600" y="3657600"/>
          <p14:tracePt t="43826" x="2260600" y="3676650"/>
          <p14:tracePt t="43842" x="2260600" y="3708400"/>
          <p14:tracePt t="43848" x="2260600" y="3727450"/>
          <p14:tracePt t="43858" x="2273300" y="3746500"/>
          <p14:tracePt t="43875" x="2286000" y="3765550"/>
          <p14:tracePt t="43891" x="2317750" y="3790950"/>
          <p14:tracePt t="43908" x="2381250" y="3816350"/>
          <p14:tracePt t="43925" x="2444750" y="3829050"/>
          <p14:tracePt t="43942" x="2489200" y="3829050"/>
          <p14:tracePt t="43958" x="2540000" y="3829050"/>
          <p14:tracePt t="43975" x="2571750" y="3829050"/>
          <p14:tracePt t="43992" x="2584450" y="3829050"/>
          <p14:tracePt t="44008" x="2603500" y="3822700"/>
          <p14:tracePt t="44025" x="2609850" y="3816350"/>
          <p14:tracePt t="44042" x="2616200" y="3810000"/>
          <p14:tracePt t="44058" x="2628900" y="3784600"/>
          <p14:tracePt t="44075" x="2635250" y="3771900"/>
          <p14:tracePt t="44077" x="2635250" y="3759200"/>
          <p14:tracePt t="44092" x="2635250" y="3746500"/>
          <p14:tracePt t="44109" x="2635250" y="3702050"/>
          <p14:tracePt t="44125" x="2616200" y="3657600"/>
          <p14:tracePt t="44141" x="2578100" y="3619500"/>
          <p14:tracePt t="44158" x="2552700" y="3600450"/>
          <p14:tracePt t="44175" x="2520950" y="3587750"/>
          <p14:tracePt t="44191" x="2508250" y="3581400"/>
          <p14:tracePt t="44208" x="2501900" y="3581400"/>
          <p14:tracePt t="44241" x="2482850" y="3581400"/>
          <p14:tracePt t="44258" x="2476500" y="3587750"/>
          <p14:tracePt t="44275" x="2463800" y="3606800"/>
          <p14:tracePt t="44292" x="2463800" y="3625850"/>
          <p14:tracePt t="44309" x="2463800" y="3651250"/>
          <p14:tracePt t="44325" x="2463800" y="3663950"/>
          <p14:tracePt t="44342" x="2463800" y="3670300"/>
          <p14:tracePt t="44358" x="2463800" y="3676650"/>
          <p14:tracePt t="44533" x="0" y="0"/>
        </p14:tracePtLst>
        <p14:tracePtLst>
          <p14:tracePt t="45088" x="3257550" y="3524250"/>
          <p14:tracePt t="45106" x="3251200" y="3524250"/>
          <p14:tracePt t="45125" x="3244850" y="3530600"/>
          <p14:tracePt t="45141" x="3238500" y="3536950"/>
          <p14:tracePt t="45158" x="3238500" y="3556000"/>
          <p14:tracePt t="45175" x="3232150" y="3581400"/>
          <p14:tracePt t="45191" x="3232150" y="3594100"/>
          <p14:tracePt t="45208" x="3232150" y="3619500"/>
          <p14:tracePt t="45225" x="3232150" y="3651250"/>
          <p14:tracePt t="45241" x="3232150" y="3676650"/>
          <p14:tracePt t="45258" x="3232150" y="3695700"/>
          <p14:tracePt t="45275" x="3244850" y="3708400"/>
          <p14:tracePt t="45278" x="3251200" y="3714750"/>
          <p14:tracePt t="45292" x="3257550" y="3721100"/>
          <p14:tracePt t="45309" x="3308350" y="3752850"/>
          <p14:tracePt t="45326" x="3365500" y="3765550"/>
          <p14:tracePt t="45342" x="3435350" y="3778250"/>
          <p14:tracePt t="45359" x="3511550" y="3790950"/>
          <p14:tracePt t="45375" x="3613150" y="3797300"/>
          <p14:tracePt t="45391" x="3689350" y="3797300"/>
          <p14:tracePt t="45408" x="3727450" y="3797300"/>
          <p14:tracePt t="45424" x="3746500" y="3797300"/>
          <p14:tracePt t="45441" x="3752850" y="3797300"/>
          <p14:tracePt t="45458" x="3765550" y="3797300"/>
          <p14:tracePt t="45474" x="3771900" y="3790950"/>
          <p14:tracePt t="45491" x="3778250" y="3784600"/>
          <p14:tracePt t="45508" x="3784600" y="3759200"/>
          <p14:tracePt t="45524" x="3803650" y="3721100"/>
          <p14:tracePt t="45541" x="3810000" y="3702050"/>
          <p14:tracePt t="45558" x="3810000" y="3683000"/>
          <p14:tracePt t="45575" x="3810000" y="3657600"/>
          <p14:tracePt t="45591" x="3810000" y="3651250"/>
          <p14:tracePt t="45608" x="3810000" y="3644900"/>
          <p14:tracePt t="45625" x="3810000" y="3625850"/>
          <p14:tracePt t="45658" x="3803650" y="3613150"/>
          <p14:tracePt t="45789" x="0" y="0"/>
        </p14:tracePtLst>
        <p14:tracePtLst>
          <p14:tracePt t="47080" x="4540250" y="3790950"/>
          <p14:tracePt t="47167" x="4552950" y="3790950"/>
          <p14:tracePt t="47180" x="4559300" y="3790950"/>
          <p14:tracePt t="47191" x="4603750" y="3790950"/>
          <p14:tracePt t="47207" x="4673600" y="3790950"/>
          <p14:tracePt t="47224" x="4762500" y="3790950"/>
          <p14:tracePt t="47241" x="4870450" y="3790950"/>
          <p14:tracePt t="47257" x="5010150" y="3790950"/>
          <p14:tracePt t="47274" x="5162550" y="3790950"/>
          <p14:tracePt t="47291" x="5321300" y="3790950"/>
          <p14:tracePt t="47294" x="5397500" y="3790950"/>
          <p14:tracePt t="47307" x="5480050" y="3790950"/>
          <p14:tracePt t="47325" x="5695950" y="3790950"/>
          <p14:tracePt t="47341" x="5822950" y="3790950"/>
          <p14:tracePt t="47357" x="5937250" y="3790950"/>
          <p14:tracePt t="47374" x="6026150" y="3790950"/>
          <p14:tracePt t="47391" x="6108700" y="3790950"/>
          <p14:tracePt t="47407" x="6178550" y="3790950"/>
          <p14:tracePt t="47424" x="6242050" y="3790950"/>
          <p14:tracePt t="47441" x="6299200" y="3790950"/>
          <p14:tracePt t="47457" x="6356350" y="3790950"/>
          <p14:tracePt t="47474" x="6400800" y="3790950"/>
          <p14:tracePt t="47477" x="6419850" y="3790950"/>
          <p14:tracePt t="47491" x="6432550" y="3790950"/>
          <p14:tracePt t="47507" x="6470650" y="3790950"/>
          <p14:tracePt t="47524" x="6502400" y="3790950"/>
          <p14:tracePt t="47526" x="6521450" y="3790950"/>
          <p14:tracePt t="47541" x="6553200" y="3790950"/>
          <p14:tracePt t="47558" x="6584950" y="3790950"/>
          <p14:tracePt t="47575" x="6629400" y="3790950"/>
          <p14:tracePt t="47591" x="6661150" y="3790950"/>
          <p14:tracePt t="47608" x="6686550" y="3790950"/>
          <p14:tracePt t="47624" x="6711950" y="3790950"/>
          <p14:tracePt t="47641" x="6731000" y="3790950"/>
          <p14:tracePt t="47657" x="6743700" y="3790950"/>
          <p14:tracePt t="47674" x="6756400" y="3790950"/>
          <p14:tracePt t="47690" x="6769100" y="3790950"/>
          <p14:tracePt t="47707" x="6775450" y="3790950"/>
          <p14:tracePt t="47724" x="6781800" y="3790950"/>
          <p14:tracePt t="47740" x="6788150" y="3790950"/>
          <p14:tracePt t="47950" x="0" y="0"/>
        </p14:tracePtLst>
        <p14:tracePtLst>
          <p14:tracePt t="48447" x="5391150" y="3790950"/>
          <p14:tracePt t="48519" x="5397500" y="3790950"/>
          <p14:tracePt t="48533" x="5435600" y="3790950"/>
          <p14:tracePt t="48547" x="5467350" y="3790950"/>
          <p14:tracePt t="48559" x="5549900" y="3790950"/>
          <p14:tracePt t="48574" x="5670550" y="3790950"/>
          <p14:tracePt t="48591" x="5816600" y="3790950"/>
          <p14:tracePt t="48607" x="5962650" y="3790950"/>
          <p14:tracePt t="48624" x="6102350" y="3790950"/>
          <p14:tracePt t="48641" x="6223000" y="3790950"/>
          <p14:tracePt t="48657" x="6292850" y="3790950"/>
          <p14:tracePt t="48673" x="6343650" y="3790950"/>
          <p14:tracePt t="48690" x="6388100" y="3790950"/>
          <p14:tracePt t="48707" x="6432550" y="3790950"/>
          <p14:tracePt t="48710" x="6445250" y="3790950"/>
          <p14:tracePt t="48723" x="6464300" y="3790950"/>
          <p14:tracePt t="48740" x="6508750" y="3790950"/>
          <p14:tracePt t="48743" x="6521450" y="3790950"/>
          <p14:tracePt t="48757" x="6565900" y="3790950"/>
          <p14:tracePt t="48773" x="6597650" y="3790950"/>
          <p14:tracePt t="48790" x="6629400" y="3790950"/>
          <p14:tracePt t="48807" x="6667500" y="3790950"/>
          <p14:tracePt t="48823" x="6692900" y="3790950"/>
          <p14:tracePt t="48840" x="6711950" y="3790950"/>
          <p14:tracePt t="48857" x="6724650" y="3790950"/>
          <p14:tracePt t="48873" x="6737350" y="3790950"/>
          <p14:tracePt t="48890" x="6750050" y="3790950"/>
          <p14:tracePt t="48907" x="6762750" y="3790950"/>
          <p14:tracePt t="48923" x="6775450" y="3790950"/>
          <p14:tracePt t="48940" x="6794500" y="3790950"/>
          <p14:tracePt t="48957" x="6807200" y="3790950"/>
          <p14:tracePt t="48973" x="6819900" y="3790950"/>
          <p14:tracePt t="48990" x="6838950" y="3790950"/>
          <p14:tracePt t="49007" x="6851650" y="3790950"/>
          <p14:tracePt t="49023" x="6864350" y="3790950"/>
          <p14:tracePt t="49040" x="6870700" y="3790950"/>
          <p14:tracePt t="49822" x="0" y="0"/>
        </p14:tracePtLst>
        <p14:tracePtLst>
          <p14:tracePt t="52696" x="1257300" y="4216400"/>
          <p14:tracePt t="52752" x="1270000" y="4216400"/>
          <p14:tracePt t="52771" x="1333500" y="4216400"/>
          <p14:tracePt t="52787" x="1447800" y="4216400"/>
          <p14:tracePt t="52789" x="1524000" y="4216400"/>
          <p14:tracePt t="52799" x="1593850" y="4216400"/>
          <p14:tracePt t="52808" x="1689100" y="4216400"/>
          <p14:tracePt t="52822" x="1879600" y="4216400"/>
          <p14:tracePt t="52839" x="2051050" y="4216400"/>
          <p14:tracePt t="52855" x="2165350" y="4216400"/>
          <p14:tracePt t="52872" x="2222500" y="4216400"/>
          <p14:tracePt t="52889" x="2235200" y="4216400"/>
          <p14:tracePt t="52905" x="2247900" y="4216400"/>
          <p14:tracePt t="53174" x="0" y="0"/>
        </p14:tracePtLst>
        <p14:tracePtLst>
          <p14:tracePt t="54769" x="1123950" y="4197350"/>
          <p14:tracePt t="54864" x="1136650" y="4197350"/>
          <p14:tracePt t="54879" x="1200150" y="4197350"/>
          <p14:tracePt t="54897" x="1320800" y="4197350"/>
          <p14:tracePt t="54915" x="1498600" y="4197350"/>
          <p14:tracePt t="54917" x="1600200" y="4197350"/>
          <p14:tracePt t="54928" x="1708150" y="4197350"/>
          <p14:tracePt t="54938" x="1809750" y="4197350"/>
          <p14:tracePt t="54954" x="2000250" y="4197350"/>
          <p14:tracePt t="54971" x="2171700" y="4197350"/>
          <p14:tracePt t="54988" x="2286000" y="4197350"/>
          <p14:tracePt t="55005" x="2406650" y="4197350"/>
          <p14:tracePt t="55021" x="2457450" y="4197350"/>
          <p14:tracePt t="55038" x="2489200" y="4197350"/>
          <p14:tracePt t="55054" x="2520950" y="4197350"/>
          <p14:tracePt t="55071" x="2552700" y="4197350"/>
          <p14:tracePt t="55088" x="2571750" y="4197350"/>
          <p14:tracePt t="55105" x="2590800" y="4197350"/>
          <p14:tracePt t="55121" x="2597150" y="4197350"/>
          <p14:tracePt t="55525" x="0" y="0"/>
        </p14:tracePtLst>
        <p14:tracePtLst>
          <p14:tracePt t="56056" x="1739900" y="4184650"/>
          <p14:tracePt t="56127" x="1746250" y="4184650"/>
          <p14:tracePt t="56142" x="1797050" y="4184650"/>
          <p14:tracePt t="56154" x="1835150" y="4184650"/>
          <p14:tracePt t="56172" x="1955800" y="4184650"/>
          <p14:tracePt t="56174" x="2025650" y="4184650"/>
          <p14:tracePt t="56188" x="2114550" y="4184650"/>
          <p14:tracePt t="56205" x="2387600" y="4184650"/>
          <p14:tracePt t="56221" x="2533650" y="4184650"/>
          <p14:tracePt t="56238" x="2654300" y="4184650"/>
          <p14:tracePt t="56254" x="2717800" y="4184650"/>
          <p14:tracePt t="56271" x="2768600" y="4184650"/>
          <p14:tracePt t="56287" x="2800350" y="4184650"/>
          <p14:tracePt t="56304" x="2825750" y="4184650"/>
          <p14:tracePt t="56321" x="2844800" y="4184650"/>
          <p14:tracePt t="56337" x="2870200" y="4184650"/>
          <p14:tracePt t="56354" x="2876550" y="4184650"/>
          <p14:tracePt t="56371" x="2882900" y="4184650"/>
          <p14:tracePt t="56446" x="2889250" y="4184650"/>
          <p14:tracePt t="56461" x="2901950" y="4184650"/>
          <p14:tracePt t="56487" x="2908300" y="4184650"/>
          <p14:tracePt t="56504" x="2914650" y="4184650"/>
          <p14:tracePt t="56814" x="0" y="0"/>
        </p14:tracePtLst>
        <p14:tracePtLst>
          <p14:tracePt t="57368" x="2889250" y="4197350"/>
          <p14:tracePt t="57448" x="2908300" y="4197350"/>
          <p14:tracePt t="57459" x="2927350" y="4197350"/>
          <p14:tracePt t="57471" x="2965450" y="4197350"/>
          <p14:tracePt t="57488" x="3009900" y="4197350"/>
          <p14:tracePt t="57504" x="3086100" y="4210050"/>
          <p14:tracePt t="57520" x="3175000" y="4216400"/>
          <p14:tracePt t="57537" x="3282950" y="4216400"/>
          <p14:tracePt t="57554" x="3409950" y="4216400"/>
          <p14:tracePt t="57570" x="3536950" y="4216400"/>
          <p14:tracePt t="57587" x="3644900" y="4216400"/>
          <p14:tracePt t="57604" x="3740150" y="4216400"/>
          <p14:tracePt t="57606" x="3784600" y="4216400"/>
          <p14:tracePt t="57621" x="3848100" y="4216400"/>
          <p14:tracePt t="57637" x="3917950" y="4216400"/>
          <p14:tracePt t="57654" x="3981450" y="4216400"/>
          <p14:tracePt t="57671" x="4038600" y="4216400"/>
          <p14:tracePt t="57687" x="4083050" y="4216400"/>
          <p14:tracePt t="57704" x="4127500" y="4216400"/>
          <p14:tracePt t="57720" x="4165600" y="4216400"/>
          <p14:tracePt t="57737" x="4197350" y="4216400"/>
          <p14:tracePt t="57754" x="4235450" y="4216400"/>
          <p14:tracePt t="57770" x="4267200" y="4216400"/>
          <p14:tracePt t="57773" x="4286250" y="4216400"/>
          <p14:tracePt t="57787" x="4298950" y="4216400"/>
          <p14:tracePt t="57804" x="4337050" y="4216400"/>
          <p14:tracePt t="57805" x="4343400" y="4216400"/>
          <p14:tracePt t="57821" x="4368800" y="4216400"/>
          <p14:tracePt t="57837" x="4394200" y="4216400"/>
          <p14:tracePt t="57854" x="4413250" y="4216400"/>
          <p14:tracePt t="57871" x="4445000" y="4216400"/>
          <p14:tracePt t="57887" x="4470400" y="4216400"/>
          <p14:tracePt t="57904" x="4502150" y="4216400"/>
          <p14:tracePt t="57921" x="4514850" y="4216400"/>
          <p14:tracePt t="57937" x="4521200" y="4216400"/>
          <p14:tracePt t="57954" x="4527550" y="4216400"/>
          <p14:tracePt t="57987" x="4533900" y="4216400"/>
          <p14:tracePt t="58003" x="4540250" y="4216400"/>
          <p14:tracePt t="58020" x="4552950" y="4216400"/>
          <p14:tracePt t="58037" x="4559300" y="4216400"/>
          <p14:tracePt t="58053" x="4572000" y="4216400"/>
          <p14:tracePt t="58070" x="4578350" y="4216400"/>
          <p14:tracePt t="58087" x="4584700" y="4216400"/>
          <p14:tracePt t="58103" x="4597400" y="4216400"/>
          <p14:tracePt t="58120" x="4603750" y="4216400"/>
          <p14:tracePt t="58137" x="4616450" y="4216400"/>
          <p14:tracePt t="58170" x="4622800" y="4216400"/>
          <p14:tracePt t="58187" x="4629150" y="4216400"/>
          <p14:tracePt t="58590" x="0" y="0"/>
        </p14:tracePtLst>
        <p14:tracePtLst>
          <p14:tracePt t="59248" x="3035300" y="4216400"/>
          <p14:tracePt t="59303" x="3060700" y="4216400"/>
          <p14:tracePt t="59317" x="3136900" y="4216400"/>
          <p14:tracePt t="59330" x="3200400" y="4216400"/>
          <p14:tracePt t="59341" x="3263900" y="4216400"/>
          <p14:tracePt t="59343" x="3333750" y="4216400"/>
          <p14:tracePt t="59354" x="3422650" y="4216400"/>
          <p14:tracePt t="59370" x="3587750" y="4216400"/>
          <p14:tracePt t="59387" x="3746500" y="4216400"/>
          <p14:tracePt t="59403" x="3892550" y="4216400"/>
          <p14:tracePt t="59405" x="3968750" y="4216400"/>
          <p14:tracePt t="59420" x="4032250" y="4216400"/>
          <p14:tracePt t="59422" x="4083050" y="4216400"/>
          <p14:tracePt t="59437" x="4159250" y="4216400"/>
          <p14:tracePt t="59453" x="4203700" y="4216400"/>
          <p14:tracePt t="59470" x="4235450" y="4216400"/>
          <p14:tracePt t="59486" x="4260850" y="4216400"/>
          <p14:tracePt t="59503" x="4279900" y="4216400"/>
          <p14:tracePt t="59520" x="4286250" y="4216400"/>
          <p14:tracePt t="59536" x="4298950" y="4216400"/>
          <p14:tracePt t="59814" x="0" y="0"/>
        </p14:tracePtLst>
        <p14:tracePtLst>
          <p14:tracePt t="60385" x="3073400" y="4222750"/>
          <p14:tracePt t="60430" x="3079750" y="4222750"/>
          <p14:tracePt t="60440" x="3098800" y="4222750"/>
          <p14:tracePt t="60454" x="3130550" y="4222750"/>
          <p14:tracePt t="60470" x="3175000" y="4222750"/>
          <p14:tracePt t="60486" x="3238500" y="4222750"/>
          <p14:tracePt t="60503" x="3333750" y="4222750"/>
          <p14:tracePt t="60520" x="3473450" y="4222750"/>
          <p14:tracePt t="60537" x="3638550" y="4222750"/>
          <p14:tracePt t="60541" x="3733800" y="4222750"/>
          <p14:tracePt t="60553" x="3829050" y="4222750"/>
          <p14:tracePt t="60570" x="4000500" y="4222750"/>
          <p14:tracePt t="60586" x="4159250" y="4222750"/>
          <p14:tracePt t="60603" x="4286250" y="4222750"/>
          <p14:tracePt t="60620" x="4362450" y="4222750"/>
          <p14:tracePt t="60622" x="4381500" y="4222750"/>
          <p14:tracePt t="60637" x="4419600" y="4222750"/>
          <p14:tracePt t="60654" x="4425950" y="4222750"/>
          <p14:tracePt t="60670" x="4438650" y="4222750"/>
          <p14:tracePt t="60686" x="4445000" y="4222750"/>
          <p14:tracePt t="60703" x="4451350" y="4222750"/>
          <p14:tracePt t="60719" x="4457700" y="4222750"/>
          <p14:tracePt t="60736" x="4470400" y="4222750"/>
          <p14:tracePt t="60753" x="4476750" y="4222750"/>
          <p14:tracePt t="60769" x="4483100" y="4222750"/>
          <p14:tracePt t="60786" x="4489450" y="4222750"/>
          <p14:tracePt t="60803" x="4502150" y="4222750"/>
          <p14:tracePt t="60819" x="4508500" y="4222750"/>
          <p14:tracePt t="60836" x="4527550" y="4222750"/>
          <p14:tracePt t="60838" x="4540250" y="4222750"/>
          <p14:tracePt t="60853" x="4559300" y="4222750"/>
          <p14:tracePt t="60869" x="4578350" y="4222750"/>
          <p14:tracePt t="60886" x="4591050" y="4222750"/>
          <p14:tracePt t="60903" x="4603750" y="4222750"/>
          <p14:tracePt t="60920" x="4610100" y="4222750"/>
          <p14:tracePt t="60936" x="4616450" y="4222750"/>
          <p14:tracePt t="60953" x="4622800" y="4222750"/>
          <p14:tracePt t="60969" x="4629150" y="4222750"/>
          <p14:tracePt t="60986" x="4635500" y="4222750"/>
          <p14:tracePt t="62591" x="0" y="0"/>
        </p14:tracePtLst>
        <p14:tracePtLst>
          <p14:tracePt t="63846" x="3524250" y="4197350"/>
          <p14:tracePt t="63920" x="3536950" y="4197350"/>
          <p14:tracePt t="63931" x="3568700" y="4197350"/>
          <p14:tracePt t="63944" x="3676650" y="4197350"/>
          <p14:tracePt t="63961" x="3854450" y="4197350"/>
          <p14:tracePt t="63966" x="3962400" y="4197350"/>
          <p14:tracePt t="63977" x="4064000" y="4197350"/>
          <p14:tracePt t="63985" x="4159250" y="4197350"/>
          <p14:tracePt t="64002" x="4279900" y="4197350"/>
          <p14:tracePt t="64018" x="4318000" y="4197350"/>
          <p14:tracePt t="64035" x="4337050" y="4197350"/>
          <p14:tracePt t="64069" x="4343400" y="4197350"/>
          <p14:tracePt t="64077" x="4349750" y="4197350"/>
          <p14:tracePt t="64094" x="4362450" y="4197350"/>
          <p14:tracePt t="64102" x="4368800" y="4197350"/>
          <p14:tracePt t="64135" x="4375150" y="4197350"/>
          <p14:tracePt t="64207" x="4381500" y="4197350"/>
          <p14:tracePt t="64718" x="0" y="0"/>
        </p14:tracePtLst>
        <p14:tracePtLst>
          <p14:tracePt t="65371" x="5149850" y="4013200"/>
          <p14:tracePt t="65373" x="5143500" y="4038600"/>
          <p14:tracePt t="65384" x="5130800" y="4076700"/>
          <p14:tracePt t="65401" x="5111750" y="4127500"/>
          <p14:tracePt t="65418" x="5092700" y="4191000"/>
          <p14:tracePt t="65435" x="5080000" y="4260850"/>
          <p14:tracePt t="65451" x="5080000" y="4324350"/>
          <p14:tracePt t="65468" x="5080000" y="4413250"/>
          <p14:tracePt t="65470" x="5086350" y="4470400"/>
          <p14:tracePt t="65485" x="5099050" y="4565650"/>
          <p14:tracePt t="65501" x="5137150" y="4667250"/>
          <p14:tracePt t="65518" x="5175250" y="4749800"/>
          <p14:tracePt t="65534" x="5219700" y="4813300"/>
          <p14:tracePt t="65551" x="5257800" y="4864100"/>
          <p14:tracePt t="65568" x="5302250" y="4902200"/>
          <p14:tracePt t="65584" x="5378450" y="4946650"/>
          <p14:tracePt t="65601" x="5473700" y="4991100"/>
          <p14:tracePt t="65618" x="5613400" y="5035550"/>
          <p14:tracePt t="65634" x="5765800" y="5067300"/>
          <p14:tracePt t="65651" x="5918200" y="5086350"/>
          <p14:tracePt t="65668" x="6019800" y="5086350"/>
          <p14:tracePt t="65685" x="6165850" y="5073650"/>
          <p14:tracePt t="65702" x="6216650" y="5048250"/>
          <p14:tracePt t="65718" x="6261100" y="5016500"/>
          <p14:tracePt t="65735" x="6305550" y="4953000"/>
          <p14:tracePt t="65751" x="6343650" y="4870450"/>
          <p14:tracePt t="65767" x="6362700" y="4768850"/>
          <p14:tracePt t="65784" x="6381750" y="4679950"/>
          <p14:tracePt t="65801" x="6388100" y="4603750"/>
          <p14:tracePt t="65817" x="6381750" y="4533900"/>
          <p14:tracePt t="65834" x="6362700" y="4483100"/>
          <p14:tracePt t="65851" x="6343650" y="4445000"/>
          <p14:tracePt t="65854" x="6330950" y="4425950"/>
          <p14:tracePt t="65867" x="6311900" y="4406900"/>
          <p14:tracePt t="65884" x="6254750" y="4362450"/>
          <p14:tracePt t="65901" x="6140450" y="4311650"/>
          <p14:tracePt t="65918" x="6045200" y="4273550"/>
          <p14:tracePt t="65934" x="5943600" y="4241800"/>
          <p14:tracePt t="65951" x="5854700" y="4222750"/>
          <p14:tracePt t="65968" x="5746750" y="4203700"/>
          <p14:tracePt t="65985" x="5670550" y="4197350"/>
          <p14:tracePt t="66001" x="5600700" y="4197350"/>
          <p14:tracePt t="66017" x="5543550" y="4203700"/>
          <p14:tracePt t="66034" x="5499100" y="4229100"/>
          <p14:tracePt t="66051" x="5448300" y="4260850"/>
          <p14:tracePt t="66067" x="5403850" y="4298950"/>
          <p14:tracePt t="66069" x="5378450" y="4330700"/>
          <p14:tracePt t="66084" x="5359400" y="4349750"/>
          <p14:tracePt t="66101" x="5314950" y="4445000"/>
          <p14:tracePt t="66117" x="5283200" y="4521200"/>
          <p14:tracePt t="66134" x="5270500" y="4591050"/>
          <p14:tracePt t="66151" x="5257800" y="4648200"/>
          <p14:tracePt t="66168" x="5257800" y="4692650"/>
          <p14:tracePt t="66184" x="5257800" y="4749800"/>
          <p14:tracePt t="66201" x="5270500" y="4794250"/>
          <p14:tracePt t="66218" x="5283200" y="4819650"/>
          <p14:tracePt t="66234" x="5295900" y="4838700"/>
          <p14:tracePt t="66251" x="5302250" y="4838700"/>
          <p14:tracePt t="66381" x="0" y="0"/>
        </p14:tracePtLst>
        <p14:tracePtLst>
          <p14:tracePt t="67802" x="5797550" y="5816600"/>
          <p14:tracePt t="67832" x="5816600" y="5816600"/>
          <p14:tracePt t="67854" x="5937250" y="5829300"/>
          <p14:tracePt t="67874" x="6096000" y="5861050"/>
          <p14:tracePt t="67884" x="6203950" y="5880100"/>
          <p14:tracePt t="67901" x="6508750" y="5899150"/>
          <p14:tracePt t="67918" x="6667500" y="5899150"/>
          <p14:tracePt t="67934" x="6762750" y="5899150"/>
          <p14:tracePt t="67950" x="6800850" y="5899150"/>
          <p14:tracePt t="67967" x="6807200" y="5899150"/>
          <p14:tracePt t="68037" x="0" y="0"/>
        </p14:tracePtLst>
        <p14:tracePtLst>
          <p14:tracePt t="68589" x="6013450" y="5873750"/>
          <p14:tracePt t="68663" x="6019800" y="5873750"/>
          <p14:tracePt t="68679" x="6089650" y="5873750"/>
          <p14:tracePt t="68691" x="6165850" y="5873750"/>
          <p14:tracePt t="68701" x="6356350" y="5873750"/>
          <p14:tracePt t="68717" x="6597650" y="5873750"/>
          <p14:tracePt t="68734" x="6845300" y="5873750"/>
          <p14:tracePt t="68750" x="7023100" y="5873750"/>
          <p14:tracePt t="68767" x="7162800" y="5873750"/>
          <p14:tracePt t="68783" x="7258050" y="5873750"/>
          <p14:tracePt t="68800" x="7315200" y="5873750"/>
          <p14:tracePt t="68817" x="7340600" y="5873750"/>
          <p14:tracePt t="68833" x="7353300" y="5873750"/>
          <p14:tracePt t="69630" x="0" y="0"/>
        </p14:tracePtLst>
        <p14:tracePtLst>
          <p14:tracePt t="70498" x="6064250" y="5810250"/>
          <p14:tracePt t="70546" x="6089650" y="5810250"/>
          <p14:tracePt t="70565" x="6165850" y="5810250"/>
          <p14:tracePt t="70579" x="6305550" y="5810250"/>
          <p14:tracePt t="70588" x="6375400" y="5810250"/>
          <p14:tracePt t="70599" x="6527800" y="5810250"/>
          <p14:tracePt t="70616" x="6661150" y="5810250"/>
          <p14:tracePt t="70633" x="6781800" y="5810250"/>
          <p14:tracePt t="70649" x="6889750" y="5810250"/>
          <p14:tracePt t="70666" x="6991350" y="5810250"/>
          <p14:tracePt t="70683" x="7112000" y="5810250"/>
          <p14:tracePt t="70686" x="7162800" y="5810250"/>
          <p14:tracePt t="70699" x="7207250" y="5810250"/>
          <p14:tracePt t="70716" x="7283450" y="5810250"/>
          <p14:tracePt t="70733" x="7315200" y="5810250"/>
          <p14:tracePt t="71093" x="0" y="0"/>
        </p14:tracePtLst>
        <p14:tracePtLst>
          <p14:tracePt t="72594" x="7461250" y="5797550"/>
          <p14:tracePt t="72733" x="0" y="0"/>
        </p14:tracePtLst>
        <p14:tracePtLst>
          <p14:tracePt t="73118" x="7747000" y="5810250"/>
          <p14:tracePt t="73174" x="7753350" y="5810250"/>
          <p14:tracePt t="73186" x="7759700" y="5810250"/>
          <p14:tracePt t="73199" x="7816850" y="5810250"/>
          <p14:tracePt t="73215" x="7924800" y="5810250"/>
          <p14:tracePt t="73232" x="8064500" y="5810250"/>
          <p14:tracePt t="73249" x="8197850" y="5810250"/>
          <p14:tracePt t="73265" x="8318500" y="5810250"/>
          <p14:tracePt t="73282" x="8394700" y="5810250"/>
          <p14:tracePt t="73298" x="8432800" y="5810250"/>
          <p14:tracePt t="73315" x="8445500" y="5810250"/>
          <p14:tracePt t="73332" x="8451850" y="5810250"/>
          <p14:tracePt t="73348" x="8458200" y="5810250"/>
          <p14:tracePt t="73365" x="8464550" y="5810250"/>
          <p14:tracePt t="73766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073275" y="2723778"/>
            <a:ext cx="49688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2  4  7  10  11  45  50  59  60  66  69  70  79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05740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37490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68605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02895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41700" y="24173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844925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252913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[6]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649788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[7]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062538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[8]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476875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[9]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822950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[10]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6254750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[11]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650038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[12]</a:t>
            </a:r>
          </a:p>
        </p:txBody>
      </p: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2051050" y="1920503"/>
            <a:ext cx="304800" cy="527050"/>
            <a:chOff x="1292" y="1099"/>
            <a:chExt cx="192" cy="332"/>
          </a:xfrm>
        </p:grpSpPr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4267200" y="1925265"/>
            <a:ext cx="304800" cy="527050"/>
            <a:chOff x="1292" y="1099"/>
            <a:chExt cx="192" cy="332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mid</a:t>
              </a: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6645275" y="1925265"/>
            <a:ext cx="406400" cy="527050"/>
            <a:chOff x="1260" y="1099"/>
            <a:chExt cx="256" cy="332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503238" y="1984003"/>
            <a:ext cx="1016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关键字为</a:t>
            </a:r>
            <a:r>
              <a:rPr lang="en-US" altLang="zh-CN"/>
              <a:t>11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90550" y="2741240"/>
            <a:ext cx="914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&lt;50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2079625" y="4001715"/>
            <a:ext cx="21240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2  4  7  10  11  45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206375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238125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269240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303530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448050" y="369532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851275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grpSp>
        <p:nvGrpSpPr>
          <p:cNvPr id="39" name="Group 58"/>
          <p:cNvGrpSpPr>
            <a:grpSpLocks/>
          </p:cNvGrpSpPr>
          <p:nvPr/>
        </p:nvGrpSpPr>
        <p:grpSpPr bwMode="auto">
          <a:xfrm>
            <a:off x="2051050" y="3173040"/>
            <a:ext cx="304800" cy="527050"/>
            <a:chOff x="1292" y="1099"/>
            <a:chExt cx="192" cy="332"/>
          </a:xfrm>
        </p:grpSpPr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3779838" y="3209553"/>
            <a:ext cx="406400" cy="527050"/>
            <a:chOff x="1260" y="1099"/>
            <a:chExt cx="256" cy="332"/>
          </a:xfrm>
        </p:grpSpPr>
        <p:sp>
          <p:nvSpPr>
            <p:cNvPr id="43" name="Text Box 62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44" name="Line 63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663825" y="3195265"/>
            <a:ext cx="304800" cy="527050"/>
            <a:chOff x="1292" y="1099"/>
            <a:chExt cx="192" cy="332"/>
          </a:xfrm>
        </p:grpSpPr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/>
                <a:t>mid</a:t>
              </a:r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661988" y="4031878"/>
            <a:ext cx="812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&lt;7</a:t>
            </a:r>
          </a:p>
        </p:txBody>
      </p:sp>
      <p:sp>
        <p:nvSpPr>
          <p:cNvPr id="49" name="Text Box 68"/>
          <p:cNvSpPr txBox="1">
            <a:spLocks noChangeArrowheads="1"/>
          </p:cNvSpPr>
          <p:nvPr/>
        </p:nvSpPr>
        <p:spPr bwMode="auto">
          <a:xfrm>
            <a:off x="2079625" y="5346328"/>
            <a:ext cx="12096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10  11  45</a:t>
            </a:r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2124075" y="504470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51" name="Text Box 73"/>
          <p:cNvSpPr txBox="1">
            <a:spLocks noChangeArrowheads="1"/>
          </p:cNvSpPr>
          <p:nvPr/>
        </p:nvSpPr>
        <p:spPr bwMode="auto">
          <a:xfrm>
            <a:off x="2536825" y="503994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2940050" y="504470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grpSp>
        <p:nvGrpSpPr>
          <p:cNvPr id="53" name="Group 75"/>
          <p:cNvGrpSpPr>
            <a:grpSpLocks/>
          </p:cNvGrpSpPr>
          <p:nvPr/>
        </p:nvGrpSpPr>
        <p:grpSpPr bwMode="auto">
          <a:xfrm>
            <a:off x="2106613" y="4517653"/>
            <a:ext cx="304800" cy="527050"/>
            <a:chOff x="1292" y="1099"/>
            <a:chExt cx="192" cy="332"/>
          </a:xfrm>
        </p:grpSpPr>
        <p:sp>
          <p:nvSpPr>
            <p:cNvPr id="54" name="Text Box 76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78"/>
          <p:cNvGrpSpPr>
            <a:grpSpLocks/>
          </p:cNvGrpSpPr>
          <p:nvPr/>
        </p:nvGrpSpPr>
        <p:grpSpPr bwMode="auto">
          <a:xfrm>
            <a:off x="2532063" y="4517653"/>
            <a:ext cx="304800" cy="527050"/>
            <a:chOff x="1292" y="1099"/>
            <a:chExt cx="192" cy="332"/>
          </a:xfrm>
        </p:grpSpPr>
        <p:sp>
          <p:nvSpPr>
            <p:cNvPr id="57" name="Text Box 79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mid</a:t>
              </a:r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81"/>
          <p:cNvGrpSpPr>
            <a:grpSpLocks/>
          </p:cNvGrpSpPr>
          <p:nvPr/>
        </p:nvGrpSpPr>
        <p:grpSpPr bwMode="auto">
          <a:xfrm>
            <a:off x="2879725" y="4504953"/>
            <a:ext cx="406400" cy="527050"/>
            <a:chOff x="1260" y="1099"/>
            <a:chExt cx="256" cy="332"/>
          </a:xfrm>
        </p:grpSpPr>
        <p:sp>
          <p:nvSpPr>
            <p:cNvPr id="60" name="Text Box 82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61" name="Line 83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84"/>
          <p:cNvSpPr txBox="1">
            <a:spLocks noChangeArrowheads="1"/>
          </p:cNvSpPr>
          <p:nvPr/>
        </p:nvSpPr>
        <p:spPr bwMode="auto">
          <a:xfrm>
            <a:off x="582613" y="5405065"/>
            <a:ext cx="1016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==11</a:t>
            </a:r>
          </a:p>
        </p:txBody>
      </p:sp>
      <p:sp>
        <p:nvSpPr>
          <p:cNvPr id="63" name="Text Box 85"/>
          <p:cNvSpPr txBox="1">
            <a:spLocks noChangeArrowheads="1"/>
          </p:cNvSpPr>
          <p:nvPr/>
        </p:nvSpPr>
        <p:spPr bwMode="auto">
          <a:xfrm>
            <a:off x="5387242" y="3237402"/>
            <a:ext cx="6051550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分别记当前剩下元素的第一个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和最后一个下标，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表示中间元素下标。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low+high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/2</a:t>
            </a:r>
          </a:p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初始条件下，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low=0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high=list.length-1</a:t>
            </a:r>
          </a:p>
          <a:p>
            <a:pPr algn="l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每次迭代时，如果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key&lt;list [mid], high=mid-1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key==list [mid],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 = mid + 1 </a:t>
            </a:r>
          </a:p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迭代继续条件：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high&gt;= 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47"/>
    </mc:Choice>
    <mc:Fallback xmlns="">
      <p:transition spd="slow" advTm="127747"/>
    </mc:Fallback>
  </mc:AlternateContent>
  <p:extLst>
    <p:ext uri="{3A86A75C-4F4B-4683-9AE1-C65F6400EC91}">
      <p14:laserTraceLst xmlns:p14="http://schemas.microsoft.com/office/powerpoint/2010/main">
        <p14:tracePtLst>
          <p14:tracePt t="3443" x="2546350" y="1270000"/>
          <p14:tracePt t="3495" x="2546350" y="1358900"/>
          <p14:tracePt t="3510" x="2546350" y="1377950"/>
          <p14:tracePt t="3527" x="2546350" y="1428750"/>
          <p14:tracePt t="3543" x="2552700" y="1454150"/>
          <p14:tracePt t="3559" x="2565400" y="1485900"/>
          <p14:tracePt t="3576" x="2578100" y="1517650"/>
          <p14:tracePt t="3593" x="2603500" y="1555750"/>
          <p14:tracePt t="3610" x="2635250" y="1593850"/>
          <p14:tracePt t="3626" x="2673350" y="1619250"/>
          <p14:tracePt t="3643" x="2724150" y="1644650"/>
          <p14:tracePt t="3660" x="2781300" y="1676400"/>
          <p14:tracePt t="3676" x="2863850" y="1701800"/>
          <p14:tracePt t="3693" x="2978150" y="1727200"/>
          <p14:tracePt t="3710" x="3098800" y="1746250"/>
          <p14:tracePt t="3712" x="3162300" y="1746250"/>
          <p14:tracePt t="3727" x="3308350" y="1746250"/>
          <p14:tracePt t="3743" x="3467100" y="1746250"/>
          <p14:tracePt t="3760" x="3613150" y="1746250"/>
          <p14:tracePt t="3777" x="3759200" y="1746250"/>
          <p14:tracePt t="3793" x="3879850" y="1746250"/>
          <p14:tracePt t="3810" x="3987800" y="1746250"/>
          <p14:tracePt t="3827" x="4064000" y="1733550"/>
          <p14:tracePt t="3843" x="4114800" y="1720850"/>
          <p14:tracePt t="3860" x="4146550" y="1714500"/>
          <p14:tracePt t="3876" x="4184650" y="1701800"/>
          <p14:tracePt t="3893" x="4210050" y="1682750"/>
          <p14:tracePt t="3896" x="4222750" y="1670050"/>
          <p14:tracePt t="3910" x="4241800" y="1657350"/>
          <p14:tracePt t="3927" x="4267200" y="1631950"/>
          <p14:tracePt t="3943" x="4279900" y="1606550"/>
          <p14:tracePt t="3960" x="4292600" y="1574800"/>
          <p14:tracePt t="3976" x="4298950" y="1543050"/>
          <p14:tracePt t="3993" x="4298950" y="1504950"/>
          <p14:tracePt t="4010" x="4286250" y="1466850"/>
          <p14:tracePt t="4027" x="4260850" y="1422400"/>
          <p14:tracePt t="4043" x="4222750" y="1371600"/>
          <p14:tracePt t="4060" x="4178300" y="1327150"/>
          <p14:tracePt t="4076" x="4127500" y="1289050"/>
          <p14:tracePt t="4093" x="4095750" y="1270000"/>
          <p14:tracePt t="4110" x="4051300" y="1244600"/>
          <p14:tracePt t="4111" x="4032250" y="1238250"/>
          <p14:tracePt t="4126" x="4006850" y="1225550"/>
          <p14:tracePt t="4143" x="3905250" y="1206500"/>
          <p14:tracePt t="4159" x="3797300" y="1187450"/>
          <p14:tracePt t="4176" x="3670300" y="1181100"/>
          <p14:tracePt t="4193" x="3530600" y="1181100"/>
          <p14:tracePt t="4210" x="3390900" y="1181100"/>
          <p14:tracePt t="4227" x="3263900" y="1181100"/>
          <p14:tracePt t="4243" x="3168650" y="1181100"/>
          <p14:tracePt t="4259" x="3067050" y="1187450"/>
          <p14:tracePt t="4276" x="2997200" y="1212850"/>
          <p14:tracePt t="4293" x="2946400" y="1238250"/>
          <p14:tracePt t="4296" x="2921000" y="1257300"/>
          <p14:tracePt t="4309" x="2901950" y="1276350"/>
          <p14:tracePt t="4326" x="2863850" y="1308100"/>
          <p14:tracePt t="4328" x="2844800" y="1314450"/>
          <p14:tracePt t="4343" x="2832100" y="1339850"/>
          <p14:tracePt t="4359" x="2813050" y="1358900"/>
          <p14:tracePt t="4376" x="2800350" y="1397000"/>
          <p14:tracePt t="4393" x="2781300" y="1428750"/>
          <p14:tracePt t="4409" x="2768600" y="1479550"/>
          <p14:tracePt t="4426" x="2755900" y="1530350"/>
          <p14:tracePt t="4443" x="2749550" y="1581150"/>
          <p14:tracePt t="4460" x="2749550" y="1612900"/>
          <p14:tracePt t="4477" x="2749550" y="1644650"/>
          <p14:tracePt t="4480" x="2749550" y="1663700"/>
          <p14:tracePt t="4493" x="2749550" y="1676400"/>
          <p14:tracePt t="4510" x="2755900" y="1708150"/>
          <p14:tracePt t="4527" x="2825750" y="1765300"/>
          <p14:tracePt t="4543" x="2908300" y="1816100"/>
          <p14:tracePt t="4560" x="3054350" y="1860550"/>
          <p14:tracePt t="4576" x="3213100" y="1885950"/>
          <p14:tracePt t="4593" x="3384550" y="1898650"/>
          <p14:tracePt t="4609" x="3549650" y="1898650"/>
          <p14:tracePt t="4626" x="3695700" y="1873250"/>
          <p14:tracePt t="4643" x="3803650" y="1828800"/>
          <p14:tracePt t="4659" x="3905250" y="1790700"/>
          <p14:tracePt t="4676" x="3981450" y="1746250"/>
          <p14:tracePt t="4693" x="4057650" y="1701800"/>
          <p14:tracePt t="4696" x="4076700" y="1676400"/>
          <p14:tracePt t="4710" x="4095750" y="1644650"/>
          <p14:tracePt t="4726" x="4121150" y="1593850"/>
          <p14:tracePt t="4743" x="4133850" y="1543050"/>
          <p14:tracePt t="4760" x="4133850" y="1511300"/>
          <p14:tracePt t="4776" x="4133850" y="1466850"/>
          <p14:tracePt t="4793" x="4127500" y="1441450"/>
          <p14:tracePt t="4809" x="4108450" y="1409700"/>
          <p14:tracePt t="4826" x="4076700" y="1371600"/>
          <p14:tracePt t="4843" x="4038600" y="1339850"/>
          <p14:tracePt t="4859" x="3975100" y="1295400"/>
          <p14:tracePt t="4876" x="3892550" y="1263650"/>
          <p14:tracePt t="4879" x="3848100" y="1238250"/>
          <p14:tracePt t="4893" x="3803650" y="1225550"/>
          <p14:tracePt t="4909" x="3689350" y="1193800"/>
          <p14:tracePt t="4926" x="3568700" y="1168400"/>
          <p14:tracePt t="4928" x="3505200" y="1162050"/>
          <p14:tracePt t="4943" x="3397250" y="1162050"/>
          <p14:tracePt t="4959" x="3289300" y="1162050"/>
          <p14:tracePt t="4976" x="3181350" y="1162050"/>
          <p14:tracePt t="4992" x="3105150" y="1174750"/>
          <p14:tracePt t="5009" x="3035300" y="1193800"/>
          <p14:tracePt t="5026" x="2965450" y="1212850"/>
          <p14:tracePt t="5043" x="2901950" y="1238250"/>
          <p14:tracePt t="5059" x="2851150" y="1263650"/>
          <p14:tracePt t="5076" x="2813050" y="1301750"/>
          <p14:tracePt t="5092" x="2794000" y="1339850"/>
          <p14:tracePt t="5109" x="2774950" y="1390650"/>
          <p14:tracePt t="5126" x="2768600" y="1435100"/>
          <p14:tracePt t="5128" x="2768600" y="1447800"/>
          <p14:tracePt t="5143" x="2768600" y="1485900"/>
          <p14:tracePt t="5159" x="2768600" y="1543050"/>
          <p14:tracePt t="5176" x="2800350" y="1600200"/>
          <p14:tracePt t="5192" x="2851150" y="1657350"/>
          <p14:tracePt t="5209" x="2933700" y="1714500"/>
          <p14:tracePt t="5226" x="3048000" y="1784350"/>
          <p14:tracePt t="5243" x="3181350" y="1835150"/>
          <p14:tracePt t="5259" x="3333750" y="1866900"/>
          <p14:tracePt t="5276" x="3486150" y="1885950"/>
          <p14:tracePt t="5292" x="3625850" y="1885950"/>
          <p14:tracePt t="5309" x="3771900" y="1885950"/>
          <p14:tracePt t="5326" x="3930650" y="1873250"/>
          <p14:tracePt t="5328" x="3994150" y="1866900"/>
          <p14:tracePt t="5342" x="4095750" y="1835150"/>
          <p14:tracePt t="5359" x="4159250" y="1803400"/>
          <p14:tracePt t="5376" x="4191000" y="1784350"/>
          <p14:tracePt t="5392" x="4210050" y="1758950"/>
          <p14:tracePt t="5409" x="4222750" y="1739900"/>
          <p14:tracePt t="5426" x="4235450" y="1708150"/>
          <p14:tracePt t="5443" x="4241800" y="1682750"/>
          <p14:tracePt t="5459" x="4241800" y="1657350"/>
          <p14:tracePt t="5476" x="4241800" y="1631950"/>
          <p14:tracePt t="5493" x="4241800" y="1612900"/>
          <p14:tracePt t="5509" x="4241800" y="1593850"/>
          <p14:tracePt t="5526" x="4241800" y="1568450"/>
          <p14:tracePt t="5543" x="4241800" y="1543050"/>
          <p14:tracePt t="5559" x="4229100" y="1524000"/>
          <p14:tracePt t="5576" x="4216400" y="1504950"/>
          <p14:tracePt t="5592" x="4210050" y="1479550"/>
          <p14:tracePt t="5609" x="4191000" y="1466850"/>
          <p14:tracePt t="5626" x="4171950" y="1441450"/>
          <p14:tracePt t="5642" x="4140200" y="1422400"/>
          <p14:tracePt t="5659" x="4108450" y="1390650"/>
          <p14:tracePt t="5676" x="4076700" y="1365250"/>
          <p14:tracePt t="5692" x="4025900" y="1339850"/>
          <p14:tracePt t="5709" x="3962400" y="1314450"/>
          <p14:tracePt t="5726" x="3898900" y="1295400"/>
          <p14:tracePt t="5729" x="3854450" y="1276350"/>
          <p14:tracePt t="5743" x="3765550" y="1263650"/>
          <p14:tracePt t="5759" x="3657600" y="1244600"/>
          <p14:tracePt t="5776" x="3549650" y="1238250"/>
          <p14:tracePt t="5792" x="3422650" y="1238250"/>
          <p14:tracePt t="5809" x="3314700" y="1238250"/>
          <p14:tracePt t="5826" x="3206750" y="1238250"/>
          <p14:tracePt t="5842" x="3124200" y="1263650"/>
          <p14:tracePt t="5859" x="3067050" y="1289050"/>
          <p14:tracePt t="5875" x="3028950" y="1320800"/>
          <p14:tracePt t="5892" x="3003550" y="1358900"/>
          <p14:tracePt t="5909" x="2984500" y="1397000"/>
          <p14:tracePt t="5926" x="2978150" y="1441450"/>
          <p14:tracePt t="5928" x="2978150" y="1454150"/>
          <p14:tracePt t="5942" x="2978150" y="1479550"/>
          <p14:tracePt t="5959" x="2978150" y="1562100"/>
          <p14:tracePt t="5976" x="2990850" y="1612900"/>
          <p14:tracePt t="5992" x="3016250" y="1663700"/>
          <p14:tracePt t="6009" x="3048000" y="1701800"/>
          <p14:tracePt t="6026" x="3092450" y="1739900"/>
          <p14:tracePt t="6042" x="3136900" y="1765300"/>
          <p14:tracePt t="6059" x="3187700" y="1790700"/>
          <p14:tracePt t="6075" x="3238500" y="1803400"/>
          <p14:tracePt t="6092" x="3302000" y="1816100"/>
          <p14:tracePt t="6109" x="3403600" y="1835150"/>
          <p14:tracePt t="6125" x="3511550" y="1847850"/>
          <p14:tracePt t="6128" x="3575050" y="1847850"/>
          <p14:tracePt t="6142" x="3632200" y="1847850"/>
          <p14:tracePt t="6159" x="3752850" y="1841500"/>
          <p14:tracePt t="6175" x="3790950" y="1828800"/>
          <p14:tracePt t="6192" x="3829050" y="1809750"/>
          <p14:tracePt t="6209" x="3854450" y="1784350"/>
          <p14:tracePt t="6226" x="3873500" y="1765300"/>
          <p14:tracePt t="6242" x="3898900" y="1733550"/>
          <p14:tracePt t="6259" x="3917950" y="1701800"/>
          <p14:tracePt t="6276" x="3924300" y="1657350"/>
          <p14:tracePt t="6292" x="3930650" y="1619250"/>
          <p14:tracePt t="6309" x="3930650" y="1562100"/>
          <p14:tracePt t="6325" x="3937000" y="1511300"/>
          <p14:tracePt t="6342" x="3937000" y="1466850"/>
          <p14:tracePt t="6344" x="3937000" y="1447800"/>
          <p14:tracePt t="6359" x="3905250" y="1390650"/>
          <p14:tracePt t="6375" x="3873500" y="1339850"/>
          <p14:tracePt t="6392" x="3835400" y="1301750"/>
          <p14:tracePt t="6409" x="3790950" y="1263650"/>
          <p14:tracePt t="6425" x="3740150" y="1231900"/>
          <p14:tracePt t="6442" x="3663950" y="1200150"/>
          <p14:tracePt t="6460" x="3581400" y="1168400"/>
          <p14:tracePt t="6476" x="3473450" y="1149350"/>
          <p14:tracePt t="6493" x="3365500" y="1143000"/>
          <p14:tracePt t="6496" x="3314700" y="1143000"/>
          <p14:tracePt t="6510" x="3257550" y="1143000"/>
          <p14:tracePt t="6526" x="3149600" y="1149350"/>
          <p14:tracePt t="6530" x="3105150" y="1162050"/>
          <p14:tracePt t="6543" x="3041650" y="1200150"/>
          <p14:tracePt t="6560" x="2997200" y="1225550"/>
          <p14:tracePt t="6576" x="2965450" y="1244600"/>
          <p14:tracePt t="6592" x="2952750" y="1270000"/>
          <p14:tracePt t="6609" x="2940050" y="1301750"/>
          <p14:tracePt t="6625" x="2940050" y="1339850"/>
          <p14:tracePt t="6642" x="2940050" y="1403350"/>
          <p14:tracePt t="6659" x="2978150" y="1473200"/>
          <p14:tracePt t="6675" x="3048000" y="1555750"/>
          <p14:tracePt t="6692" x="3155950" y="1644650"/>
          <p14:tracePt t="6709" x="3276600" y="1720850"/>
          <p14:tracePt t="6712" x="3346450" y="1746250"/>
          <p14:tracePt t="6726" x="3409950" y="1771650"/>
          <p14:tracePt t="6743" x="3600450" y="1803400"/>
          <p14:tracePt t="6759" x="3714750" y="1803400"/>
          <p14:tracePt t="6775" x="3867150" y="1790700"/>
          <p14:tracePt t="6792" x="3987800" y="1765300"/>
          <p14:tracePt t="6809" x="4076700" y="1739900"/>
          <p14:tracePt t="6825" x="4121150" y="1727200"/>
          <p14:tracePt t="6842" x="4140200" y="1714500"/>
          <p14:tracePt t="6859" x="4152900" y="1708150"/>
          <p14:tracePt t="6983" x="0" y="0"/>
        </p14:tracePtLst>
        <p14:tracePtLst>
          <p14:tracePt t="9083" x="5937250" y="3295650"/>
          <p14:tracePt t="9096" x="5924550" y="3314700"/>
          <p14:tracePt t="9108" x="5918200" y="3327400"/>
          <p14:tracePt t="9125" x="5911850" y="3352800"/>
          <p14:tracePt t="9128" x="5911850" y="3365500"/>
          <p14:tracePt t="9141" x="5911850" y="3378200"/>
          <p14:tracePt t="9158" x="5905500" y="3390900"/>
          <p14:tracePt t="9159" x="5905500" y="3403600"/>
          <p14:tracePt t="9175" x="5905500" y="3409950"/>
          <p14:tracePt t="9191" x="5905500" y="3429000"/>
          <p14:tracePt t="9208" x="5905500" y="3454400"/>
          <p14:tracePt t="9225" x="5924550" y="3479800"/>
          <p14:tracePt t="9242" x="5956300" y="3498850"/>
          <p14:tracePt t="9258" x="5988050" y="3517900"/>
          <p14:tracePt t="9275" x="6038850" y="3530600"/>
          <p14:tracePt t="9291" x="6089650" y="3530600"/>
          <p14:tracePt t="9308" x="6140450" y="3530600"/>
          <p14:tracePt t="9312" x="6172200" y="3530600"/>
          <p14:tracePt t="9325" x="6210300" y="3530600"/>
          <p14:tracePt t="9341" x="6254750" y="3517900"/>
          <p14:tracePt t="9343" x="6267450" y="3505200"/>
          <p14:tracePt t="9358" x="6280150" y="3498850"/>
          <p14:tracePt t="9375" x="6305550" y="3467100"/>
          <p14:tracePt t="9391" x="6311900" y="3441700"/>
          <p14:tracePt t="9408" x="6311900" y="3409950"/>
          <p14:tracePt t="9424" x="6311900" y="3384550"/>
          <p14:tracePt t="9441" x="6311900" y="3359150"/>
          <p14:tracePt t="9458" x="6305550" y="3327400"/>
          <p14:tracePt t="9475" x="6292850" y="3308350"/>
          <p14:tracePt t="9492" x="6273800" y="3282950"/>
          <p14:tracePt t="9508" x="6248400" y="3270250"/>
          <p14:tracePt t="9525" x="6216650" y="3257550"/>
          <p14:tracePt t="9527" x="6203950" y="3251200"/>
          <p14:tracePt t="9542" x="6184900" y="3244850"/>
          <p14:tracePt t="9558" x="6159500" y="3244850"/>
          <p14:tracePt t="9575" x="6096000" y="3244850"/>
          <p14:tracePt t="9591" x="6038850" y="3257550"/>
          <p14:tracePt t="9608" x="6007100" y="3282950"/>
          <p14:tracePt t="9624" x="5962650" y="3308350"/>
          <p14:tracePt t="9641" x="5930900" y="3333750"/>
          <p14:tracePt t="9658" x="5911850" y="3359150"/>
          <p14:tracePt t="9674" x="5905500" y="3371850"/>
          <p14:tracePt t="9691" x="5905500" y="3378200"/>
          <p14:tracePt t="9708" x="5905500" y="3397250"/>
          <p14:tracePt t="9724" x="5905500" y="3416300"/>
          <p14:tracePt t="9741" x="5905500" y="3441700"/>
          <p14:tracePt t="9743" x="5905500" y="3454400"/>
          <p14:tracePt t="9761" x="5911850" y="3473450"/>
          <p14:tracePt t="9775" x="5918200" y="3479800"/>
          <p14:tracePt t="9792" x="5930900" y="3492500"/>
          <p14:tracePt t="9808" x="5943600" y="3498850"/>
          <p14:tracePt t="9825" x="5962650" y="3505200"/>
          <p14:tracePt t="9841" x="5988050" y="3511550"/>
          <p14:tracePt t="9858" x="6038850" y="3517900"/>
          <p14:tracePt t="9874" x="6102350" y="3517900"/>
          <p14:tracePt t="9891" x="6178550" y="3517900"/>
          <p14:tracePt t="9908" x="6261100" y="3511550"/>
          <p14:tracePt t="9924" x="6311900" y="3486150"/>
          <p14:tracePt t="9941" x="6343650" y="3460750"/>
          <p14:tracePt t="9944" x="6343650" y="3448050"/>
          <p14:tracePt t="9958" x="6350000" y="3441700"/>
          <p14:tracePt t="9975" x="6350000" y="3416300"/>
          <p14:tracePt t="9992" x="6350000" y="3397250"/>
          <p14:tracePt t="10008" x="6337300" y="3371850"/>
          <p14:tracePt t="10025" x="6305550" y="3359150"/>
          <p14:tracePt t="10041" x="6273800" y="3352800"/>
          <p14:tracePt t="10057" x="6248400" y="3352800"/>
          <p14:tracePt t="10075" x="6223000" y="3352800"/>
          <p14:tracePt t="10091" x="6197600" y="3352800"/>
          <p14:tracePt t="10107" x="6184900" y="3359150"/>
          <p14:tracePt t="10124" x="6172200" y="3371850"/>
          <p14:tracePt t="10127" x="6172200" y="3378200"/>
          <p14:tracePt t="10141" x="6165850" y="3384550"/>
          <p14:tracePt t="10174" x="6165850" y="3390900"/>
          <p14:tracePt t="10191" x="6165850" y="3403600"/>
          <p14:tracePt t="10225" x="6165850" y="3409950"/>
          <p14:tracePt t="10328" x="0" y="0"/>
        </p14:tracePtLst>
        <p14:tracePtLst>
          <p14:tracePt t="10772" x="6261100" y="3302000"/>
          <p14:tracePt t="10794" x="6254750" y="3308350"/>
          <p14:tracePt t="10806" x="6254750" y="3314700"/>
          <p14:tracePt t="10815" x="6248400" y="3333750"/>
          <p14:tracePt t="10824" x="6248400" y="3340100"/>
          <p14:tracePt t="10841" x="6248400" y="3378200"/>
          <p14:tracePt t="10857" x="6248400" y="3403600"/>
          <p14:tracePt t="10874" x="6248400" y="3435350"/>
          <p14:tracePt t="10891" x="6261100" y="3460750"/>
          <p14:tracePt t="10907" x="6280150" y="3467100"/>
          <p14:tracePt t="10924" x="6299200" y="3479800"/>
          <p14:tracePt t="10941" x="6311900" y="3479800"/>
          <p14:tracePt t="10957" x="6324600" y="3479800"/>
          <p14:tracePt t="10974" x="6350000" y="3473450"/>
          <p14:tracePt t="10976" x="6362700" y="3467100"/>
          <p14:tracePt t="10991" x="6375400" y="3460750"/>
          <p14:tracePt t="11008" x="6388100" y="3448050"/>
          <p14:tracePt t="11025" x="6394450" y="3448050"/>
          <p14:tracePt t="11041" x="6394450" y="3435350"/>
          <p14:tracePt t="11058" x="6394450" y="3429000"/>
          <p14:tracePt t="11075" x="6394450" y="3422650"/>
          <p14:tracePt t="11351" x="0" y="0"/>
        </p14:tracePtLst>
        <p14:tracePtLst>
          <p14:tracePt t="11859" x="6762750" y="3346450"/>
          <p14:tracePt t="11866" x="6762750" y="3359150"/>
          <p14:tracePt t="11874" x="6750050" y="3365500"/>
          <p14:tracePt t="11890" x="6743700" y="3397250"/>
          <p14:tracePt t="11907" x="6756400" y="3422650"/>
          <p14:tracePt t="11924" x="6756400" y="3454400"/>
          <p14:tracePt t="11940" x="6769100" y="3479800"/>
          <p14:tracePt t="11944" x="6775450" y="3492500"/>
          <p14:tracePt t="11957" x="6788150" y="3505200"/>
          <p14:tracePt t="11959" x="6800850" y="3505200"/>
          <p14:tracePt t="11974" x="6807200" y="3511550"/>
          <p14:tracePt t="11991" x="6845300" y="3517900"/>
          <p14:tracePt t="12008" x="6883400" y="3517900"/>
          <p14:tracePt t="12024" x="6921500" y="3511550"/>
          <p14:tracePt t="12040" x="6953250" y="3498850"/>
          <p14:tracePt t="12057" x="6978650" y="3479800"/>
          <p14:tracePt t="12073" x="7004050" y="3460750"/>
          <p14:tracePt t="12090" x="7016750" y="3448050"/>
          <p14:tracePt t="12107" x="7023100" y="3441700"/>
          <p14:tracePt t="12123" x="7029450" y="3429000"/>
          <p14:tracePt t="12305" x="0" y="0"/>
        </p14:tracePtLst>
        <p14:tracePtLst>
          <p14:tracePt t="13547" x="2178050" y="2057400"/>
          <p14:tracePt t="13603" x="2178050" y="2063750"/>
          <p14:tracePt t="13613" x="2178050" y="2082800"/>
          <p14:tracePt t="13623" x="2178050" y="2133600"/>
          <p14:tracePt t="13640" x="2178050" y="2209800"/>
          <p14:tracePt t="13656" x="2178050" y="2298700"/>
          <p14:tracePt t="13673" x="2178050" y="2381250"/>
          <p14:tracePt t="13690" x="2178050" y="2451100"/>
          <p14:tracePt t="13706" x="2178050" y="2495550"/>
          <p14:tracePt t="13723" x="2184400" y="2508250"/>
          <p14:tracePt t="13740" x="2184400" y="2514600"/>
          <p14:tracePt t="13991" x="0" y="0"/>
        </p14:tracePtLst>
        <p14:tracePtLst>
          <p14:tracePt t="14706" x="8255000" y="3517900"/>
          <p14:tracePt t="14745" x="8280400" y="3517900"/>
          <p14:tracePt t="14757" x="8305800" y="3517900"/>
          <p14:tracePt t="14773" x="8394700" y="3517900"/>
          <p14:tracePt t="14790" x="8534400" y="3517900"/>
          <p14:tracePt t="14792" x="8616950" y="3517900"/>
          <p14:tracePt t="14807" x="8788400" y="3517900"/>
          <p14:tracePt t="14824" x="8934450" y="3517900"/>
          <p14:tracePt t="14839" x="9004300" y="3517900"/>
          <p14:tracePt t="14856" x="9017000" y="3517900"/>
          <p14:tracePt t="14873" x="9023350" y="3517900"/>
          <p14:tracePt t="14889" x="0" y="0"/>
        </p14:tracePtLst>
        <p14:tracePtLst>
          <p14:tracePt t="15802" x="2082800" y="2660650"/>
          <p14:tracePt t="15815" x="2082800" y="2673350"/>
          <p14:tracePt t="15826" x="2082800" y="2686050"/>
          <p14:tracePt t="15840" x="2082800" y="2698750"/>
          <p14:tracePt t="15855" x="2089150" y="2724150"/>
          <p14:tracePt t="15872" x="2095500" y="2749550"/>
          <p14:tracePt t="15889" x="2120900" y="2774950"/>
          <p14:tracePt t="15905" x="2152650" y="2806700"/>
          <p14:tracePt t="15922" x="2216150" y="2851150"/>
          <p14:tracePt t="15939" x="2336800" y="2895600"/>
          <p14:tracePt t="15955" x="2546350" y="2946400"/>
          <p14:tracePt t="15972" x="2901950" y="3009900"/>
          <p14:tracePt t="15989" x="3403600" y="3092450"/>
          <p14:tracePt t="15992" x="3689350" y="3117850"/>
          <p14:tracePt t="16005" x="3994150" y="3130550"/>
          <p14:tracePt t="16023" x="4813300" y="3130550"/>
          <p14:tracePt t="16039" x="5200650" y="3130550"/>
          <p14:tracePt t="16056" x="5467350" y="3130550"/>
          <p14:tracePt t="16072" x="5695950" y="3130550"/>
          <p14:tracePt t="16089" x="5924550" y="3130550"/>
          <p14:tracePt t="16106" x="6159500" y="3130550"/>
          <p14:tracePt t="16122" x="6388100" y="3130550"/>
          <p14:tracePt t="16139" x="6584950" y="3130550"/>
          <p14:tracePt t="16155" x="6705600" y="3130550"/>
          <p14:tracePt t="16172" x="6762750" y="3130550"/>
          <p14:tracePt t="16175" x="6769100" y="3130550"/>
          <p14:tracePt t="16189" x="6775450" y="3130550"/>
          <p14:tracePt t="16205" x="6781800" y="3130550"/>
          <p14:tracePt t="16222" x="6788150" y="3130550"/>
          <p14:tracePt t="16239" x="6800850" y="3130550"/>
          <p14:tracePt t="16256" x="6819900" y="3130550"/>
          <p14:tracePt t="16272" x="6832600" y="3124200"/>
          <p14:tracePt t="16313" x="6838950" y="3117850"/>
          <p14:tracePt t="16354" x="6845300" y="3111500"/>
          <p14:tracePt t="16371" x="6845300" y="3105150"/>
          <p14:tracePt t="16384" x="6845300" y="3092450"/>
          <p14:tracePt t="16406" x="6845300" y="3079750"/>
          <p14:tracePt t="16422" x="6845300" y="3060700"/>
          <p14:tracePt t="16424" x="6845300" y="3048000"/>
          <p14:tracePt t="16439" x="6845300" y="3035300"/>
          <p14:tracePt t="16455" x="6838950" y="3016250"/>
          <p14:tracePt t="16472" x="6838950" y="3009900"/>
          <p14:tracePt t="16488" x="6832600" y="3003550"/>
          <p14:tracePt t="16712" x="0" y="0"/>
        </p14:tracePtLst>
        <p14:tracePtLst>
          <p14:tracePt t="17515" x="2197100" y="2000250"/>
          <p14:tracePt t="17528" x="2190750" y="2006600"/>
          <p14:tracePt t="17544" x="2190750" y="2012950"/>
          <p14:tracePt t="17555" x="2190750" y="2025650"/>
          <p14:tracePt t="17572" x="2184400" y="2057400"/>
          <p14:tracePt t="17589" x="2184400" y="2108200"/>
          <p14:tracePt t="17591" x="2184400" y="2127250"/>
          <p14:tracePt t="17605" x="2184400" y="2159000"/>
          <p14:tracePt t="17622" x="2184400" y="2228850"/>
          <p14:tracePt t="17624" x="2184400" y="2260600"/>
          <p14:tracePt t="17639" x="2184400" y="2317750"/>
          <p14:tracePt t="17655" x="2184400" y="2355850"/>
          <p14:tracePt t="17671" x="2184400" y="2368550"/>
          <p14:tracePt t="17778" x="2190750" y="2368550"/>
          <p14:tracePt t="17784" x="2197100" y="2362200"/>
          <p14:tracePt t="17792" x="2197100" y="2349500"/>
          <p14:tracePt t="17806" x="2203450" y="2324100"/>
          <p14:tracePt t="17822" x="2209800" y="2292350"/>
          <p14:tracePt t="17825" x="2216150" y="2266950"/>
          <p14:tracePt t="17839" x="2222500" y="2216150"/>
          <p14:tracePt t="17856" x="2228850" y="2190750"/>
          <p14:tracePt t="17872" x="2228850" y="2152650"/>
          <p14:tracePt t="17888" x="2228850" y="2139950"/>
          <p14:tracePt t="17905" x="2228850" y="2133600"/>
          <p14:tracePt t="17962" x="2228850" y="2146300"/>
          <p14:tracePt t="17968" x="2228850" y="2171700"/>
          <p14:tracePt t="17977" x="2228850" y="2197100"/>
          <p14:tracePt t="17988" x="2228850" y="2216150"/>
          <p14:tracePt t="18005" x="2228850" y="2241550"/>
          <p14:tracePt t="18022" x="2228850" y="2247900"/>
          <p14:tracePt t="18025" x="2228850" y="2254250"/>
          <p14:tracePt t="18123" x="2228850" y="2241550"/>
          <p14:tracePt t="18133" x="2228850" y="2222500"/>
          <p14:tracePt t="18146" x="2228850" y="2203450"/>
          <p14:tracePt t="18160" x="2228850" y="2190750"/>
          <p14:tracePt t="18172" x="2228850" y="2184400"/>
          <p14:tracePt t="18249" x="2228850" y="2203450"/>
          <p14:tracePt t="18259" x="2222500" y="2222500"/>
          <p14:tracePt t="18273" x="2222500" y="2260600"/>
          <p14:tracePt t="18288" x="2222500" y="2298700"/>
          <p14:tracePt t="18306" x="2216150" y="2311400"/>
          <p14:tracePt t="18322" x="2216150" y="2324100"/>
          <p14:tracePt t="18426" x="2216150" y="2317750"/>
          <p14:tracePt t="18438" x="2216150" y="2305050"/>
          <p14:tracePt t="18456" x="2216150" y="2286000"/>
          <p14:tracePt t="18554" x="2216150" y="2292350"/>
          <p14:tracePt t="18566" x="2216150" y="2305050"/>
          <p14:tracePt t="18579" x="2216150" y="2324100"/>
          <p14:tracePt t="18588" x="2216150" y="2336800"/>
          <p14:tracePt t="18609" x="2216150" y="2343150"/>
          <p14:tracePt t="18689" x="2216150" y="2330450"/>
          <p14:tracePt t="18700" x="2216150" y="2298700"/>
          <p14:tracePt t="18713" x="2216150" y="2228850"/>
          <p14:tracePt t="18725" x="2216150" y="2197100"/>
          <p14:tracePt t="18728" x="2209800" y="2165350"/>
          <p14:tracePt t="18738" x="2209800" y="2152650"/>
          <p14:tracePt t="18755" x="2209800" y="2139950"/>
          <p14:tracePt t="18772" x="2209800" y="2133600"/>
          <p14:tracePt t="18816" x="2203450" y="2139950"/>
          <p14:tracePt t="18825" x="2197100" y="2171700"/>
          <p14:tracePt t="18838" x="2190750" y="2216150"/>
          <p14:tracePt t="18851" x="2171700" y="2311400"/>
          <p14:tracePt t="18858" x="2165350" y="2355850"/>
          <p14:tracePt t="18871" x="2159000" y="2393950"/>
          <p14:tracePt t="18888" x="2159000" y="2400300"/>
          <p14:tracePt t="18971" x="2159000" y="2381250"/>
          <p14:tracePt t="18984" x="2165350" y="2317750"/>
          <p14:tracePt t="18999" x="2165350" y="2247900"/>
          <p14:tracePt t="19010" x="2171700" y="2203450"/>
          <p14:tracePt t="19021" x="2178050" y="2184400"/>
          <p14:tracePt t="19038" x="2178050" y="2159000"/>
          <p14:tracePt t="19112" x="2178050" y="2184400"/>
          <p14:tracePt t="19121" x="2178050" y="2216150"/>
          <p14:tracePt t="19129" x="2178050" y="2260600"/>
          <p14:tracePt t="19138" x="2178050" y="2292350"/>
          <p14:tracePt t="19154" x="2178050" y="2330450"/>
          <p14:tracePt t="19171" x="2178050" y="2349500"/>
          <p14:tracePt t="19251" x="2184400" y="2330450"/>
          <p14:tracePt t="19264" x="2190750" y="2286000"/>
          <p14:tracePt t="19282" x="2197100" y="2228850"/>
          <p14:tracePt t="19300" x="2197100" y="2203450"/>
          <p14:tracePt t="19308" x="2197100" y="2197100"/>
          <p14:tracePt t="19370" x="2197100" y="2222500"/>
          <p14:tracePt t="19383" x="2197100" y="2266950"/>
          <p14:tracePt t="19397" x="2184400" y="2317750"/>
          <p14:tracePt t="19417" x="2184400" y="2330450"/>
          <p14:tracePt t="19426" x="2184400" y="2336800"/>
          <p14:tracePt t="19521" x="2184400" y="2324100"/>
          <p14:tracePt t="19530" x="2184400" y="2305050"/>
          <p14:tracePt t="19539" x="2184400" y="2286000"/>
          <p14:tracePt t="19555" x="2184400" y="2273300"/>
          <p14:tracePt t="19572" x="2184400" y="2266950"/>
          <p14:tracePt t="19643" x="2184400" y="2279650"/>
          <p14:tracePt t="19657" x="2184400" y="2324100"/>
          <p14:tracePt t="19673" x="2184400" y="2362200"/>
          <p14:tracePt t="19691" x="2184400" y="2381250"/>
          <p14:tracePt t="19705" x="2184400" y="2393950"/>
          <p14:tracePt t="19778" x="2184400" y="2374900"/>
          <p14:tracePt t="19784" x="2184400" y="2362200"/>
          <p14:tracePt t="19792" x="2190750" y="2330450"/>
          <p14:tracePt t="19805" x="2190750" y="2311400"/>
          <p14:tracePt t="19821" x="2190750" y="2273300"/>
          <p14:tracePt t="19838" x="2190750" y="2254250"/>
          <p14:tracePt t="19903" x="2190750" y="2273300"/>
          <p14:tracePt t="19911" x="2190750" y="2305050"/>
          <p14:tracePt t="19920" x="2190750" y="2311400"/>
          <p14:tracePt t="19937" x="2184400" y="2349500"/>
          <p14:tracePt t="19954" x="2184400" y="2355850"/>
          <p14:tracePt t="20391" x="0" y="0"/>
        </p14:tracePtLst>
        <p14:tracePtLst>
          <p14:tracePt t="21804" x="6858000" y="2152650"/>
          <p14:tracePt t="21849" x="6858000" y="2159000"/>
          <p14:tracePt t="21857" x="6858000" y="2171700"/>
          <p14:tracePt t="21870" x="6858000" y="2178050"/>
          <p14:tracePt t="21887" x="6851650" y="2247900"/>
          <p14:tracePt t="21903" x="6838950" y="2324100"/>
          <p14:tracePt t="21920" x="6832600" y="2381250"/>
          <p14:tracePt t="21937" x="6832600" y="2438400"/>
          <p14:tracePt t="21953" x="6832600" y="2482850"/>
          <p14:tracePt t="21970" x="6832600" y="2514600"/>
          <p14:tracePt t="21987" x="6832600" y="2533650"/>
          <p14:tracePt t="22154" x="6832600" y="2520950"/>
          <p14:tracePt t="22164" x="6832600" y="2495550"/>
          <p14:tracePt t="22177" x="6838950" y="2451100"/>
          <p14:tracePt t="22187" x="6838950" y="2438400"/>
          <p14:tracePt t="22204" x="6845300" y="2393950"/>
          <p14:tracePt t="22220" x="6845300" y="2368550"/>
          <p14:tracePt t="22237" x="6845300" y="2349500"/>
          <p14:tracePt t="22241" x="6845300" y="2330450"/>
          <p14:tracePt t="22253" x="6845300" y="2324100"/>
          <p14:tracePt t="22270" x="6845300" y="2298700"/>
          <p14:tracePt t="22287" x="6845300" y="2286000"/>
          <p14:tracePt t="22402" x="6851650" y="2305050"/>
          <p14:tracePt t="22416" x="6851650" y="2343150"/>
          <p14:tracePt t="22429" x="6851650" y="2349500"/>
          <p14:tracePt t="22432" x="6851650" y="2362200"/>
          <p14:tracePt t="22443" x="6851650" y="2368550"/>
          <p14:tracePt t="22562" x="6858000" y="2349500"/>
          <p14:tracePt t="22574" x="6858000" y="2336800"/>
          <p14:tracePt t="22588" x="6858000" y="2317750"/>
          <p14:tracePt t="22604" x="6858000" y="2305050"/>
          <p14:tracePt t="22620" x="6858000" y="2298700"/>
          <p14:tracePt t="23360" x="0" y="0"/>
        </p14:tracePtLst>
        <p14:tracePtLst>
          <p14:tracePt t="24202" x="4235450" y="1981200"/>
          <p14:tracePt t="24211" x="4229100" y="1993900"/>
          <p14:tracePt t="24219" x="4222750" y="2006600"/>
          <p14:tracePt t="24236" x="4222750" y="2038350"/>
          <p14:tracePt t="24253" x="4222750" y="2070100"/>
          <p14:tracePt t="24269" x="4222750" y="2114550"/>
          <p14:tracePt t="24286" x="4248150" y="2152650"/>
          <p14:tracePt t="24288" x="4267200" y="2171700"/>
          <p14:tracePt t="24303" x="4305300" y="2197100"/>
          <p14:tracePt t="24320" x="4368800" y="2209800"/>
          <p14:tracePt t="24336" x="4445000" y="2216150"/>
          <p14:tracePt t="24353" x="4540250" y="2216150"/>
          <p14:tracePt t="24370" x="4629150" y="2209800"/>
          <p14:tracePt t="24386" x="4673600" y="2190750"/>
          <p14:tracePt t="24403" x="4699000" y="2171700"/>
          <p14:tracePt t="24419" x="4718050" y="2146300"/>
          <p14:tracePt t="24436" x="4730750" y="2120900"/>
          <p14:tracePt t="24452" x="4737100" y="2101850"/>
          <p14:tracePt t="24469" x="4737100" y="2070100"/>
          <p14:tracePt t="24486" x="4737100" y="2044700"/>
          <p14:tracePt t="24487" x="4730750" y="2032000"/>
          <p14:tracePt t="24503" x="4711700" y="2019300"/>
          <p14:tracePt t="24519" x="4660900" y="2006600"/>
          <p14:tracePt t="24536" x="4578350" y="1993900"/>
          <p14:tracePt t="24552" x="4502150" y="1981200"/>
          <p14:tracePt t="24569" x="4406900" y="1981200"/>
          <p14:tracePt t="24586" x="4318000" y="2000250"/>
          <p14:tracePt t="24602" x="4267200" y="2019300"/>
          <p14:tracePt t="24619" x="4229100" y="2044700"/>
          <p14:tracePt t="24636" x="4210050" y="2057400"/>
          <p14:tracePt t="24652" x="4184650" y="2070100"/>
          <p14:tracePt t="24669" x="4178300" y="2082800"/>
          <p14:tracePt t="24686" x="4178300" y="2108200"/>
          <p14:tracePt t="24702" x="4178300" y="2139950"/>
          <p14:tracePt t="24719" x="4178300" y="2184400"/>
          <p14:tracePt t="24736" x="4210050" y="2222500"/>
          <p14:tracePt t="24753" x="4273550" y="2254250"/>
          <p14:tracePt t="24769" x="4356100" y="2279650"/>
          <p14:tracePt t="24786" x="4445000" y="2286000"/>
          <p14:tracePt t="24803" x="4546600" y="2286000"/>
          <p14:tracePt t="24820" x="4648200" y="2279650"/>
          <p14:tracePt t="24823" x="4692650" y="2266950"/>
          <p14:tracePt t="24836" x="4730750" y="2254250"/>
          <p14:tracePt t="24853" x="4775200" y="2222500"/>
          <p14:tracePt t="24856" x="4787900" y="2203450"/>
          <p14:tracePt t="24870" x="4794250" y="2184400"/>
          <p14:tracePt t="24886" x="4800600" y="2146300"/>
          <p14:tracePt t="24903" x="4800600" y="2082800"/>
          <p14:tracePt t="24919" x="4781550" y="2038350"/>
          <p14:tracePt t="24936" x="4730750" y="2000250"/>
          <p14:tracePt t="24953" x="4660900" y="1974850"/>
          <p14:tracePt t="24969" x="4603750" y="1962150"/>
          <p14:tracePt t="24986" x="4559300" y="1962150"/>
          <p14:tracePt t="25003" x="4527550" y="1962150"/>
          <p14:tracePt t="25019" x="4489450" y="1968500"/>
          <p14:tracePt t="25036" x="4476750" y="1981200"/>
          <p14:tracePt t="25040" x="4470400" y="1987550"/>
          <p14:tracePt t="25053" x="4464050" y="1993900"/>
          <p14:tracePt t="25070" x="4457700" y="2006600"/>
          <p14:tracePt t="25086" x="4457700" y="2012950"/>
          <p14:tracePt t="25215" x="0" y="0"/>
        </p14:tracePtLst>
        <p14:tracePtLst>
          <p14:tracePt t="25946" x="8331200" y="3790950"/>
          <p14:tracePt t="26034" x="8350250" y="3790950"/>
          <p14:tracePt t="26045" x="8388350" y="3790950"/>
          <p14:tracePt t="26056" x="8515350" y="3803650"/>
          <p14:tracePt t="26070" x="8604250" y="3816350"/>
          <p14:tracePt t="26073" x="8686800" y="3816350"/>
          <p14:tracePt t="26086" x="8794750" y="3816350"/>
          <p14:tracePt t="26103" x="9105900" y="3816350"/>
          <p14:tracePt t="26119" x="9283700" y="3816350"/>
          <p14:tracePt t="26135" x="9404350" y="3816350"/>
          <p14:tracePt t="26153" x="9461500" y="3816350"/>
          <p14:tracePt t="26169" x="9493250" y="3816350"/>
          <p14:tracePt t="26185" x="9505950" y="3816350"/>
          <p14:tracePt t="26219" x="9512300" y="3816350"/>
          <p14:tracePt t="26655" x="0" y="0"/>
        </p14:tracePtLst>
        <p14:tracePtLst>
          <p14:tracePt t="27098" x="8718550" y="3816350"/>
          <p14:tracePt t="27161" x="8737600" y="3816350"/>
          <p14:tracePt t="27172" x="8769350" y="3816350"/>
          <p14:tracePt t="27186" x="8896350" y="3816350"/>
          <p14:tracePt t="27202" x="9093200" y="3816350"/>
          <p14:tracePt t="27219" x="9302750" y="3816350"/>
          <p14:tracePt t="27235" x="9480550" y="3816350"/>
          <p14:tracePt t="27252" x="9601200" y="3816350"/>
          <p14:tracePt t="27268" x="9632950" y="3816350"/>
          <p14:tracePt t="27285" x="9639300" y="3816350"/>
          <p14:tracePt t="27552" x="0" y="0"/>
        </p14:tracePtLst>
        <p14:tracePtLst>
          <p14:tracePt t="29113" x="5530850" y="4038600"/>
          <p14:tracePt t="29161" x="5524500" y="4044950"/>
          <p14:tracePt t="29178" x="5537200" y="4051300"/>
          <p14:tracePt t="29189" x="5549900" y="4051300"/>
          <p14:tracePt t="29201" x="5607050" y="4057650"/>
          <p14:tracePt t="29218" x="5664200" y="4057650"/>
          <p14:tracePt t="29234" x="5708650" y="4057650"/>
          <p14:tracePt t="29251" x="5740400" y="4057650"/>
          <p14:tracePt t="29268" x="5784850" y="4057650"/>
          <p14:tracePt t="29284" x="5842000" y="4044950"/>
          <p14:tracePt t="29301" x="5886450" y="4019550"/>
          <p14:tracePt t="29318" x="5918200" y="3994150"/>
          <p14:tracePt t="29320" x="5937250" y="3981450"/>
          <p14:tracePt t="29335" x="5956300" y="3956050"/>
          <p14:tracePt t="29352" x="5969000" y="3930650"/>
          <p14:tracePt t="29368" x="5969000" y="3924300"/>
          <p14:tracePt t="29385" x="5969000" y="3905250"/>
          <p14:tracePt t="29418" x="5969000" y="3892550"/>
          <p14:tracePt t="29435" x="5969000" y="3886200"/>
          <p14:tracePt t="29451" x="5969000" y="3873500"/>
          <p14:tracePt t="29468" x="5969000" y="3867150"/>
          <p14:tracePt t="29484" x="5969000" y="3854450"/>
          <p14:tracePt t="29501" x="5956300" y="3848100"/>
          <p14:tracePt t="29518" x="5943600" y="3841750"/>
          <p14:tracePt t="29535" x="5918200" y="3841750"/>
          <p14:tracePt t="29537" x="5899150" y="3841750"/>
          <p14:tracePt t="29551" x="5867400" y="3841750"/>
          <p14:tracePt t="29568" x="5829300" y="3841750"/>
          <p14:tracePt t="29585" x="5784850" y="3848100"/>
          <p14:tracePt t="29601" x="5759450" y="3860800"/>
          <p14:tracePt t="29618" x="5734050" y="3873500"/>
          <p14:tracePt t="29634" x="5727700" y="3879850"/>
          <p14:tracePt t="29712" x="0" y="0"/>
        </p14:tracePtLst>
        <p14:tracePtLst>
          <p14:tracePt t="30283" x="6330950" y="4089400"/>
          <p14:tracePt t="30370" x="6337300" y="4089400"/>
          <p14:tracePt t="30381" x="6369050" y="4089400"/>
          <p14:tracePt t="30394" x="6477000" y="4089400"/>
          <p14:tracePt t="30403" x="6546850" y="4089400"/>
          <p14:tracePt t="30418" x="6705600" y="4089400"/>
          <p14:tracePt t="30434" x="6864350" y="4089400"/>
          <p14:tracePt t="30451" x="6985000" y="4089400"/>
          <p14:tracePt t="30467" x="7035800" y="4089400"/>
          <p14:tracePt t="30484" x="7042150" y="4089400"/>
          <p14:tracePt t="30699" x="7048500" y="4089400"/>
          <p14:tracePt t="30714" x="7054850" y="4089400"/>
          <p14:tracePt t="30724" x="7067550" y="4089400"/>
          <p14:tracePt t="30735" x="7092950" y="4083050"/>
          <p14:tracePt t="30751" x="7156450" y="4070350"/>
          <p14:tracePt t="30767" x="7188200" y="4057650"/>
          <p14:tracePt t="30784" x="7213600" y="4044950"/>
          <p14:tracePt t="30800" x="7226300" y="4032250"/>
          <p14:tracePt t="30817" x="7232650" y="4019550"/>
          <p14:tracePt t="30834" x="7239000" y="4000500"/>
          <p14:tracePt t="30851" x="7239000" y="3975100"/>
          <p14:tracePt t="30867" x="7226300" y="3930650"/>
          <p14:tracePt t="30884" x="7175500" y="3886200"/>
          <p14:tracePt t="30901" x="7112000" y="3841750"/>
          <p14:tracePt t="30903" x="7067550" y="3829050"/>
          <p14:tracePt t="30918" x="7023100" y="3810000"/>
          <p14:tracePt t="30934" x="6927850" y="3790950"/>
          <p14:tracePt t="30936" x="6883400" y="3784600"/>
          <p14:tracePt t="30951" x="6788150" y="3765550"/>
          <p14:tracePt t="30967" x="6667500" y="3765550"/>
          <p14:tracePt t="30984" x="6540500" y="3765550"/>
          <p14:tracePt t="31000" x="6413500" y="3765550"/>
          <p14:tracePt t="31017" x="6292850" y="3784600"/>
          <p14:tracePt t="31034" x="6203950" y="3797300"/>
          <p14:tracePt t="31050" x="6146800" y="3829050"/>
          <p14:tracePt t="31067" x="6096000" y="3848100"/>
          <p14:tracePt t="31084" x="6064250" y="3854450"/>
          <p14:tracePt t="31100" x="6051550" y="3873500"/>
          <p14:tracePt t="31117" x="6045200" y="3879850"/>
          <p14:tracePt t="31134" x="6038850" y="3905250"/>
          <p14:tracePt t="31151" x="6038850" y="3949700"/>
          <p14:tracePt t="31168" x="6038850" y="3994150"/>
          <p14:tracePt t="31184" x="6051550" y="4025900"/>
          <p14:tracePt t="31200" x="6083300" y="4070350"/>
          <p14:tracePt t="31217" x="6146800" y="4114800"/>
          <p14:tracePt t="31233" x="6261100" y="4165600"/>
          <p14:tracePt t="31250" x="6419850" y="4197350"/>
          <p14:tracePt t="31267" x="6604000" y="4222750"/>
          <p14:tracePt t="31284" x="6769100" y="4222750"/>
          <p14:tracePt t="31300" x="6902450" y="4222750"/>
          <p14:tracePt t="31317" x="6991350" y="4203700"/>
          <p14:tracePt t="31321" x="7016750" y="4191000"/>
          <p14:tracePt t="31334" x="7042150" y="4178300"/>
          <p14:tracePt t="31351" x="7080250" y="4146550"/>
          <p14:tracePt t="31367" x="7092950" y="4127500"/>
          <p14:tracePt t="31383" x="7105650" y="4102100"/>
          <p14:tracePt t="31400" x="7112000" y="4089400"/>
          <p14:tracePt t="31417" x="7112000" y="4070350"/>
          <p14:tracePt t="31434" x="7112000" y="4044950"/>
          <p14:tracePt t="31450" x="7112000" y="4038600"/>
          <p14:tracePt t="31467" x="7112000" y="4032250"/>
          <p14:tracePt t="31560" x="0" y="0"/>
        </p14:tracePtLst>
        <p14:tracePtLst>
          <p14:tracePt t="31908" x="7588250" y="3879850"/>
          <p14:tracePt t="31946" x="7588250" y="3892550"/>
          <p14:tracePt t="31954" x="7581900" y="3917950"/>
          <p14:tracePt t="31968" x="7556500" y="3994150"/>
          <p14:tracePt t="31984" x="7531100" y="4076700"/>
          <p14:tracePt t="32000" x="7512050" y="4121150"/>
          <p14:tracePt t="32017" x="7505700" y="4133850"/>
          <p14:tracePt t="32152" x="7524750" y="4114800"/>
          <p14:tracePt t="32163" x="7543800" y="4095750"/>
          <p14:tracePt t="32172" x="7569200" y="4076700"/>
          <p14:tracePt t="32183" x="7626350" y="4044950"/>
          <p14:tracePt t="32184" x="0" y="0"/>
        </p14:tracePtLst>
        <p14:tracePtLst>
          <p14:tracePt t="34029" x="1987550" y="2349500"/>
          <p14:tracePt t="34041" x="1981200" y="2355850"/>
          <p14:tracePt t="34055" x="1981200" y="2368550"/>
          <p14:tracePt t="34057" x="1974850" y="2400300"/>
          <p14:tracePt t="34066" x="1974850" y="2419350"/>
          <p14:tracePt t="34083" x="1955800" y="2508250"/>
          <p14:tracePt t="34100" x="1955800" y="2603500"/>
          <p14:tracePt t="34117" x="1955800" y="2711450"/>
          <p14:tracePt t="34133" x="1955800" y="2787650"/>
          <p14:tracePt t="34136" x="1955800" y="2819400"/>
          <p14:tracePt t="34150" x="1955800" y="2844800"/>
          <p14:tracePt t="34167" x="1974850" y="2895600"/>
          <p14:tracePt t="34183" x="1987550" y="2914650"/>
          <p14:tracePt t="34216" x="1987550" y="2921000"/>
          <p14:tracePt t="34241" x="1993900" y="2921000"/>
          <p14:tracePt t="34249" x="2000250" y="2921000"/>
          <p14:tracePt t="34266" x="2012950" y="2921000"/>
          <p14:tracePt t="34283" x="2051050" y="2921000"/>
          <p14:tracePt t="34299" x="2139950" y="2933700"/>
          <p14:tracePt t="34316" x="2279650" y="2971800"/>
          <p14:tracePt t="34333" x="2476500" y="3016250"/>
          <p14:tracePt t="34335" x="2609850" y="3041650"/>
          <p14:tracePt t="34350" x="2800350" y="3079750"/>
          <p14:tracePt t="34353" x="3028950" y="3117850"/>
          <p14:tracePt t="34367" x="3613150" y="3213100"/>
          <p14:tracePt t="34383" x="4292600" y="3257550"/>
          <p14:tracePt t="34400" x="5003800" y="3257550"/>
          <p14:tracePt t="34416" x="5670550" y="3257550"/>
          <p14:tracePt t="34433" x="6210300" y="3257550"/>
          <p14:tracePt t="34449" x="6597650" y="3257550"/>
          <p14:tracePt t="34466" x="6807200" y="3257550"/>
          <p14:tracePt t="34482" x="6959600" y="3257550"/>
          <p14:tracePt t="34499" x="7042150" y="3257550"/>
          <p14:tracePt t="34516" x="7105650" y="3257550"/>
          <p14:tracePt t="34532" x="7156450" y="3257550"/>
          <p14:tracePt t="34549" x="7200900" y="3257550"/>
          <p14:tracePt t="34566" x="7219950" y="3251200"/>
          <p14:tracePt t="34567" x="7226300" y="3251200"/>
          <p14:tracePt t="34584" x="7232650" y="3251200"/>
          <p14:tracePt t="34601" x="7239000" y="3244850"/>
          <p14:tracePt t="34617" x="7245350" y="3238500"/>
          <p14:tracePt t="34633" x="7277100" y="3232150"/>
          <p14:tracePt t="34650" x="7315200" y="3219450"/>
          <p14:tracePt t="34666" x="7334250" y="3200400"/>
          <p14:tracePt t="34683" x="7346950" y="3194050"/>
          <p14:tracePt t="34700" x="7359650" y="3181350"/>
          <p14:tracePt t="34716" x="7366000" y="3175000"/>
          <p14:tracePt t="34720" x="7366000" y="3168650"/>
          <p14:tracePt t="34733" x="7366000" y="3162300"/>
          <p14:tracePt t="34735" x="7366000" y="3149600"/>
          <p14:tracePt t="34749" x="7372350" y="3130550"/>
          <p14:tracePt t="34767" x="7372350" y="3105150"/>
          <p14:tracePt t="34783" x="7372350" y="3073400"/>
          <p14:tracePt t="34799" x="7372350" y="3035300"/>
          <p14:tracePt t="34816" x="7366000" y="3003550"/>
          <p14:tracePt t="34833" x="7359650" y="2978150"/>
          <p14:tracePt t="34850" x="7353300" y="2946400"/>
          <p14:tracePt t="34866" x="7340600" y="2914650"/>
          <p14:tracePt t="34883" x="7327900" y="2889250"/>
          <p14:tracePt t="34900" x="7315200" y="2857500"/>
          <p14:tracePt t="34903" x="7315200" y="2851150"/>
          <p14:tracePt t="34916" x="7308850" y="2838450"/>
          <p14:tracePt t="34932" x="7302500" y="2825750"/>
          <p14:tracePt t="34952" x="7296150" y="2825750"/>
          <p14:tracePt t="35120" x="0" y="0"/>
        </p14:tracePtLst>
        <p14:tracePtLst>
          <p14:tracePt t="35711" x="6953250" y="4330700"/>
          <p14:tracePt t="35719" x="6946900" y="4337050"/>
          <p14:tracePt t="35732" x="6940550" y="4343400"/>
          <p14:tracePt t="35749" x="6934200" y="4362450"/>
          <p14:tracePt t="35765" x="6921500" y="4387850"/>
          <p14:tracePt t="35767" x="6921500" y="4400550"/>
          <p14:tracePt t="35782" x="6921500" y="4419600"/>
          <p14:tracePt t="35799" x="6927850" y="4495800"/>
          <p14:tracePt t="35815" x="6959600" y="4540250"/>
          <p14:tracePt t="35832" x="7016750" y="4584700"/>
          <p14:tracePt t="35848" x="7099300" y="4629150"/>
          <p14:tracePt t="35865" x="7175500" y="4641850"/>
          <p14:tracePt t="35882" x="7258050" y="4660900"/>
          <p14:tracePt t="35899" x="7321550" y="4660900"/>
          <p14:tracePt t="35915" x="7397750" y="4648200"/>
          <p14:tracePt t="35932" x="7454900" y="4616450"/>
          <p14:tracePt t="35950" x="7486650" y="4572000"/>
          <p14:tracePt t="35952" x="7499350" y="4546600"/>
          <p14:tracePt t="35965" x="7505700" y="4521200"/>
          <p14:tracePt t="35983" x="7518400" y="4464050"/>
          <p14:tracePt t="35999" x="7518400" y="4451350"/>
          <p14:tracePt t="36015" x="7518400" y="4445000"/>
          <p14:tracePt t="36103" x="0" y="0"/>
        </p14:tracePtLst>
        <p14:tracePtLst>
          <p14:tracePt t="37496" x="7867650" y="4610100"/>
          <p14:tracePt t="37562" x="7867650" y="4616450"/>
          <p14:tracePt t="37572" x="7874000" y="4616450"/>
          <p14:tracePt t="37582" x="7912100" y="4622800"/>
          <p14:tracePt t="37599" x="8096250" y="4654550"/>
          <p14:tracePt t="37616" x="8318500" y="4679950"/>
          <p14:tracePt t="37632" x="8578850" y="4692650"/>
          <p14:tracePt t="37649" x="8864600" y="4692650"/>
          <p14:tracePt t="37665" x="9074150" y="4692650"/>
          <p14:tracePt t="37682" x="9188450" y="4692650"/>
          <p14:tracePt t="37699" x="9245600" y="4692650"/>
          <p14:tracePt t="37715" x="9258300" y="4692650"/>
          <p14:tracePt t="37732" x="9271000" y="4692650"/>
          <p14:tracePt t="37864" x="0" y="0"/>
        </p14:tracePtLst>
        <p14:tracePtLst>
          <p14:tracePt t="39464" x="2051050" y="2838450"/>
          <p14:tracePt t="39471" x="2051050" y="2857500"/>
          <p14:tracePt t="39488" x="2051050" y="2863850"/>
          <p14:tracePt t="39497" x="2057400" y="2870200"/>
          <p14:tracePt t="39520" x="2063750" y="2882900"/>
          <p14:tracePt t="39531" x="2070100" y="2882900"/>
          <p14:tracePt t="39547" x="2076450" y="2895600"/>
          <p14:tracePt t="39564" x="2095500" y="2908300"/>
          <p14:tracePt t="39581" x="2133600" y="2921000"/>
          <p14:tracePt t="39583" x="2159000" y="2933700"/>
          <p14:tracePt t="39598" x="2203450" y="2952750"/>
          <p14:tracePt t="39614" x="2324100" y="2978150"/>
          <p14:tracePt t="39616" x="2406650" y="2990850"/>
          <p14:tracePt t="39631" x="2647950" y="3009900"/>
          <p14:tracePt t="39647" x="3035300" y="3009900"/>
          <p14:tracePt t="39664" x="3600450" y="3022600"/>
          <p14:tracePt t="39681" x="4254500" y="3067050"/>
          <p14:tracePt t="39697" x="4908550" y="3168650"/>
          <p14:tracePt t="39715" x="5461000" y="3219450"/>
          <p14:tracePt t="39731" x="5867400" y="3257550"/>
          <p14:tracePt t="39748" x="6140450" y="3270250"/>
          <p14:tracePt t="39764" x="6324600" y="3270250"/>
          <p14:tracePt t="39768" x="6400800" y="3270250"/>
          <p14:tracePt t="39781" x="6464300" y="3270250"/>
          <p14:tracePt t="39797" x="6591300" y="3270250"/>
          <p14:tracePt t="39800" x="6654800" y="3270250"/>
          <p14:tracePt t="39815" x="6762750" y="3270250"/>
          <p14:tracePt t="39831" x="6851650" y="3270250"/>
          <p14:tracePt t="39847" x="6934200" y="3270250"/>
          <p14:tracePt t="39864" x="7023100" y="3270250"/>
          <p14:tracePt t="39881" x="7131050" y="3257550"/>
          <p14:tracePt t="39898" x="7239000" y="3257550"/>
          <p14:tracePt t="39915" x="7385050" y="3257550"/>
          <p14:tracePt t="39931" x="7512050" y="3244850"/>
          <p14:tracePt t="39948" x="7575550" y="3232150"/>
          <p14:tracePt t="39964" x="7581900" y="3225800"/>
          <p14:tracePt t="39981" x="7594600" y="3219450"/>
          <p14:tracePt t="40014" x="7607300" y="3213100"/>
          <p14:tracePt t="40031" x="7607300" y="3194050"/>
          <p14:tracePt t="40048" x="7607300" y="3181350"/>
          <p14:tracePt t="40064" x="7607300" y="3155950"/>
          <p14:tracePt t="40081" x="7607300" y="3124200"/>
          <p14:tracePt t="40097" x="7607300" y="3079750"/>
          <p14:tracePt t="40114" x="7581900" y="3022600"/>
          <p14:tracePt t="40131" x="7531100" y="2965450"/>
          <p14:tracePt t="40148" x="7473950" y="2908300"/>
          <p14:tracePt t="40165" x="7410450" y="2863850"/>
          <p14:tracePt t="40181" x="7366000" y="2838450"/>
          <p14:tracePt t="40183" x="7346950" y="2825750"/>
          <p14:tracePt t="40198" x="7327900" y="2813050"/>
          <p14:tracePt t="40215" x="7296150" y="2800350"/>
          <p14:tracePt t="40231" x="7289800" y="2787650"/>
          <p14:tracePt t="40339" x="7283450" y="2787650"/>
          <p14:tracePt t="40353" x="7277100" y="2787650"/>
          <p14:tracePt t="40369" x="7270750" y="2787650"/>
          <p14:tracePt t="40376" x="7264400" y="2787650"/>
          <p14:tracePt t="40393" x="7258050" y="2787650"/>
          <p14:tracePt t="40401" x="7239000" y="2787650"/>
          <p14:tracePt t="40415" x="7232650" y="2781300"/>
          <p14:tracePt t="40431" x="7188200" y="2768600"/>
          <p14:tracePt t="40448" x="7143750" y="2762250"/>
          <p14:tracePt t="40464" x="7073900" y="2749550"/>
          <p14:tracePt t="40481" x="6978650" y="2730500"/>
          <p14:tracePt t="40497" x="6877050" y="2717800"/>
          <p14:tracePt t="40514" x="6813550" y="2717800"/>
          <p14:tracePt t="40531" x="6762750" y="2717800"/>
          <p14:tracePt t="40547" x="6724650" y="2717800"/>
          <p14:tracePt t="40564" x="6673850" y="2717800"/>
          <p14:tracePt t="40568" x="6667500" y="2717800"/>
          <p14:tracePt t="40581" x="6648450" y="2724150"/>
          <p14:tracePt t="40597" x="6635750" y="2730500"/>
          <p14:tracePt t="40614" x="6629400" y="2730500"/>
          <p14:tracePt t="40728" x="0" y="0"/>
        </p14:tracePtLst>
        <p14:tracePtLst>
          <p14:tracePt t="41498" x="8553450" y="4591050"/>
          <p14:tracePt t="41538" x="8559800" y="4597400"/>
          <p14:tracePt t="41554" x="8572500" y="4597400"/>
          <p14:tracePt t="41563" x="8591550" y="4603750"/>
          <p14:tracePt t="41580" x="8623300" y="4610100"/>
          <p14:tracePt t="41597" x="8705850" y="4622800"/>
          <p14:tracePt t="41600" x="8763000" y="4629150"/>
          <p14:tracePt t="41616" x="8890000" y="4629150"/>
          <p14:tracePt t="41630" x="8953500" y="4629150"/>
          <p14:tracePt t="41647" x="9112250" y="4629150"/>
          <p14:tracePt t="41663" x="9182100" y="4629150"/>
          <p14:tracePt t="41680" x="9220200" y="4629150"/>
          <p14:tracePt t="41697" x="9239250" y="4629150"/>
          <p14:tracePt t="42018" x="9245600" y="4629150"/>
          <p14:tracePt t="42029" x="9258300" y="4629150"/>
          <p14:tracePt t="42040" x="9302750" y="4629150"/>
          <p14:tracePt t="42047" x="9347200" y="4629150"/>
          <p14:tracePt t="42063" x="9442450" y="4629150"/>
          <p14:tracePt t="42080" x="9550400" y="4629150"/>
          <p14:tracePt t="42097" x="9626600" y="4629150"/>
          <p14:tracePt t="42113" x="9658350" y="4629150"/>
          <p14:tracePt t="42130" x="9671050" y="4629150"/>
          <p14:tracePt t="43960" x="0" y="0"/>
        </p14:tracePtLst>
        <p14:tracePtLst>
          <p14:tracePt t="45282" x="5575300" y="4889500"/>
          <p14:tracePt t="45304" x="5568950" y="4889500"/>
          <p14:tracePt t="45311" x="5562600" y="4895850"/>
          <p14:tracePt t="45328" x="5562600" y="4908550"/>
          <p14:tracePt t="45336" x="5562600" y="4914900"/>
          <p14:tracePt t="45345" x="5562600" y="4933950"/>
          <p14:tracePt t="45362" x="5568950" y="4965700"/>
          <p14:tracePt t="45379" x="5600700" y="5003800"/>
          <p14:tracePt t="45395" x="5664200" y="5041900"/>
          <p14:tracePt t="45412" x="5784850" y="5086350"/>
          <p14:tracePt t="45429" x="5937250" y="5124450"/>
          <p14:tracePt t="45446" x="6089650" y="5156200"/>
          <p14:tracePt t="45448" x="6165850" y="5175250"/>
          <p14:tracePt t="45463" x="6305550" y="5187950"/>
          <p14:tracePt t="45479" x="6400800" y="5187950"/>
          <p14:tracePt t="45495" x="6457950" y="5187950"/>
          <p14:tracePt t="45513" x="6483350" y="5187950"/>
          <p14:tracePt t="45529" x="6508750" y="5187950"/>
          <p14:tracePt t="45545" x="6521450" y="5175250"/>
          <p14:tracePt t="45562" x="6527800" y="5156200"/>
          <p14:tracePt t="45579" x="6534150" y="5130800"/>
          <p14:tracePt t="45595" x="6534150" y="5099050"/>
          <p14:tracePt t="45612" x="6534150" y="5073650"/>
          <p14:tracePt t="45629" x="6534150" y="5054600"/>
          <p14:tracePt t="45645" x="6534150" y="5041900"/>
          <p14:tracePt t="45663" x="6521450" y="5022850"/>
          <p14:tracePt t="45680" x="6515100" y="5016500"/>
          <p14:tracePt t="45696" x="6489700" y="5003800"/>
          <p14:tracePt t="45713" x="6445250" y="4984750"/>
          <p14:tracePt t="45729" x="6362700" y="4972050"/>
          <p14:tracePt t="45746" x="6286500" y="4959350"/>
          <p14:tracePt t="45762" x="6242050" y="4959350"/>
          <p14:tracePt t="45779" x="6203950" y="4959350"/>
          <p14:tracePt t="45796" x="6178550" y="4959350"/>
          <p14:tracePt t="45813" x="6153150" y="4965700"/>
          <p14:tracePt t="45817" x="6146800" y="4978400"/>
          <p14:tracePt t="45829" x="6140450" y="4991100"/>
          <p14:tracePt t="45846" x="6127750" y="5010150"/>
          <p14:tracePt t="45863" x="6115050" y="5035550"/>
          <p14:tracePt t="45882" x="6115050" y="5041900"/>
          <p14:tracePt t="45896" x="6115050" y="5048250"/>
          <p14:tracePt t="45913" x="6115050" y="5073650"/>
          <p14:tracePt t="45930" x="6127750" y="5086350"/>
          <p14:tracePt t="45946" x="6153150" y="5099050"/>
          <p14:tracePt t="45963" x="6191250" y="5111750"/>
          <p14:tracePt t="45979" x="6216650" y="5118100"/>
          <p14:tracePt t="45996" x="6242050" y="5118100"/>
          <p14:tracePt t="45999" x="6248400" y="5118100"/>
          <p14:tracePt t="46012" x="6254750" y="5118100"/>
          <p14:tracePt t="46029" x="6267450" y="5118100"/>
          <p14:tracePt t="46033" x="6273800" y="5118100"/>
          <p14:tracePt t="46046" x="6280150" y="5118100"/>
          <p14:tracePt t="46062" x="6292850" y="5118100"/>
          <p14:tracePt t="46295" x="0" y="0"/>
        </p14:tracePtLst>
        <p14:tracePtLst>
          <p14:tracePt t="48146" x="2159000" y="2971800"/>
          <p14:tracePt t="48259" x="2171700" y="2971800"/>
          <p14:tracePt t="48268" x="2184400" y="2971800"/>
          <p14:tracePt t="48279" x="2241550" y="2971800"/>
          <p14:tracePt t="48296" x="2355850" y="2971800"/>
          <p14:tracePt t="48311" x="2514600" y="2971800"/>
          <p14:tracePt t="48328" x="2705100" y="2971800"/>
          <p14:tracePt t="48345" x="2908300" y="2971800"/>
          <p14:tracePt t="48361" x="3092450" y="2971800"/>
          <p14:tracePt t="48378" x="3295650" y="2971800"/>
          <p14:tracePt t="48395" x="3486150" y="2971800"/>
          <p14:tracePt t="48411" x="3683000" y="2971800"/>
          <p14:tracePt t="48428" x="3873500" y="2971800"/>
          <p14:tracePt t="48432" x="3975100" y="2971800"/>
          <p14:tracePt t="48445" x="4083050" y="2971800"/>
          <p14:tracePt t="48462" x="4311650" y="2971800"/>
          <p14:tracePt t="48479" x="4546600" y="2971800"/>
          <p14:tracePt t="48480" x="4660900" y="2971800"/>
          <p14:tracePt t="48495" x="4876800" y="2971800"/>
          <p14:tracePt t="48511" x="5080000" y="2971800"/>
          <p14:tracePt t="48528" x="5245100" y="2971800"/>
          <p14:tracePt t="48545" x="5372100" y="2971800"/>
          <p14:tracePt t="48561" x="5461000" y="2971800"/>
          <p14:tracePt t="48578" x="5518150" y="2971800"/>
          <p14:tracePt t="48595" x="5556250" y="2971800"/>
          <p14:tracePt t="48611" x="5600700" y="2971800"/>
          <p14:tracePt t="48628" x="5638800" y="2971800"/>
          <p14:tracePt t="48645" x="5676900" y="2971800"/>
          <p14:tracePt t="48661" x="5708650" y="2971800"/>
          <p14:tracePt t="48663" x="5727700" y="2971800"/>
          <p14:tracePt t="48678" x="5740400" y="2971800"/>
          <p14:tracePt t="48695" x="5772150" y="2971800"/>
          <p14:tracePt t="48712" x="5778500" y="2971800"/>
          <p14:tracePt t="48728" x="5791200" y="2971800"/>
          <p14:tracePt t="48745" x="5797550" y="2971800"/>
          <p14:tracePt t="48761" x="5803900" y="2971800"/>
          <p14:tracePt t="48777" x="5810250" y="2971800"/>
          <p14:tracePt t="48794" x="5822950" y="2971800"/>
          <p14:tracePt t="48811" x="5835650" y="2971800"/>
          <p14:tracePt t="48828" x="5867400" y="2971800"/>
          <p14:tracePt t="48844" x="5918200" y="2971800"/>
          <p14:tracePt t="48861" x="5981700" y="2971800"/>
          <p14:tracePt t="48878" x="6038850" y="2971800"/>
          <p14:tracePt t="48880" x="6045200" y="2971800"/>
          <p14:tracePt t="48895" x="6076950" y="2971800"/>
          <p14:tracePt t="49095" x="0" y="0"/>
        </p14:tracePtLst>
        <p14:tracePtLst>
          <p14:tracePt t="50225" x="5486400" y="4813300"/>
          <p14:tracePt t="50233" x="5480050" y="4819650"/>
          <p14:tracePt t="50244" x="5480050" y="4826000"/>
          <p14:tracePt t="50261" x="5467350" y="4845050"/>
          <p14:tracePt t="50277" x="5467350" y="4857750"/>
          <p14:tracePt t="50280" x="5461000" y="4883150"/>
          <p14:tracePt t="50294" x="5461000" y="4889500"/>
          <p14:tracePt t="50311" x="5461000" y="4953000"/>
          <p14:tracePt t="50327" x="5461000" y="4991100"/>
          <p14:tracePt t="50344" x="5473700" y="5041900"/>
          <p14:tracePt t="50361" x="5518150" y="5080000"/>
          <p14:tracePt t="50377" x="5613400" y="5124450"/>
          <p14:tracePt t="50394" x="5797550" y="5181600"/>
          <p14:tracePt t="50411" x="6064250" y="5226050"/>
          <p14:tracePt t="50427" x="6356350" y="5251450"/>
          <p14:tracePt t="50431" x="6464300" y="5251450"/>
          <p14:tracePt t="50444" x="6565900" y="5251450"/>
          <p14:tracePt t="50461" x="6711950" y="5251450"/>
          <p14:tracePt t="50478" x="6781800" y="5238750"/>
          <p14:tracePt t="50480" x="6800850" y="5226050"/>
          <p14:tracePt t="50495" x="6832600" y="5213350"/>
          <p14:tracePt t="50512" x="6845300" y="5181600"/>
          <p14:tracePt t="50527" x="6864350" y="5149850"/>
          <p14:tracePt t="50544" x="6870700" y="5118100"/>
          <p14:tracePt t="50561" x="6877050" y="5080000"/>
          <p14:tracePt t="50577" x="6870700" y="5022850"/>
          <p14:tracePt t="50594" x="6819900" y="4959350"/>
          <p14:tracePt t="50610" x="6743700" y="4902200"/>
          <p14:tracePt t="50627" x="6648450" y="4864100"/>
          <p14:tracePt t="50644" x="6578600" y="4845050"/>
          <p14:tracePt t="50661" x="6508750" y="4832350"/>
          <p14:tracePt t="50664" x="6477000" y="4826000"/>
          <p14:tracePt t="50677" x="6451600" y="4826000"/>
          <p14:tracePt t="50694" x="6400800" y="4826000"/>
          <p14:tracePt t="50711" x="6324600" y="4826000"/>
          <p14:tracePt t="50728" x="6292850" y="4826000"/>
          <p14:tracePt t="50744" x="6273800" y="4826000"/>
          <p14:tracePt t="50944" x="0" y="0"/>
        </p14:tracePtLst>
        <p14:tracePtLst>
          <p14:tracePt t="51699" x="6908800" y="4933950"/>
          <p14:tracePt t="51713" x="6902450" y="4946650"/>
          <p14:tracePt t="51720" x="6896100" y="4959350"/>
          <p14:tracePt t="51728" x="6896100" y="4965700"/>
          <p14:tracePt t="51744" x="6896100" y="4991100"/>
          <p14:tracePt t="51761" x="6896100" y="5029200"/>
          <p14:tracePt t="51777" x="6915150" y="5067300"/>
          <p14:tracePt t="51794" x="6940550" y="5086350"/>
          <p14:tracePt t="51810" x="6972300" y="5111750"/>
          <p14:tracePt t="51827" x="7035800" y="5137150"/>
          <p14:tracePt t="51844" x="7118350" y="5162550"/>
          <p14:tracePt t="51860" x="7200900" y="5168900"/>
          <p14:tracePt t="51863" x="7245350" y="5168900"/>
          <p14:tracePt t="51877" x="7277100" y="5168900"/>
          <p14:tracePt t="51893" x="7340600" y="5156200"/>
          <p14:tracePt t="51910" x="7372350" y="5130800"/>
          <p14:tracePt t="51927" x="7385050" y="5086350"/>
          <p14:tracePt t="51943" x="7385050" y="5048250"/>
          <p14:tracePt t="51960" x="7385050" y="5010150"/>
          <p14:tracePt t="51977" x="7372350" y="4991100"/>
          <p14:tracePt t="51993" x="7359650" y="4984750"/>
          <p14:tracePt t="52011" x="7359650" y="4978400"/>
          <p14:tracePt t="52056" x="0" y="0"/>
        </p14:tracePtLst>
        <p14:tracePtLst>
          <p14:tracePt t="52418" x="7467600" y="4914900"/>
          <p14:tracePt t="52423" x="7461250" y="4927600"/>
          <p14:tracePt t="52432" x="7461250" y="4940300"/>
          <p14:tracePt t="52443" x="7454900" y="4953000"/>
          <p14:tracePt t="52460" x="7448550" y="4984750"/>
          <p14:tracePt t="52477" x="7448550" y="5010150"/>
          <p14:tracePt t="52479" x="7448550" y="5029200"/>
          <p14:tracePt t="52493" x="7454900" y="5035550"/>
          <p14:tracePt t="52510" x="7467600" y="5060950"/>
          <p14:tracePt t="52527" x="7512050" y="5080000"/>
          <p14:tracePt t="52543" x="7550150" y="5092700"/>
          <p14:tracePt t="52560" x="7588250" y="5099050"/>
          <p14:tracePt t="52576" x="7639050" y="5099050"/>
          <p14:tracePt t="52593" x="7677150" y="5099050"/>
          <p14:tracePt t="52610" x="7708900" y="5092700"/>
          <p14:tracePt t="52626" x="7715250" y="5080000"/>
          <p14:tracePt t="52643" x="7715250" y="5067300"/>
          <p14:tracePt t="52660" x="7715250" y="5054600"/>
          <p14:tracePt t="52676" x="7715250" y="5041900"/>
          <p14:tracePt t="52693" x="7715250" y="5029200"/>
          <p14:tracePt t="52855" x="0" y="0"/>
        </p14:tracePtLst>
        <p14:tracePtLst>
          <p14:tracePt t="54034" x="7747000" y="5080000"/>
          <p14:tracePt t="54183" x="0" y="0"/>
        </p14:tracePtLst>
        <p14:tracePtLst>
          <p14:tracePt t="54883" x="7899400" y="5041900"/>
          <p14:tracePt t="54898" x="7905750" y="5080000"/>
          <p14:tracePt t="54909" x="7905750" y="5099050"/>
          <p14:tracePt t="54926" x="7931150" y="5124450"/>
          <p14:tracePt t="54943" x="7962900" y="5149850"/>
          <p14:tracePt t="54944" x="0" y="0"/>
        </p14:tracePtLst>
        <p14:tracePtLst>
          <p14:tracePt t="56540" x="8445500" y="4959350"/>
          <p14:tracePt t="56548" x="8445500" y="4965700"/>
          <p14:tracePt t="56559" x="8439150" y="4997450"/>
          <p14:tracePt t="56576" x="8420100" y="5041900"/>
          <p14:tracePt t="56592" x="8420100" y="5073650"/>
          <p14:tracePt t="56609" x="8420100" y="5099050"/>
          <p14:tracePt t="56625" x="8420100" y="5130800"/>
          <p14:tracePt t="56642" x="8426450" y="5137150"/>
          <p14:tracePt t="56658" x="8439150" y="5149850"/>
          <p14:tracePt t="56675" x="8477250" y="5156200"/>
          <p14:tracePt t="56692" x="8521700" y="5162550"/>
          <p14:tracePt t="56708" x="8578850" y="5162550"/>
          <p14:tracePt t="56711" x="8604250" y="5162550"/>
          <p14:tracePt t="56725" x="8623300" y="5162550"/>
          <p14:tracePt t="56742" x="8642350" y="5156200"/>
          <p14:tracePt t="56744" x="8648700" y="5143500"/>
          <p14:tracePt t="56759" x="8655050" y="5118100"/>
          <p14:tracePt t="56775" x="8655050" y="5073650"/>
          <p14:tracePt t="56792" x="8642350" y="5041900"/>
          <p14:tracePt t="56809" x="8616950" y="5003800"/>
          <p14:tracePt t="56825" x="8585200" y="4978400"/>
          <p14:tracePt t="56842" x="8547100" y="4965700"/>
          <p14:tracePt t="56858" x="8521700" y="4953000"/>
          <p14:tracePt t="56875" x="8509000" y="4953000"/>
          <p14:tracePt t="56892" x="8496300" y="4953000"/>
          <p14:tracePt t="56908" x="8489950" y="4953000"/>
          <p14:tracePt t="56925" x="8470900" y="4959350"/>
          <p14:tracePt t="56942" x="8458200" y="4997450"/>
          <p14:tracePt t="56945" x="8451850" y="5016500"/>
          <p14:tracePt t="56961" x="8451850" y="5029200"/>
          <p14:tracePt t="56976" x="8451850" y="5048250"/>
          <p14:tracePt t="56992" x="8451850" y="5073650"/>
          <p14:tracePt t="57009" x="8470900" y="5092700"/>
          <p14:tracePt t="57025" x="8489950" y="5105400"/>
          <p14:tracePt t="57042" x="8528050" y="5118100"/>
          <p14:tracePt t="57059" x="8585200" y="5130800"/>
          <p14:tracePt t="57075" x="8642350" y="5130800"/>
          <p14:tracePt t="57092" x="8680450" y="5130800"/>
          <p14:tracePt t="57108" x="8705850" y="5124450"/>
          <p14:tracePt t="57125" x="8705850" y="5111750"/>
          <p14:tracePt t="57141" x="8705850" y="5092700"/>
          <p14:tracePt t="57158" x="8705850" y="5060950"/>
          <p14:tracePt t="57160" x="8699500" y="5048250"/>
          <p14:tracePt t="57175" x="8667750" y="5029200"/>
          <p14:tracePt t="57191" x="8616950" y="5003800"/>
          <p14:tracePt t="57208" x="8559800" y="4991100"/>
          <p14:tracePt t="57225" x="8521700" y="4984750"/>
          <p14:tracePt t="57241" x="8509000" y="4984750"/>
          <p14:tracePt t="57258" x="8489950" y="4991100"/>
          <p14:tracePt t="57275" x="8477250" y="5029200"/>
          <p14:tracePt t="57291" x="8470900" y="5060950"/>
          <p14:tracePt t="57308" x="8470900" y="5092700"/>
          <p14:tracePt t="57326" x="8470900" y="5111750"/>
          <p14:tracePt t="57328" x="8477250" y="5118100"/>
          <p14:tracePt t="57344" x="8483600" y="5124450"/>
          <p14:tracePt t="57360" x="8489950" y="5124450"/>
          <p14:tracePt t="57376" x="8496300" y="5124450"/>
          <p14:tracePt t="57392" x="8515350" y="5118100"/>
          <p14:tracePt t="57408" x="8528050" y="5092700"/>
          <p14:tracePt t="57425" x="8528050" y="5067300"/>
          <p14:tracePt t="57441" x="8528050" y="5035550"/>
          <p14:tracePt t="57458" x="8521700" y="5003800"/>
          <p14:tracePt t="57476" x="8515350" y="4991100"/>
          <p14:tracePt t="57504" x="8509000" y="4991100"/>
          <p14:tracePt t="57512" x="8502650" y="4991100"/>
          <p14:tracePt t="57525" x="8496300" y="4991100"/>
          <p14:tracePt t="57542" x="8477250" y="5022850"/>
          <p14:tracePt t="57544" x="8470900" y="5041900"/>
          <p14:tracePt t="57559" x="8464550" y="5054600"/>
          <p14:tracePt t="57575" x="8464550" y="5080000"/>
          <p14:tracePt t="57592" x="8464550" y="5092700"/>
          <p14:tracePt t="57616" x="8470900" y="5092700"/>
          <p14:tracePt t="57625" x="8477250" y="5092700"/>
          <p14:tracePt t="57642" x="8502650" y="5092700"/>
          <p14:tracePt t="57658" x="8521700" y="5067300"/>
          <p14:tracePt t="57675" x="8528050" y="5048250"/>
          <p14:tracePt t="57691" x="8528050" y="5029200"/>
          <p14:tracePt t="57708" x="8528050" y="5016500"/>
          <p14:tracePt t="57752" x="8521700" y="5016500"/>
          <p14:tracePt t="57760" x="8515350" y="5016500"/>
          <p14:tracePt t="57768" x="8509000" y="5029200"/>
          <p14:tracePt t="57776" x="8509000" y="5035550"/>
          <p14:tracePt t="57792" x="8509000" y="5048250"/>
          <p14:tracePt t="57808" x="8509000" y="5054600"/>
          <p14:tracePt t="57897" x="8515350" y="5054600"/>
          <p14:tracePt t="57904" x="8515350" y="5048250"/>
          <p14:tracePt t="57913" x="8515350" y="5041900"/>
          <p14:tracePt t="57929" x="8515350" y="5035550"/>
          <p14:tracePt t="58215" x="0" y="0"/>
        </p14:tracePtLst>
        <p14:tracePtLst>
          <p14:tracePt t="58763" x="7537450" y="5060950"/>
          <p14:tracePt t="58771" x="7537450" y="5067300"/>
          <p14:tracePt t="58780" x="7537450" y="5080000"/>
          <p14:tracePt t="58792" x="7562850" y="5086350"/>
          <p14:tracePt t="58808" x="7620000" y="5111750"/>
          <p14:tracePt t="58824" x="7727950" y="5130800"/>
          <p14:tracePt t="58841" x="7880350" y="5143500"/>
          <p14:tracePt t="58858" x="8039100" y="5143500"/>
          <p14:tracePt t="58874" x="8147050" y="5143500"/>
          <p14:tracePt t="58891" x="8191500" y="5143500"/>
          <p14:tracePt t="58908" x="8204200" y="5143500"/>
          <p14:tracePt t="58941" x="8204200" y="5137150"/>
          <p14:tracePt t="58958" x="8210550" y="5130800"/>
          <p14:tracePt t="58984" x="8210550" y="5124450"/>
          <p14:tracePt t="58992" x="8210550" y="5118100"/>
          <p14:tracePt t="59008" x="8210550" y="5111750"/>
          <p14:tracePt t="59721" x="8210550" y="5105400"/>
          <p14:tracePt t="59734" x="8210550" y="5099050"/>
          <p14:tracePt t="59745" x="8204200" y="5086350"/>
          <p14:tracePt t="59758" x="8197850" y="5080000"/>
          <p14:tracePt t="59761" x="8185150" y="5073650"/>
          <p14:tracePt t="59775" x="8166100" y="5067300"/>
          <p14:tracePt t="59791" x="8134350" y="5067300"/>
          <p14:tracePt t="59808" x="8083550" y="5054600"/>
          <p14:tracePt t="59824" x="8039100" y="5054600"/>
          <p14:tracePt t="59841" x="8001000" y="5054600"/>
          <p14:tracePt t="59857" x="7969250" y="5054600"/>
          <p14:tracePt t="59874" x="7937500" y="5054600"/>
          <p14:tracePt t="59891" x="7931150" y="5054600"/>
          <p14:tracePt t="59908" x="7924800" y="5054600"/>
          <p14:tracePt t="60000" x="7918450" y="5054600"/>
          <p14:tracePt t="60018" x="7918450" y="5067300"/>
          <p14:tracePt t="60034" x="7924800" y="5086350"/>
          <p14:tracePt t="60045" x="7937500" y="5099050"/>
          <p14:tracePt t="60058" x="7962900" y="5111750"/>
          <p14:tracePt t="60074" x="8001000" y="5130800"/>
          <p14:tracePt t="60090" x="8051800" y="5149850"/>
          <p14:tracePt t="60107" x="8121650" y="5162550"/>
          <p14:tracePt t="60124" x="8159750" y="5168900"/>
          <p14:tracePt t="60141" x="8204200" y="5168900"/>
          <p14:tracePt t="60143" x="8216900" y="5168900"/>
          <p14:tracePt t="60157" x="8229600" y="5168900"/>
          <p14:tracePt t="60174" x="8255000" y="5162550"/>
          <p14:tracePt t="60175" x="8274050" y="5156200"/>
          <p14:tracePt t="60191" x="8299450" y="5137150"/>
          <p14:tracePt t="60207" x="8318500" y="5118100"/>
          <p14:tracePt t="60224" x="8331200" y="5099050"/>
          <p14:tracePt t="60241" x="8337550" y="5080000"/>
          <p14:tracePt t="60257" x="8337550" y="5073650"/>
          <p14:tracePt t="60274" x="8337550" y="5067300"/>
          <p14:tracePt t="60291" x="8331200" y="5048250"/>
          <p14:tracePt t="60308" x="8318500" y="5035550"/>
          <p14:tracePt t="60324" x="8280400" y="5022850"/>
          <p14:tracePt t="60341" x="8235950" y="5010150"/>
          <p14:tracePt t="60357" x="8191500" y="5010150"/>
          <p14:tracePt t="60360" x="8172450" y="5010150"/>
          <p14:tracePt t="60374" x="8159750" y="5010150"/>
          <p14:tracePt t="60391" x="8108950" y="5016500"/>
          <p14:tracePt t="60407" x="8083550" y="5035550"/>
          <p14:tracePt t="60424" x="8077200" y="5041900"/>
          <p14:tracePt t="60440" x="8070850" y="5048250"/>
          <p14:tracePt t="60457" x="8070850" y="5060950"/>
          <p14:tracePt t="60474" x="8070850" y="5073650"/>
          <p14:tracePt t="60491" x="8077200" y="5092700"/>
          <p14:tracePt t="60508" x="8096250" y="5105400"/>
          <p14:tracePt t="60511" x="8115300" y="5111750"/>
          <p14:tracePt t="60524" x="8128000" y="5118100"/>
          <p14:tracePt t="60541" x="8159750" y="5118100"/>
          <p14:tracePt t="60557" x="8185150" y="5118100"/>
          <p14:tracePt t="60560" x="8197850" y="5118100"/>
          <p14:tracePt t="60576" x="8204200" y="5118100"/>
          <p14:tracePt t="60591" x="8216900" y="5111750"/>
          <p14:tracePt t="60632" x="8216900" y="5105400"/>
          <p14:tracePt t="60649" x="8216900" y="5099050"/>
          <p14:tracePt t="61424" x="0" y="0"/>
        </p14:tracePtLst>
        <p14:tracePtLst>
          <p14:tracePt t="63435" x="4514850" y="2254250"/>
          <p14:tracePt t="63443" x="4508500" y="2260600"/>
          <p14:tracePt t="63458" x="4502150" y="2273300"/>
          <p14:tracePt t="63473" x="4502150" y="2298700"/>
          <p14:tracePt t="63489" x="4502150" y="2336800"/>
          <p14:tracePt t="63506" x="4502150" y="2400300"/>
          <p14:tracePt t="63523" x="4527550" y="2482850"/>
          <p14:tracePt t="63540" x="4546600" y="2571750"/>
          <p14:tracePt t="63557" x="4578350" y="2654300"/>
          <p14:tracePt t="63560" x="4597400" y="2692400"/>
          <p14:tracePt t="63574" x="4622800" y="2717800"/>
          <p14:tracePt t="63589" x="4660900" y="2768600"/>
          <p14:tracePt t="63592" x="4679950" y="2794000"/>
          <p14:tracePt t="63606" x="4705350" y="2813050"/>
          <p14:tracePt t="63623" x="4876800" y="2895600"/>
          <p14:tracePt t="63639" x="5054600" y="2959100"/>
          <p14:tracePt t="63656" x="5276850" y="3003550"/>
          <p14:tracePt t="63673" x="5556250" y="3060700"/>
          <p14:tracePt t="63689" x="5803900" y="3111500"/>
          <p14:tracePt t="63706" x="5981700" y="3143250"/>
          <p14:tracePt t="63723" x="6134100" y="3181350"/>
          <p14:tracePt t="63739" x="6286500" y="3194050"/>
          <p14:tracePt t="63757" x="6426200" y="3200400"/>
          <p14:tracePt t="63760" x="6508750" y="3200400"/>
          <p14:tracePt t="63773" x="6584950" y="3200400"/>
          <p14:tracePt t="63790" x="6750050" y="3200400"/>
          <p14:tracePt t="63792" x="6819900" y="3194050"/>
          <p14:tracePt t="63807" x="6908800" y="3168650"/>
          <p14:tracePt t="63824" x="6953250" y="3143250"/>
          <p14:tracePt t="63839" x="6972300" y="3117850"/>
          <p14:tracePt t="63856" x="6978650" y="3079750"/>
          <p14:tracePt t="63873" x="6985000" y="3048000"/>
          <p14:tracePt t="63890" x="6991350" y="2997200"/>
          <p14:tracePt t="63906" x="6991350" y="2952750"/>
          <p14:tracePt t="63923" x="6991350" y="2882900"/>
          <p14:tracePt t="63939" x="6985000" y="2832100"/>
          <p14:tracePt t="63956" x="6978650" y="2768600"/>
          <p14:tracePt t="63973" x="6972300" y="2717800"/>
          <p14:tracePt t="63976" x="6972300" y="2698750"/>
          <p14:tracePt t="63989" x="6965950" y="2667000"/>
          <p14:tracePt t="64007" x="6953250" y="2616200"/>
          <p14:tracePt t="64023" x="6940550" y="2584450"/>
          <p14:tracePt t="64040" x="6927850" y="2552700"/>
          <p14:tracePt t="64056" x="6889750" y="2514600"/>
          <p14:tracePt t="64073" x="6826250" y="2470150"/>
          <p14:tracePt t="64089" x="6699250" y="2425700"/>
          <p14:tracePt t="64107" x="6565900" y="2362200"/>
          <p14:tracePt t="64123" x="6445250" y="2324100"/>
          <p14:tracePt t="64139" x="6337300" y="2311400"/>
          <p14:tracePt t="64156" x="6235700" y="2286000"/>
          <p14:tracePt t="64160" x="6178550" y="2279650"/>
          <p14:tracePt t="64173" x="6134100" y="2279650"/>
          <p14:tracePt t="64189" x="6019800" y="2279650"/>
          <p14:tracePt t="64192" x="5956300" y="2279650"/>
          <p14:tracePt t="64206" x="5880100" y="2279650"/>
          <p14:tracePt t="64223" x="5600700" y="2279650"/>
          <p14:tracePt t="64239" x="5410200" y="2279650"/>
          <p14:tracePt t="64256" x="5251450" y="2279650"/>
          <p14:tracePt t="64273" x="5099050" y="2298700"/>
          <p14:tracePt t="64290" x="4997450" y="2317750"/>
          <p14:tracePt t="64306" x="4927600" y="2349500"/>
          <p14:tracePt t="64323" x="4864100" y="2374900"/>
          <p14:tracePt t="64340" x="4832350" y="2400300"/>
          <p14:tracePt t="64356" x="4806950" y="2425700"/>
          <p14:tracePt t="64373" x="4787900" y="2463800"/>
          <p14:tracePt t="64389" x="4775200" y="2501900"/>
          <p14:tracePt t="64406" x="4762500" y="2552700"/>
          <p14:tracePt t="64408" x="4762500" y="2571750"/>
          <p14:tracePt t="64423" x="4756150" y="2622550"/>
          <p14:tracePt t="64439" x="4756150" y="2667000"/>
          <p14:tracePt t="64456" x="4756150" y="2717800"/>
          <p14:tracePt t="64472" x="4768850" y="2781300"/>
          <p14:tracePt t="64489" x="4800600" y="2832100"/>
          <p14:tracePt t="64506" x="4838700" y="2882900"/>
          <p14:tracePt t="64522" x="4902200" y="2921000"/>
          <p14:tracePt t="64540" x="4997450" y="2971800"/>
          <p14:tracePt t="64556" x="5149850" y="3009900"/>
          <p14:tracePt t="64560" x="5251450" y="3028950"/>
          <p14:tracePt t="64573" x="5378450" y="3060700"/>
          <p14:tracePt t="64589" x="5670550" y="3079750"/>
          <p14:tracePt t="64592" x="5803900" y="3079750"/>
          <p14:tracePt t="64606" x="5930900" y="3079750"/>
          <p14:tracePt t="64623" x="6216650" y="3060700"/>
          <p14:tracePt t="64639" x="6318250" y="3028950"/>
          <p14:tracePt t="64656" x="6407150" y="2984500"/>
          <p14:tracePt t="64673" x="6451600" y="2927350"/>
          <p14:tracePt t="64689" x="6483350" y="2876550"/>
          <p14:tracePt t="64706" x="6502400" y="2813050"/>
          <p14:tracePt t="64722" x="6515100" y="2774950"/>
          <p14:tracePt t="64739" x="6521450" y="2736850"/>
          <p14:tracePt t="64756" x="6521450" y="2711450"/>
          <p14:tracePt t="64772" x="6521450" y="2692400"/>
          <p14:tracePt t="64789" x="6521450" y="2673350"/>
          <p14:tracePt t="65192" x="0" y="0"/>
        </p14:tracePtLst>
        <p14:tracePtLst>
          <p14:tracePt t="66418" x="6648450" y="1993900"/>
          <p14:tracePt t="66424" x="6642100" y="2000250"/>
          <p14:tracePt t="66440" x="6635750" y="2006600"/>
          <p14:tracePt t="66455" x="6629400" y="2025650"/>
          <p14:tracePt t="66472" x="6629400" y="2038350"/>
          <p14:tracePt t="66488" x="6629400" y="2076450"/>
          <p14:tracePt t="66505" x="6629400" y="2127250"/>
          <p14:tracePt t="66522" x="6642100" y="2209800"/>
          <p14:tracePt t="66539" x="6680200" y="2273300"/>
          <p14:tracePt t="66555" x="6718300" y="2317750"/>
          <p14:tracePt t="66572" x="6756400" y="2355850"/>
          <p14:tracePt t="66588" x="6807200" y="2381250"/>
          <p14:tracePt t="66605" x="6877050" y="2393950"/>
          <p14:tracePt t="66607" x="6908800" y="2400300"/>
          <p14:tracePt t="66622" x="6927850" y="2400300"/>
          <p14:tracePt t="66625" x="6953250" y="2400300"/>
          <p14:tracePt t="66639" x="6997700" y="2400300"/>
          <p14:tracePt t="66655" x="7029450" y="2387600"/>
          <p14:tracePt t="66671" x="7048500" y="2349500"/>
          <p14:tracePt t="66688" x="7061200" y="2311400"/>
          <p14:tracePt t="66705" x="7061200" y="2266950"/>
          <p14:tracePt t="66722" x="7061200" y="2228850"/>
          <p14:tracePt t="66738" x="7061200" y="2184400"/>
          <p14:tracePt t="66755" x="7054850" y="2146300"/>
          <p14:tracePt t="66772" x="7042150" y="2120900"/>
          <p14:tracePt t="66788" x="7029450" y="2101850"/>
          <p14:tracePt t="66805" x="7023100" y="2089150"/>
          <p14:tracePt t="66822" x="7016750" y="2076450"/>
          <p14:tracePt t="67481" x="6997700" y="2070100"/>
          <p14:tracePt t="67491" x="6946900" y="2063750"/>
          <p14:tracePt t="67506" x="6788150" y="2032000"/>
          <p14:tracePt t="67522" x="6502400" y="1974850"/>
          <p14:tracePt t="67538" x="6153150" y="1924050"/>
          <p14:tracePt t="67555" x="5835650" y="1898650"/>
          <p14:tracePt t="67571" x="5575300" y="1898650"/>
          <p14:tracePt t="67588" x="5308600" y="1898650"/>
          <p14:tracePt t="67604" x="5080000" y="1898650"/>
          <p14:tracePt t="67622" x="4851400" y="1898650"/>
          <p14:tracePt t="67623" x="4743450" y="1898650"/>
          <p14:tracePt t="67638" x="4641850" y="1898650"/>
          <p14:tracePt t="67655" x="4337050" y="1898650"/>
          <p14:tracePt t="67671" x="4159250" y="1898650"/>
          <p14:tracePt t="67688" x="4019550" y="1898650"/>
          <p14:tracePt t="67705" x="3924300" y="1898650"/>
          <p14:tracePt t="67722" x="3848100" y="1898650"/>
          <p14:tracePt t="67738" x="3778250" y="1898650"/>
          <p14:tracePt t="67755" x="3714750" y="1898650"/>
          <p14:tracePt t="67772" x="3638550" y="1898650"/>
          <p14:tracePt t="67789" x="3581400" y="1911350"/>
          <p14:tracePt t="67805" x="3530600" y="1924050"/>
          <p14:tracePt t="67807" x="3517900" y="1924050"/>
          <p14:tracePt t="67822" x="3492500" y="1930400"/>
          <p14:tracePt t="67839" x="3467100" y="1949450"/>
          <p14:tracePt t="67856" x="3460750" y="1955800"/>
          <p14:tracePt t="67872" x="3448050" y="1962150"/>
          <p14:tracePt t="67888" x="3448050" y="1974850"/>
          <p14:tracePt t="67905" x="3441700" y="1993900"/>
          <p14:tracePt t="67921" x="3441700" y="2025650"/>
          <p14:tracePt t="67938" x="3441700" y="2070100"/>
          <p14:tracePt t="67955" x="3441700" y="2127250"/>
          <p14:tracePt t="67971" x="3454400" y="2165350"/>
          <p14:tracePt t="67993" x="3454400" y="2171700"/>
          <p14:tracePt t="68009" x="3460750" y="2178050"/>
          <p14:tracePt t="68026" x="3467100" y="2178050"/>
          <p14:tracePt t="68041" x="3473450" y="2184400"/>
          <p14:tracePt t="68057" x="3486150" y="2190750"/>
          <p14:tracePt t="68072" x="3505200" y="2197100"/>
          <p14:tracePt t="68089" x="3549650" y="2203450"/>
          <p14:tracePt t="68105" x="3638550" y="2216150"/>
          <p14:tracePt t="68121" x="3771900" y="2247900"/>
          <p14:tracePt t="68138" x="3892550" y="2273300"/>
          <p14:tracePt t="68155" x="3943350" y="2286000"/>
          <p14:tracePt t="68171" x="3949700" y="2286000"/>
          <p14:tracePt t="68464" x="0" y="0"/>
        </p14:tracePtLst>
        <p14:tracePtLst>
          <p14:tracePt t="69138" x="9105900" y="5200650"/>
          <p14:tracePt t="69233" x="9124950" y="5200650"/>
          <p14:tracePt t="69244" x="9150350" y="5207000"/>
          <p14:tracePt t="69254" x="9169400" y="5207000"/>
          <p14:tracePt t="69272" x="9340850" y="5207000"/>
          <p14:tracePt t="69288" x="9455150" y="5207000"/>
          <p14:tracePt t="69305" x="9582150" y="5207000"/>
          <p14:tracePt t="69322" x="9709150" y="5219700"/>
          <p14:tracePt t="69338" x="9810750" y="5226050"/>
          <p14:tracePt t="69355" x="9861550" y="5232400"/>
          <p14:tracePt t="69371" x="9886950" y="5232400"/>
          <p14:tracePt t="69387" x="9899650" y="5232400"/>
          <p14:tracePt t="69404" x="9912350" y="5232400"/>
          <p14:tracePt t="69420" x="9925050" y="5232400"/>
          <p14:tracePt t="69437" x="9950450" y="5232400"/>
          <p14:tracePt t="69439" x="9969500" y="5232400"/>
          <p14:tracePt t="69454" x="9988550" y="5232400"/>
          <p14:tracePt t="69471" x="10033000" y="5245100"/>
          <p14:tracePt t="69487" x="10064750" y="5251450"/>
          <p14:tracePt t="69504" x="10077450" y="5251450"/>
          <p14:tracePt t="69521" x="10102850" y="5251450"/>
          <p14:tracePt t="69538" x="10140950" y="5251450"/>
          <p14:tracePt t="69554" x="10172700" y="5251450"/>
          <p14:tracePt t="69571" x="10204450" y="5251450"/>
          <p14:tracePt t="69588" x="10229850" y="5251450"/>
          <p14:tracePt t="69604" x="10248900" y="5251450"/>
          <p14:tracePt t="69621" x="10267950" y="5251450"/>
          <p14:tracePt t="69637" x="10280650" y="5251450"/>
          <p14:tracePt t="69654" x="10306050" y="5238750"/>
          <p14:tracePt t="69656" x="10312400" y="5226050"/>
          <p14:tracePt t="69671" x="10331450" y="5200650"/>
          <p14:tracePt t="69687" x="10356850" y="5162550"/>
          <p14:tracePt t="69704" x="10369550" y="5130800"/>
          <p14:tracePt t="69720" x="10375900" y="5092700"/>
          <p14:tracePt t="69737" x="10375900" y="5048250"/>
          <p14:tracePt t="69754" x="10356850" y="4978400"/>
          <p14:tracePt t="69771" x="10318750" y="4921250"/>
          <p14:tracePt t="69787" x="10255250" y="4883150"/>
          <p14:tracePt t="69804" x="10198100" y="4851400"/>
          <p14:tracePt t="69821" x="10140950" y="4838700"/>
          <p14:tracePt t="69837" x="10083800" y="4838700"/>
          <p14:tracePt t="69839" x="10052050" y="4838700"/>
          <p14:tracePt t="69854" x="10020300" y="4838700"/>
          <p14:tracePt t="69871" x="9886950" y="4864100"/>
          <p14:tracePt t="69887" x="9791700" y="4895850"/>
          <p14:tracePt t="69904" x="9721850" y="4933950"/>
          <p14:tracePt t="69920" x="9671050" y="4959350"/>
          <p14:tracePt t="69937" x="9632950" y="4991100"/>
          <p14:tracePt t="69954" x="9601200" y="5010150"/>
          <p14:tracePt t="69970" x="9594850" y="5041900"/>
          <p14:tracePt t="69987" x="9575800" y="5067300"/>
          <p14:tracePt t="70004" x="9569450" y="5105400"/>
          <p14:tracePt t="70021" x="9569450" y="5130800"/>
          <p14:tracePt t="70037" x="9569450" y="5162550"/>
          <p14:tracePt t="70039" x="9569450" y="5181600"/>
          <p14:tracePt t="70054" x="9575800" y="5194300"/>
          <p14:tracePt t="70071" x="9582150" y="5200650"/>
          <p14:tracePt t="70087" x="9582150" y="5207000"/>
          <p14:tracePt t="70137" x="9588500" y="5213350"/>
          <p14:tracePt t="70199" x="9588500" y="5207000"/>
          <p14:tracePt t="70200" x="0" y="0"/>
        </p14:tracePtLst>
        <p14:tracePtLst>
          <p14:tracePt t="70801" x="6699250" y="2000250"/>
          <p14:tracePt t="70809" x="6692900" y="2000250"/>
          <p14:tracePt t="70824" x="6673850" y="2000250"/>
          <p14:tracePt t="70838" x="6667500" y="2000250"/>
          <p14:tracePt t="70855" x="6648450" y="2038350"/>
          <p14:tracePt t="70871" x="6642100" y="2076450"/>
          <p14:tracePt t="70888" x="6642100" y="2120900"/>
          <p14:tracePt t="70904" x="6654800" y="2178050"/>
          <p14:tracePt t="70920" x="6686550" y="2216150"/>
          <p14:tracePt t="70937" x="6756400" y="2247900"/>
          <p14:tracePt t="70954" x="6845300" y="2260600"/>
          <p14:tracePt t="70970" x="6940550" y="2260600"/>
          <p14:tracePt t="70987" x="7016750" y="2228850"/>
          <p14:tracePt t="71004" x="7054850" y="2203450"/>
          <p14:tracePt t="71020" x="7061200" y="2178050"/>
          <p14:tracePt t="71037" x="7061200" y="2165350"/>
          <p14:tracePt t="71040" x="7061200" y="2152650"/>
          <p14:tracePt t="71054" x="7061200" y="2133600"/>
          <p14:tracePt t="71071" x="7054850" y="2108200"/>
          <p14:tracePt t="71087" x="7029450" y="2082800"/>
          <p14:tracePt t="71104" x="7010400" y="2063750"/>
          <p14:tracePt t="71120" x="6978650" y="2032000"/>
          <p14:tracePt t="71137" x="6965950" y="2019300"/>
          <p14:tracePt t="71153" x="6953250" y="2006600"/>
          <p14:tracePt t="71170" x="6946900" y="2000250"/>
          <p14:tracePt t="71170" x="0" y="0"/>
        </p14:tracePtLst>
        <p14:tracePtLst>
          <p14:tracePt t="71723" x="3962400" y="2533650"/>
          <p14:tracePt t="71732" x="3962400" y="2546350"/>
          <p14:tracePt t="71744" x="3962400" y="2552700"/>
          <p14:tracePt t="71753" x="3962400" y="2559050"/>
          <p14:tracePt t="71802" x="3968750" y="2552700"/>
          <p14:tracePt t="71814" x="3968750" y="2546350"/>
          <p14:tracePt t="71829" x="3981450" y="2476500"/>
          <p14:tracePt t="71837" x="3981450" y="2457450"/>
          <p14:tracePt t="71854" x="3981450" y="2413000"/>
          <p14:tracePt t="71871" x="3981450" y="2355850"/>
          <p14:tracePt t="71887" x="3981450" y="2336800"/>
          <p14:tracePt t="71962" x="3981450" y="2330450"/>
          <p14:tracePt t="71978" x="3981450" y="2336800"/>
          <p14:tracePt t="71985" x="3981450" y="2349500"/>
          <p14:tracePt t="71992" x="3975100" y="2381250"/>
          <p14:tracePt t="72003" x="3975100" y="2400300"/>
          <p14:tracePt t="72020" x="3968750" y="2451100"/>
          <p14:tracePt t="72037" x="3968750" y="2489200"/>
          <p14:tracePt t="72040" x="3968750" y="2508250"/>
          <p14:tracePt t="72054" x="3968750" y="2514600"/>
          <p14:tracePt t="72071" x="3968750" y="2533650"/>
          <p14:tracePt t="72087" x="3968750" y="2540000"/>
          <p14:tracePt t="72153" x="3968750" y="2527300"/>
          <p14:tracePt t="72161" x="3968750" y="2501900"/>
          <p14:tracePt t="72170" x="3968750" y="2476500"/>
          <p14:tracePt t="72187" x="3981450" y="2413000"/>
          <p14:tracePt t="72203" x="3981450" y="2362200"/>
          <p14:tracePt t="72220" x="3981450" y="2336800"/>
          <p14:tracePt t="72237" x="3981450" y="2330450"/>
          <p14:tracePt t="72289" x="3981450" y="2336800"/>
          <p14:tracePt t="72296" x="3981450" y="2362200"/>
          <p14:tracePt t="72304" x="3981450" y="2381250"/>
          <p14:tracePt t="72320" x="3981450" y="2451100"/>
          <p14:tracePt t="72337" x="3981450" y="2489200"/>
          <p14:tracePt t="72353" x="3981450" y="2514600"/>
          <p14:tracePt t="72370" x="3981450" y="2527300"/>
          <p14:tracePt t="72439" x="3987800" y="2514600"/>
          <p14:tracePt t="72447" x="3994150" y="2501900"/>
          <p14:tracePt t="72456" x="3994150" y="2489200"/>
          <p14:tracePt t="72470" x="4000500" y="2463800"/>
          <p14:tracePt t="72486" x="4000500" y="2451100"/>
          <p14:tracePt t="72503" x="4000500" y="2444750"/>
          <p14:tracePt t="72571" x="4000500" y="2457450"/>
          <p14:tracePt t="72579" x="4000500" y="2470150"/>
          <p14:tracePt t="72590" x="4000500" y="2495550"/>
          <p14:tracePt t="72605" x="4000500" y="2520950"/>
          <p14:tracePt t="72608" x="4000500" y="2527300"/>
          <p14:tracePt t="72620" x="4000500" y="2533650"/>
          <p14:tracePt t="72665" x="4006850" y="2540000"/>
          <p14:tracePt t="72682" x="4013200" y="2527300"/>
          <p14:tracePt t="72689" x="4013200" y="2520950"/>
          <p14:tracePt t="72703" x="4025900" y="2463800"/>
          <p14:tracePt t="72720" x="4025900" y="2419350"/>
          <p14:tracePt t="72736" x="4025900" y="2393950"/>
          <p14:tracePt t="72753" x="4025900" y="2387600"/>
          <p14:tracePt t="73399" x="0" y="0"/>
        </p14:tracePtLst>
        <p14:tracePtLst>
          <p14:tracePt t="76122" x="6750050" y="5454650"/>
          <p14:tracePt t="76216" x="6775450" y="5454650"/>
          <p14:tracePt t="76227" x="6807200" y="5454650"/>
          <p14:tracePt t="76236" x="6851650" y="5454650"/>
          <p14:tracePt t="76252" x="6959600" y="5454650"/>
          <p14:tracePt t="76269" x="7092950" y="5454650"/>
          <p14:tracePt t="76271" x="7169150" y="5454650"/>
          <p14:tracePt t="76285" x="7245350" y="5454650"/>
          <p14:tracePt t="76302" x="7385050" y="5473700"/>
          <p14:tracePt t="76303" x="7416800" y="5473700"/>
          <p14:tracePt t="76319" x="7467600" y="5480050"/>
          <p14:tracePt t="76336" x="7486650" y="5480050"/>
          <p14:tracePt t="77343" x="0" y="0"/>
        </p14:tracePtLst>
        <p14:tracePtLst>
          <p14:tracePt t="78257" x="7835900" y="5486400"/>
          <p14:tracePt t="78338" x="7854950" y="5486400"/>
          <p14:tracePt t="78346" x="7874000" y="5486400"/>
          <p14:tracePt t="78357" x="7905750" y="5486400"/>
          <p14:tracePt t="78368" x="8007350" y="5486400"/>
          <p14:tracePt t="78385" x="8121650" y="5486400"/>
          <p14:tracePt t="78402" x="8248650" y="5486400"/>
          <p14:tracePt t="78418" x="8356600" y="5486400"/>
          <p14:tracePt t="78435" x="8432800" y="5486400"/>
          <p14:tracePt t="78451" x="8477250" y="5486400"/>
          <p14:tracePt t="78468" x="8489950" y="5486400"/>
          <p14:tracePt t="78501" x="8496300" y="5486400"/>
          <p14:tracePt t="78518" x="8509000" y="5486400"/>
          <p14:tracePt t="78535" x="8540750" y="5486400"/>
          <p14:tracePt t="78551" x="8559800" y="5486400"/>
          <p14:tracePt t="78616" x="8566150" y="5486400"/>
          <p14:tracePt t="78632" x="8572500" y="5486400"/>
          <p14:tracePt t="78649" x="8578850" y="5486400"/>
          <p14:tracePt t="78665" x="8585200" y="5486400"/>
          <p14:tracePt t="78720" x="8591550" y="5486400"/>
          <p14:tracePt t="78736" x="8597900" y="5486400"/>
          <p14:tracePt t="78744" x="8604250" y="5486400"/>
          <p14:tracePt t="78753" x="8616950" y="5486400"/>
          <p14:tracePt t="78768" x="8636000" y="5486400"/>
          <p14:tracePt t="78785" x="8655050" y="5486400"/>
          <p14:tracePt t="78801" x="8661400" y="5486400"/>
          <p14:tracePt t="79688" x="0" y="0"/>
        </p14:tracePtLst>
        <p14:tracePtLst>
          <p14:tracePt t="80961" x="5715000" y="5689600"/>
          <p14:tracePt t="81097" x="5727700" y="5689600"/>
          <p14:tracePt t="81103" x="5759450" y="5689600"/>
          <p14:tracePt t="81117" x="5791200" y="5689600"/>
          <p14:tracePt t="81133" x="5886450" y="5689600"/>
          <p14:tracePt t="81150" x="5981700" y="5695950"/>
          <p14:tracePt t="81167" x="6000750" y="5695950"/>
          <p14:tracePt t="81423" x="0" y="0"/>
        </p14:tracePtLst>
        <p14:tracePtLst>
          <p14:tracePt t="83370" x="3054350" y="2209800"/>
          <p14:tracePt t="83378" x="3035300" y="2222500"/>
          <p14:tracePt t="83387" x="3016250" y="2235200"/>
          <p14:tracePt t="83400" x="2959100" y="2292350"/>
          <p14:tracePt t="83417" x="2921000" y="2374900"/>
          <p14:tracePt t="83433" x="2901950" y="2482850"/>
          <p14:tracePt t="83449" x="2882900" y="2590800"/>
          <p14:tracePt t="83466" x="2882900" y="2686050"/>
          <p14:tracePt t="83483" x="2914650" y="2794000"/>
          <p14:tracePt t="83500" x="2971800" y="2876550"/>
          <p14:tracePt t="83516" x="3067050" y="2946400"/>
          <p14:tracePt t="83520" x="3124200" y="2984500"/>
          <p14:tracePt t="83533" x="3181350" y="3003550"/>
          <p14:tracePt t="83538" x="3238500" y="3022600"/>
          <p14:tracePt t="83549" x="3289300" y="3028950"/>
          <p14:tracePt t="83567" x="3397250" y="3028950"/>
          <p14:tracePt t="83583" x="3587750" y="2997200"/>
          <p14:tracePt t="83600" x="3670300" y="2927350"/>
          <p14:tracePt t="83616" x="3746500" y="2819400"/>
          <p14:tracePt t="83633" x="3778250" y="2686050"/>
          <p14:tracePt t="83650" x="3784600" y="2578100"/>
          <p14:tracePt t="83666" x="3778250" y="2482850"/>
          <p14:tracePt t="83683" x="3752850" y="2419350"/>
          <p14:tracePt t="83700" x="3721100" y="2381250"/>
          <p14:tracePt t="83703" x="3702050" y="2362200"/>
          <p14:tracePt t="83716" x="3676650" y="2349500"/>
          <p14:tracePt t="83733" x="3606800" y="2336800"/>
          <p14:tracePt t="83735" x="3581400" y="2336800"/>
          <p14:tracePt t="83749" x="3562350" y="2336800"/>
          <p14:tracePt t="83766" x="3505200" y="2336800"/>
          <p14:tracePt t="83783" x="3435350" y="2406650"/>
          <p14:tracePt t="83799" x="3416300" y="2476500"/>
          <p14:tracePt t="83816" x="3416300" y="2527300"/>
          <p14:tracePt t="83833" x="3422650" y="2590800"/>
          <p14:tracePt t="83849" x="3448050" y="2616200"/>
          <p14:tracePt t="83867" x="3473450" y="2641600"/>
          <p14:tracePt t="83883" x="3492500" y="2647950"/>
          <p14:tracePt t="83936" x="3498850" y="2647950"/>
          <p14:tracePt t="84175" x="0" y="0"/>
        </p14:tracePtLst>
        <p14:tracePtLst>
          <p14:tracePt t="84682" x="1962150" y="1943100"/>
          <p14:tracePt t="84697" x="1955800" y="1949450"/>
          <p14:tracePt t="84713" x="1943100" y="1955800"/>
          <p14:tracePt t="84721" x="1936750" y="1955800"/>
          <p14:tracePt t="84737" x="1930400" y="1974850"/>
          <p14:tracePt t="84749" x="1930400" y="1981200"/>
          <p14:tracePt t="84766" x="1930400" y="2006600"/>
          <p14:tracePt t="84783" x="1930400" y="2057400"/>
          <p14:tracePt t="84799" x="1962150" y="2089150"/>
          <p14:tracePt t="84815" x="2044700" y="2120900"/>
          <p14:tracePt t="84832" x="2171700" y="2152650"/>
          <p14:tracePt t="84849" x="2343150" y="2171700"/>
          <p14:tracePt t="84866" x="2482850" y="2171700"/>
          <p14:tracePt t="84883" x="2590800" y="2171700"/>
          <p14:tracePt t="84899" x="2628900" y="2152650"/>
          <p14:tracePt t="84916" x="2641600" y="2108200"/>
          <p14:tracePt t="84932" x="2641600" y="2057400"/>
          <p14:tracePt t="84950" x="2628900" y="1987550"/>
          <p14:tracePt t="84953" x="2616200" y="1955800"/>
          <p14:tracePt t="84965" x="2597150" y="1924050"/>
          <p14:tracePt t="84982" x="2520950" y="1854200"/>
          <p14:tracePt t="84999" x="2451100" y="1803400"/>
          <p14:tracePt t="85016" x="2381250" y="1765300"/>
          <p14:tracePt t="85032" x="2336800" y="1746250"/>
          <p14:tracePt t="85049" x="2317750" y="1733550"/>
          <p14:tracePt t="85087" x="0" y="0"/>
        </p14:tracePtLst>
        <p14:tracePtLst>
          <p14:tracePt t="85826" x="4845050" y="2501900"/>
          <p14:tracePt t="85840" x="4845050" y="2470150"/>
          <p14:tracePt t="85867" x="4838700" y="2438400"/>
          <p14:tracePt t="85883" x="4832350" y="2381250"/>
          <p14:tracePt t="85888" x="4832350" y="2362200"/>
          <p14:tracePt t="85902" x="4832350" y="2336800"/>
          <p14:tracePt t="85903" x="4832350" y="2317750"/>
          <p14:tracePt t="85915" x="4832350" y="2298700"/>
          <p14:tracePt t="85932" x="4832350" y="2254250"/>
          <p14:tracePt t="85936" x="4832350" y="2241550"/>
          <p14:tracePt t="85949" x="4832350" y="2222500"/>
          <p14:tracePt t="85965" x="4832350" y="2184400"/>
          <p14:tracePt t="85968" x="4826000" y="2159000"/>
          <p14:tracePt t="85982" x="4819650" y="2139950"/>
          <p14:tracePt t="85999" x="4813300" y="2101850"/>
          <p14:tracePt t="86015" x="4813300" y="2089150"/>
          <p14:tracePt t="86032" x="4806950" y="2070100"/>
          <p14:tracePt t="86049" x="4800600" y="2070100"/>
          <p14:tracePt t="86097" x="4800600" y="2089150"/>
          <p14:tracePt t="86104" x="4800600" y="2120900"/>
          <p14:tracePt t="86116" x="4800600" y="2159000"/>
          <p14:tracePt t="86132" x="4800600" y="2260600"/>
          <p14:tracePt t="86148" x="4800600" y="2336800"/>
          <p14:tracePt t="86166" x="4800600" y="2362200"/>
          <p14:tracePt t="86168" x="4800600" y="2368550"/>
          <p14:tracePt t="86182" x="4800600" y="2381250"/>
          <p14:tracePt t="86199" x="4800600" y="2387600"/>
          <p14:tracePt t="86266" x="4806950" y="2381250"/>
          <p14:tracePt t="86279" x="4813300" y="2368550"/>
          <p14:tracePt t="86292" x="4826000" y="2330450"/>
          <p14:tracePt t="86301" x="4832350" y="2305050"/>
          <p14:tracePt t="86315" x="4838700" y="2260600"/>
          <p14:tracePt t="86332" x="4845050" y="2222500"/>
          <p14:tracePt t="86336" x="4845050" y="2216150"/>
          <p14:tracePt t="86348" x="4845050" y="2209800"/>
          <p14:tracePt t="86365" x="4845050" y="2197100"/>
          <p14:tracePt t="86417" x="4845050" y="2228850"/>
          <p14:tracePt t="86424" x="4838700" y="2260600"/>
          <p14:tracePt t="86433" x="4832350" y="2292350"/>
          <p14:tracePt t="86449" x="4826000" y="2355850"/>
          <p14:tracePt t="86465" x="4826000" y="2387600"/>
          <p14:tracePt t="86482" x="4826000" y="2400300"/>
          <p14:tracePt t="86498" x="4826000" y="2406650"/>
          <p14:tracePt t="86560" x="4826000" y="2400300"/>
          <p14:tracePt t="86569" x="4826000" y="2381250"/>
          <p14:tracePt t="86582" x="4826000" y="2355850"/>
          <p14:tracePt t="86599" x="4806950" y="2273300"/>
          <p14:tracePt t="86616" x="4800600" y="2235200"/>
          <p14:tracePt t="86632" x="4794250" y="2203450"/>
          <p14:tracePt t="86649" x="4794250" y="2197100"/>
          <p14:tracePt t="86704" x="4794250" y="2190750"/>
          <p14:tracePt t="86712" x="4787900" y="2190750"/>
          <p14:tracePt t="86721" x="4781550" y="2209800"/>
          <p14:tracePt t="86732" x="4775200" y="2241550"/>
          <p14:tracePt t="86748" x="4762500" y="2330450"/>
          <p14:tracePt t="86765" x="4756150" y="2400300"/>
          <p14:tracePt t="86782" x="4756150" y="2432050"/>
          <p14:tracePt t="86784" x="4756150" y="2438400"/>
          <p14:tracePt t="86798" x="4756150" y="2444750"/>
          <p14:tracePt t="86866" x="4756150" y="2438400"/>
          <p14:tracePt t="86875" x="4756150" y="2413000"/>
          <p14:tracePt t="86888" x="4756150" y="2355850"/>
          <p14:tracePt t="86899" x="4756150" y="2324100"/>
          <p14:tracePt t="86915" x="4756150" y="2260600"/>
          <p14:tracePt t="86932" x="4756150" y="2216150"/>
          <p14:tracePt t="86948" x="4749800" y="2203450"/>
          <p14:tracePt t="86992" x="4743450" y="2203450"/>
          <p14:tracePt t="87000" x="4743450" y="2216150"/>
          <p14:tracePt t="87015" x="4743450" y="2254250"/>
          <p14:tracePt t="87031" x="4743450" y="2305050"/>
          <p14:tracePt t="87048" x="4743450" y="2349500"/>
          <p14:tracePt t="87065" x="4743450" y="2387600"/>
          <p14:tracePt t="87081" x="4743450" y="2393950"/>
          <p14:tracePt t="87185" x="4743450" y="2387600"/>
          <p14:tracePt t="87218" x="4743450" y="2381250"/>
          <p14:tracePt t="87228" x="4749800" y="2374900"/>
          <p14:tracePt t="87241" x="4749800" y="2368550"/>
          <p14:tracePt t="87252" x="4749800" y="2355850"/>
          <p14:tracePt t="87265" x="4756150" y="2343150"/>
          <p14:tracePt t="87281" x="4756150" y="2336800"/>
          <p14:tracePt t="87367" x="0" y="0"/>
        </p14:tracePtLst>
        <p14:tracePtLst>
          <p14:tracePt t="87634" x="3136900" y="2247900"/>
          <p14:tracePt t="87640" x="3117850" y="2266950"/>
          <p14:tracePt t="87648" x="3098800" y="2298700"/>
          <p14:tracePt t="87665" x="3041650" y="2393950"/>
          <p14:tracePt t="87681" x="2990850" y="2508250"/>
          <p14:tracePt t="87698" x="2959100" y="2641600"/>
          <p14:tracePt t="87714" x="2933700" y="2774950"/>
          <p14:tracePt t="87731" x="2940050" y="2882900"/>
          <p14:tracePt t="87748" x="2984500" y="2965450"/>
          <p14:tracePt t="87764" x="3048000" y="3022600"/>
          <p14:tracePt t="87781" x="3149600" y="3060700"/>
          <p14:tracePt t="87783" x="3219450" y="3073400"/>
          <p14:tracePt t="87798" x="3282950" y="3073400"/>
          <p14:tracePt t="87815" x="3556000" y="3041650"/>
          <p14:tracePt t="87831" x="3683000" y="2978150"/>
          <p14:tracePt t="87848" x="3778250" y="2857500"/>
          <p14:tracePt t="87864" x="3797300" y="2705100"/>
          <p14:tracePt t="87881" x="3797300" y="2590800"/>
          <p14:tracePt t="87898" x="3752850" y="2508250"/>
          <p14:tracePt t="87915" x="3714750" y="2470150"/>
          <p14:tracePt t="87931" x="3683000" y="2451100"/>
          <p14:tracePt t="87948" x="3651250" y="2451100"/>
          <p14:tracePt t="87952" x="3632200" y="2451100"/>
          <p14:tracePt t="87965" x="3619500" y="2457450"/>
          <p14:tracePt t="87981" x="3600450" y="2463800"/>
          <p14:tracePt t="88071" x="0" y="0"/>
        </p14:tracePtLst>
        <p14:tracePtLst>
          <p14:tracePt t="89533" x="6203950" y="5708650"/>
          <p14:tracePt t="89618" x="6210300" y="5708650"/>
          <p14:tracePt t="89627" x="6235700" y="5708650"/>
          <p14:tracePt t="89637" x="6267450" y="5708650"/>
          <p14:tracePt t="89649" x="6375400" y="5708650"/>
          <p14:tracePt t="89664" x="6534150" y="5708650"/>
          <p14:tracePt t="89680" x="6661150" y="5708650"/>
          <p14:tracePt t="89698" x="6711950" y="5708650"/>
          <p14:tracePt t="89714" x="6724650" y="5708650"/>
          <p14:tracePt t="89731" x="6731000" y="5708650"/>
          <p14:tracePt t="89864" x="0" y="0"/>
        </p14:tracePtLst>
        <p14:tracePtLst>
          <p14:tracePt t="90378" x="6667500" y="5721350"/>
          <p14:tracePt t="90457" x="6699250" y="5721350"/>
          <p14:tracePt t="90469" x="6743700" y="5734050"/>
          <p14:tracePt t="90481" x="6883400" y="5746750"/>
          <p14:tracePt t="90498" x="7054850" y="5765800"/>
          <p14:tracePt t="90503" x="7118350" y="5765800"/>
          <p14:tracePt t="90515" x="7188200" y="5765800"/>
          <p14:tracePt t="90530" x="7308850" y="5765800"/>
          <p14:tracePt t="90547" x="7385050" y="5765800"/>
          <p14:tracePt t="90564" x="7429500" y="5765800"/>
          <p14:tracePt t="90580" x="7448550" y="5765800"/>
          <p14:tracePt t="90597" x="7461250" y="5765800"/>
          <p14:tracePt t="90614" x="7467600" y="5765800"/>
          <p14:tracePt t="90632" x="7480300" y="5765800"/>
          <p14:tracePt t="90648" x="7493000" y="5765800"/>
          <p14:tracePt t="91568" x="0" y="0"/>
        </p14:tracePtLst>
        <p14:tracePtLst>
          <p14:tracePt t="94355" x="5549900" y="5988050"/>
          <p14:tracePt t="94364" x="5549900" y="6032500"/>
          <p14:tracePt t="94379" x="5549900" y="6115050"/>
          <p14:tracePt t="94397" x="5575300" y="6191250"/>
          <p14:tracePt t="94400" x="5588000" y="6216650"/>
          <p14:tracePt t="94416" x="5632450" y="6267450"/>
          <p14:tracePt t="94429" x="5670550" y="6299200"/>
          <p14:tracePt t="94446" x="5778500" y="6362700"/>
          <p14:tracePt t="94447" x="5842000" y="6388100"/>
          <p14:tracePt t="94462" x="6026150" y="6432550"/>
          <p14:tracePt t="94479" x="6216650" y="6457950"/>
          <p14:tracePt t="94495" x="6369050" y="6470650"/>
          <p14:tracePt t="94512" x="6496050" y="6464300"/>
          <p14:tracePt t="94529" x="6578600" y="6438900"/>
          <p14:tracePt t="94546" x="6635750" y="6407150"/>
          <p14:tracePt t="94562" x="6680200" y="6375400"/>
          <p14:tracePt t="94579" x="6711950" y="6318250"/>
          <p14:tracePt t="94595" x="6724650" y="6248400"/>
          <p14:tracePt t="94612" x="6724650" y="6197600"/>
          <p14:tracePt t="94629" x="6724650" y="6140450"/>
          <p14:tracePt t="94646" x="6692900" y="6083300"/>
          <p14:tracePt t="94650" x="6667500" y="6057900"/>
          <p14:tracePt t="94663" x="6584950" y="6000750"/>
          <p14:tracePt t="94680" x="6483350" y="5962650"/>
          <p14:tracePt t="94696" x="6330950" y="5930900"/>
          <p14:tracePt t="94712" x="6146800" y="5892800"/>
          <p14:tracePt t="94729" x="5969000" y="5880100"/>
          <p14:tracePt t="94746" x="5822950" y="5880100"/>
          <p14:tracePt t="94762" x="5721350" y="5880100"/>
          <p14:tracePt t="94779" x="5670550" y="5886450"/>
          <p14:tracePt t="94795" x="5657850" y="5892800"/>
          <p14:tracePt t="94812" x="5645150" y="5918200"/>
          <p14:tracePt t="94829" x="5632450" y="5949950"/>
          <p14:tracePt t="94832" x="5626100" y="5975350"/>
          <p14:tracePt t="94845" x="5619750" y="6007100"/>
          <p14:tracePt t="94862" x="5607050" y="6076950"/>
          <p14:tracePt t="94864" x="5607050" y="6108700"/>
          <p14:tracePt t="94879" x="5607050" y="6210300"/>
          <p14:tracePt t="94895" x="5645150" y="6292850"/>
          <p14:tracePt t="94913" x="5715000" y="6362700"/>
          <p14:tracePt t="94929" x="5816600" y="6400800"/>
          <p14:tracePt t="94946" x="5981700" y="6426200"/>
          <p14:tracePt t="94962" x="6146800" y="6432550"/>
          <p14:tracePt t="94980" x="6337300" y="6419850"/>
          <p14:tracePt t="94984" x="6426200" y="6407150"/>
          <p14:tracePt t="94995" x="6502400" y="6381750"/>
          <p14:tracePt t="95012" x="6623050" y="6318250"/>
          <p14:tracePt t="95029" x="6692900" y="6242050"/>
          <p14:tracePt t="95033" x="6711950" y="6210300"/>
          <p14:tracePt t="95045" x="6718300" y="6172200"/>
          <p14:tracePt t="95062" x="6724650" y="6121400"/>
          <p14:tracePt t="95064" x="6724650" y="6089650"/>
          <p14:tracePt t="95079" x="6699250" y="6038850"/>
          <p14:tracePt t="95095" x="6648450" y="5988050"/>
          <p14:tracePt t="95112" x="6565900" y="5949950"/>
          <p14:tracePt t="95129" x="6470650" y="5943600"/>
          <p14:tracePt t="95145" x="6369050" y="5943600"/>
          <p14:tracePt t="95162" x="6299200" y="5981700"/>
          <p14:tracePt t="95179" x="6248400" y="6032500"/>
          <p14:tracePt t="95196" x="6229350" y="6076950"/>
          <p14:tracePt t="95212" x="6229350" y="6096000"/>
          <p14:tracePt t="95229" x="6242050" y="6121400"/>
          <p14:tracePt t="95245" x="6292850" y="6146800"/>
          <p14:tracePt t="95248" x="6337300" y="6165850"/>
          <p14:tracePt t="95263" x="6445250" y="6184900"/>
          <p14:tracePt t="95279" x="6534150" y="6184900"/>
          <p14:tracePt t="95295" x="6591300" y="6184900"/>
          <p14:tracePt t="95312" x="6623050" y="6184900"/>
          <p14:tracePt t="95329" x="6642100" y="6178550"/>
          <p14:tracePt t="95345" x="6642100" y="6172200"/>
          <p14:tracePt t="95487" x="0" y="0"/>
        </p14:tracePtLst>
        <p14:tracePtLst>
          <p14:tracePt t="96111" x="7073900" y="6057900"/>
          <p14:tracePt t="96143" x="7067550" y="6057900"/>
          <p14:tracePt t="96151" x="7067550" y="6064250"/>
          <p14:tracePt t="96161" x="7067550" y="6076950"/>
          <p14:tracePt t="96178" x="7073900" y="6127750"/>
          <p14:tracePt t="96195" x="7092950" y="6178550"/>
          <p14:tracePt t="96211" x="7118350" y="6223000"/>
          <p14:tracePt t="96228" x="7143750" y="6254750"/>
          <p14:tracePt t="96245" x="7162800" y="6280150"/>
          <p14:tracePt t="96261" x="7194550" y="6299200"/>
          <p14:tracePt t="96278" x="7226300" y="6311900"/>
          <p14:tracePt t="96279" x="7239000" y="6311900"/>
          <p14:tracePt t="96295" x="7270750" y="6311900"/>
          <p14:tracePt t="96311" x="7308850" y="6311900"/>
          <p14:tracePt t="96328" x="7334250" y="6299200"/>
          <p14:tracePt t="96345" x="7359650" y="6273800"/>
          <p14:tracePt t="96361" x="7378700" y="6242050"/>
          <p14:tracePt t="96378" x="7385050" y="6203950"/>
          <p14:tracePt t="96395" x="7397750" y="6184900"/>
          <p14:tracePt t="96411" x="7404100" y="6178550"/>
          <p14:tracePt t="96428" x="7410450" y="6165850"/>
          <p14:tracePt t="96448" x="7416800" y="6165850"/>
          <p14:tracePt t="96461" x="7429500" y="6165850"/>
          <p14:tracePt t="96478" x="7512050" y="6178550"/>
          <p14:tracePt t="96495" x="7613650" y="6216650"/>
          <p14:tracePt t="96511" x="7740650" y="6292850"/>
          <p14:tracePt t="96528" x="7823200" y="6343650"/>
          <p14:tracePt t="96545" x="7835900" y="6356350"/>
          <p14:tracePt t="96680" x="7842250" y="6356350"/>
          <p14:tracePt t="96690" x="7848600" y="6356350"/>
          <p14:tracePt t="96704" x="7854950" y="6356350"/>
          <p14:tracePt t="96712" x="7867650" y="6356350"/>
          <p14:tracePt t="96729" x="7874000" y="6350000"/>
          <p14:tracePt t="96745" x="7886700" y="6324600"/>
          <p14:tracePt t="96762" x="7899400" y="6305550"/>
          <p14:tracePt t="96778" x="7905750" y="6299200"/>
          <p14:tracePt t="96795" x="7905750" y="6292850"/>
          <p14:tracePt t="96812" x="7912100" y="6280150"/>
          <p14:tracePt t="96828" x="7918450" y="6267450"/>
          <p14:tracePt t="96848" x="7924800" y="6267450"/>
          <p14:tracePt t="96861" x="7931150" y="6267450"/>
          <p14:tracePt t="96878" x="7981950" y="6267450"/>
          <p14:tracePt t="96895" x="8166100" y="6299200"/>
          <p14:tracePt t="96911" x="8331200" y="6337300"/>
          <p14:tracePt t="96928" x="8432800" y="6350000"/>
          <p14:tracePt t="96945" x="8458200" y="6356350"/>
          <p14:tracePt t="96962" x="8464550" y="6356350"/>
          <p14:tracePt t="97167" x="0" y="0"/>
        </p14:tracePtLst>
        <p14:tracePtLst>
          <p14:tracePt t="100866" x="1574800" y="2044700"/>
          <p14:tracePt t="100876" x="1568450" y="2057400"/>
          <p14:tracePt t="100886" x="1555750" y="2089150"/>
          <p14:tracePt t="100898" x="1504950" y="2222500"/>
          <p14:tracePt t="100911" x="1460500" y="2406650"/>
          <p14:tracePt t="100928" x="1416050" y="2622550"/>
          <p14:tracePt t="100944" x="1377950" y="2882900"/>
          <p14:tracePt t="100960" x="1358900" y="3155950"/>
          <p14:tracePt t="100977" x="1358900" y="3390900"/>
          <p14:tracePt t="100994" x="1365250" y="3651250"/>
          <p14:tracePt t="101011" x="1403350" y="3892550"/>
          <p14:tracePt t="101027" x="1460500" y="4146550"/>
          <p14:tracePt t="101031" x="1498600" y="4260850"/>
          <p14:tracePt t="101043" x="1536700" y="4375150"/>
          <p14:tracePt t="101060" x="1606550" y="4584700"/>
          <p14:tracePt t="101077" x="1676400" y="4749800"/>
          <p14:tracePt t="101080" x="1714500" y="4826000"/>
          <p14:tracePt t="101093" x="1746250" y="4895850"/>
          <p14:tracePt t="101110" x="1822450" y="5010150"/>
          <p14:tracePt t="101111" x="1854200" y="5054600"/>
          <p14:tracePt t="101127" x="1905000" y="5149850"/>
          <p14:tracePt t="101143" x="1987550" y="5238750"/>
          <p14:tracePt t="101160" x="2057400" y="5334000"/>
          <p14:tracePt t="101177" x="2146300" y="5422900"/>
          <p14:tracePt t="101194" x="2247900" y="5505450"/>
          <p14:tracePt t="101210" x="2317750" y="5549900"/>
          <p14:tracePt t="101227" x="2381250" y="5575300"/>
          <p14:tracePt t="101244" x="2432050" y="5607050"/>
          <p14:tracePt t="101260" x="2527300" y="5632450"/>
          <p14:tracePt t="101277" x="2679700" y="5683250"/>
          <p14:tracePt t="101293" x="2990850" y="5746750"/>
          <p14:tracePt t="101310" x="3473450" y="5854700"/>
          <p14:tracePt t="101312" x="3765550" y="5899150"/>
          <p14:tracePt t="101327" x="4375150" y="5924550"/>
          <p14:tracePt t="101343" x="5041900" y="5924550"/>
          <p14:tracePt t="101360" x="5753100" y="5924550"/>
          <p14:tracePt t="101377" x="6419850" y="5924550"/>
          <p14:tracePt t="101393" x="7029450" y="5918200"/>
          <p14:tracePt t="101410" x="7467600" y="5842000"/>
          <p14:tracePt t="101426" x="7766050" y="5721350"/>
          <p14:tracePt t="101444" x="7962900" y="5588000"/>
          <p14:tracePt t="101460" x="8089900" y="5441950"/>
          <p14:tracePt t="101477" x="8191500" y="5251450"/>
          <p14:tracePt t="101480" x="8223250" y="5156200"/>
          <p14:tracePt t="101493" x="8261350" y="5067300"/>
          <p14:tracePt t="101511" x="8331200" y="4806950"/>
          <p14:tracePt t="101527" x="8356600" y="4648200"/>
          <p14:tracePt t="101543" x="8362950" y="4476750"/>
          <p14:tracePt t="101560" x="8362950" y="4279900"/>
          <p14:tracePt t="101576" x="8362950" y="4044950"/>
          <p14:tracePt t="101593" x="8324850" y="3829050"/>
          <p14:tracePt t="101610" x="8274050" y="3625850"/>
          <p14:tracePt t="101626" x="8210550" y="3448050"/>
          <p14:tracePt t="101643" x="8140700" y="3295650"/>
          <p14:tracePt t="101660" x="8064500" y="3162300"/>
          <p14:tracePt t="101676" x="7981950" y="3041650"/>
          <p14:tracePt t="101693" x="7918450" y="2959100"/>
          <p14:tracePt t="101696" x="7880350" y="2921000"/>
          <p14:tracePt t="101710" x="7842250" y="2889250"/>
          <p14:tracePt t="101713" x="7816850" y="2870200"/>
          <p14:tracePt t="101727" x="7740650" y="2825750"/>
          <p14:tracePt t="101743" x="7658100" y="2787650"/>
          <p14:tracePt t="101760" x="7524750" y="2736850"/>
          <p14:tracePt t="101777" x="7340600" y="2667000"/>
          <p14:tracePt t="101793" x="7048500" y="2590800"/>
          <p14:tracePt t="101810" x="6623050" y="2501900"/>
          <p14:tracePt t="101826" x="6096000" y="2393950"/>
          <p14:tracePt t="101843" x="5530850" y="2286000"/>
          <p14:tracePt t="101860" x="4940300" y="2171700"/>
          <p14:tracePt t="101876" x="4387850" y="2063750"/>
          <p14:tracePt t="101893" x="3905250" y="1968500"/>
          <p14:tracePt t="101910" x="3505200" y="1885950"/>
          <p14:tracePt t="101912" x="3340100" y="1854200"/>
          <p14:tracePt t="101927" x="3079750" y="1822450"/>
          <p14:tracePt t="101944" x="2870200" y="1803400"/>
          <p14:tracePt t="101960" x="2692400" y="1797050"/>
          <p14:tracePt t="101977" x="2520950" y="1790700"/>
          <p14:tracePt t="101993" x="2349500" y="1790700"/>
          <p14:tracePt t="102010" x="2184400" y="1790700"/>
          <p14:tracePt t="102027" x="2025650" y="1790700"/>
          <p14:tracePt t="102043" x="1866900" y="1790700"/>
          <p14:tracePt t="102060" x="1727200" y="1797050"/>
          <p14:tracePt t="102076" x="1593850" y="1828800"/>
          <p14:tracePt t="102093" x="1473200" y="1854200"/>
          <p14:tracePt t="102096" x="1428750" y="1873250"/>
          <p14:tracePt t="102110" x="1384300" y="1885950"/>
          <p14:tracePt t="102112" x="1339850" y="1898650"/>
          <p14:tracePt t="102127" x="1263650" y="1943100"/>
          <p14:tracePt t="102143" x="1187450" y="2012950"/>
          <p14:tracePt t="102159" x="1111250" y="2120900"/>
          <p14:tracePt t="102176" x="1047750" y="2254250"/>
          <p14:tracePt t="102193" x="984250" y="2413000"/>
          <p14:tracePt t="102210" x="933450" y="2571750"/>
          <p14:tracePt t="102227" x="908050" y="2736850"/>
          <p14:tracePt t="102243" x="889000" y="2895600"/>
          <p14:tracePt t="102260" x="863600" y="3079750"/>
          <p14:tracePt t="102277" x="844550" y="3270250"/>
          <p14:tracePt t="102280" x="844550" y="3352800"/>
          <p14:tracePt t="102293" x="844550" y="3448050"/>
          <p14:tracePt t="102309" x="844550" y="3644900"/>
          <p14:tracePt t="102327" x="869950" y="3981450"/>
          <p14:tracePt t="102343" x="895350" y="4216400"/>
          <p14:tracePt t="102359" x="971550" y="4445000"/>
          <p14:tracePt t="102376" x="1047750" y="4629150"/>
          <p14:tracePt t="102393" x="1123950" y="4775200"/>
          <p14:tracePt t="102410" x="1200150" y="4883150"/>
          <p14:tracePt t="102426" x="1263650" y="4959350"/>
          <p14:tracePt t="102443" x="1327150" y="5016500"/>
          <p14:tracePt t="102460" x="1409700" y="5073650"/>
          <p14:tracePt t="102477" x="1543050" y="5111750"/>
          <p14:tracePt t="102479" x="1631950" y="5130800"/>
          <p14:tracePt t="102493" x="1739900" y="5156200"/>
          <p14:tracePt t="102510" x="2025650" y="5219700"/>
          <p14:tracePt t="102527" x="2590800" y="5321300"/>
          <p14:tracePt t="102543" x="3016250" y="5410200"/>
          <p14:tracePt t="102559" x="3390900" y="5480050"/>
          <p14:tracePt t="102576" x="3727450" y="5549900"/>
          <p14:tracePt t="102593" x="4019550" y="5613400"/>
          <p14:tracePt t="102609" x="4248150" y="5626100"/>
          <p14:tracePt t="102626" x="4451350" y="5626100"/>
          <p14:tracePt t="102643" x="4718050" y="5613400"/>
          <p14:tracePt t="102659" x="5022850" y="5562600"/>
          <p14:tracePt t="102676" x="5441950" y="5486400"/>
          <p14:tracePt t="102679" x="5676900" y="5435600"/>
          <p14:tracePt t="102693" x="5886450" y="5397500"/>
          <p14:tracePt t="102710" x="6248400" y="5302250"/>
          <p14:tracePt t="102712" x="6407150" y="5251450"/>
          <p14:tracePt t="102727" x="6629400" y="5130800"/>
          <p14:tracePt t="102744" x="6813550" y="5003800"/>
          <p14:tracePt t="102761" x="6978650" y="4851400"/>
          <p14:tracePt t="102776" x="7092950" y="4692650"/>
          <p14:tracePt t="102792" x="7181850" y="4521200"/>
          <p14:tracePt t="102809" x="7258050" y="4349750"/>
          <p14:tracePt t="102826" x="7308850" y="4171950"/>
          <p14:tracePt t="102842" x="7346950" y="3981450"/>
          <p14:tracePt t="102860" x="7353300" y="3803650"/>
          <p14:tracePt t="102876" x="7346950" y="3600450"/>
          <p14:tracePt t="102893" x="7283450" y="3429000"/>
          <p14:tracePt t="102909" x="7213600" y="3251200"/>
          <p14:tracePt t="102912" x="7169150" y="3175000"/>
          <p14:tracePt t="102926" x="7118350" y="3098800"/>
          <p14:tracePt t="102943" x="6934200" y="2870200"/>
          <p14:tracePt t="102959" x="6775450" y="2736850"/>
          <p14:tracePt t="102976" x="6604000" y="2622550"/>
          <p14:tracePt t="102993" x="6381750" y="2501900"/>
          <p14:tracePt t="103009" x="6115050" y="2413000"/>
          <p14:tracePt t="103026" x="5816600" y="2336800"/>
          <p14:tracePt t="103043" x="5461000" y="2266950"/>
          <p14:tracePt t="103059" x="5060950" y="2184400"/>
          <p14:tracePt t="103076" x="4648200" y="2120900"/>
          <p14:tracePt t="103079" x="4445000" y="2108200"/>
          <p14:tracePt t="103093" x="4267200" y="2101850"/>
          <p14:tracePt t="103109" x="3943350" y="2101850"/>
          <p14:tracePt t="103126" x="3657600" y="2101850"/>
          <p14:tracePt t="103128" x="3543300" y="2101850"/>
          <p14:tracePt t="103143" x="3333750" y="2101850"/>
          <p14:tracePt t="103159" x="3143250" y="2101850"/>
          <p14:tracePt t="103176" x="2965450" y="2101850"/>
          <p14:tracePt t="103193" x="2800350" y="2133600"/>
          <p14:tracePt t="103210" x="2647950" y="2171700"/>
          <p14:tracePt t="103226" x="2508250" y="2209800"/>
          <p14:tracePt t="103242" x="2381250" y="2279650"/>
          <p14:tracePt t="103259" x="2266950" y="2368550"/>
          <p14:tracePt t="103276" x="2184400" y="2463800"/>
          <p14:tracePt t="103292" x="2108200" y="2584450"/>
          <p14:tracePt t="103309" x="2051050" y="2686050"/>
          <p14:tracePt t="103311" x="2032000" y="2736850"/>
          <p14:tracePt t="103326" x="2012950" y="2787650"/>
          <p14:tracePt t="103343" x="1981200" y="2946400"/>
          <p14:tracePt t="103359" x="1962150" y="3054350"/>
          <p14:tracePt t="103376" x="1949450" y="3181350"/>
          <p14:tracePt t="103393" x="1936750" y="3333750"/>
          <p14:tracePt t="103409" x="1917700" y="3492500"/>
          <p14:tracePt t="103426" x="1911350" y="3644900"/>
          <p14:tracePt t="103443" x="1911350" y="3790950"/>
          <p14:tracePt t="103460" x="1911350" y="3930650"/>
          <p14:tracePt t="103464" x="1911350" y="4000500"/>
          <p14:tracePt t="103477" x="1917700" y="4057650"/>
          <p14:tracePt t="103493" x="1936750" y="4178300"/>
          <p14:tracePt t="103495" x="1943100" y="4241800"/>
          <p14:tracePt t="103510" x="1949450" y="4305300"/>
          <p14:tracePt t="103513" x="1968500" y="4381500"/>
          <p14:tracePt t="103527" x="1993900" y="4514850"/>
          <p14:tracePt t="103543" x="2019300" y="4622800"/>
          <p14:tracePt t="103559" x="2044700" y="4724400"/>
          <p14:tracePt t="103576" x="2070100" y="4787900"/>
          <p14:tracePt t="103592" x="2070100" y="4800600"/>
          <p14:tracePt t="103609" x="2076450" y="4813300"/>
          <p14:tracePt t="103775" x="0" y="0"/>
        </p14:tracePtLst>
        <p14:tracePtLst>
          <p14:tracePt t="105395" x="2165350" y="2978150"/>
          <p14:tracePt t="105529" x="2171700" y="2978150"/>
          <p14:tracePt t="105540" x="2184400" y="2978150"/>
          <p14:tracePt t="105549" x="2203450" y="2978150"/>
          <p14:tracePt t="105559" x="2260600" y="2978150"/>
          <p14:tracePt t="105575" x="2336800" y="2978150"/>
          <p14:tracePt t="105592" x="2444750" y="2978150"/>
          <p14:tracePt t="105609" x="2603500" y="2978150"/>
          <p14:tracePt t="105625" x="2800350" y="2978150"/>
          <p14:tracePt t="105642" x="3060700" y="2978150"/>
          <p14:tracePt t="105659" x="3429000" y="2978150"/>
          <p14:tracePt t="105675" x="3841750" y="2978150"/>
          <p14:tracePt t="105692" x="4273550" y="2978150"/>
          <p14:tracePt t="105708" x="4705350" y="2978150"/>
          <p14:tracePt t="105725" x="5054600" y="2978150"/>
          <p14:tracePt t="105742" x="5289550" y="2978150"/>
          <p14:tracePt t="105743" x="5384800" y="2978150"/>
          <p14:tracePt t="105759" x="5530850" y="2978150"/>
          <p14:tracePt t="105775" x="5638800" y="2978150"/>
          <p14:tracePt t="105792" x="5721350" y="2978150"/>
          <p14:tracePt t="105808" x="5810250" y="2978150"/>
          <p14:tracePt t="105825" x="5886450" y="2978150"/>
          <p14:tracePt t="105842" x="5930900" y="2978150"/>
          <p14:tracePt t="105858" x="5949950" y="2978150"/>
          <p14:tracePt t="105875" x="5956300" y="2978150"/>
          <p14:tracePt t="105898" x="5962650" y="2978150"/>
          <p14:tracePt t="105913" x="5969000" y="2978150"/>
          <p14:tracePt t="105925" x="5975350" y="2971800"/>
          <p14:tracePt t="105942" x="5994400" y="2965450"/>
          <p14:tracePt t="105959" x="6032500" y="2965450"/>
          <p14:tracePt t="105976" x="6051550" y="2965450"/>
          <p14:tracePt t="106855" x="0" y="0"/>
        </p14:tracePtLst>
        <p14:tracePtLst>
          <p14:tracePt t="107739" x="1308100" y="1993900"/>
          <p14:tracePt t="107749" x="1301750" y="2006600"/>
          <p14:tracePt t="107759" x="1301750" y="2019300"/>
          <p14:tracePt t="107775" x="1295400" y="2070100"/>
          <p14:tracePt t="107791" x="1295400" y="2114550"/>
          <p14:tracePt t="107808" x="1295400" y="2171700"/>
          <p14:tracePt t="107825" x="1327150" y="2216150"/>
          <p14:tracePt t="107841" x="1377950" y="2260600"/>
          <p14:tracePt t="107858" x="1473200" y="2292350"/>
          <p14:tracePt t="107874" x="1549400" y="2298700"/>
          <p14:tracePt t="107891" x="1631950" y="2298700"/>
          <p14:tracePt t="107908" x="1720850" y="2298700"/>
          <p14:tracePt t="107924" x="1758950" y="2279650"/>
          <p14:tracePt t="107928" x="1765300" y="2266950"/>
          <p14:tracePt t="107941" x="1771650" y="2254250"/>
          <p14:tracePt t="107958" x="1771650" y="2228850"/>
          <p14:tracePt t="107960" x="1771650" y="2203450"/>
          <p14:tracePt t="107975" x="1771650" y="2127250"/>
          <p14:tracePt t="107991" x="1746250" y="2070100"/>
          <p14:tracePt t="108008" x="1714500" y="2012950"/>
          <p14:tracePt t="108024" x="1676400" y="1974850"/>
          <p14:tracePt t="108041" x="1631950" y="1955800"/>
          <p14:tracePt t="108057" x="1581150" y="1943100"/>
          <p14:tracePt t="108074" x="1543050" y="1943100"/>
          <p14:tracePt t="108091" x="1492250" y="1943100"/>
          <p14:tracePt t="108107" x="1435100" y="1949450"/>
          <p14:tracePt t="108124" x="1409700" y="1968500"/>
          <p14:tracePt t="108141" x="1390650" y="2000250"/>
          <p14:tracePt t="108157" x="1384300" y="2032000"/>
          <p14:tracePt t="108159" x="1384300" y="2057400"/>
          <p14:tracePt t="108174" x="1384300" y="2076450"/>
          <p14:tracePt t="108175" x="1384300" y="2095500"/>
          <p14:tracePt t="108191" x="1409700" y="2127250"/>
          <p14:tracePt t="108207" x="1428750" y="2146300"/>
          <p14:tracePt t="108225" x="1460500" y="2152650"/>
          <p14:tracePt t="108241" x="1485900" y="2152650"/>
          <p14:tracePt t="108258" x="1530350" y="2146300"/>
          <p14:tracePt t="108275" x="1555750" y="2127250"/>
          <p14:tracePt t="108291" x="1574800" y="2114550"/>
          <p14:tracePt t="108308" x="1587500" y="2101850"/>
          <p14:tracePt t="108325" x="1593850" y="2089150"/>
          <p14:tracePt t="108591" x="0" y="0"/>
        </p14:tracePtLst>
        <p14:tracePtLst>
          <p14:tracePt t="113810" x="1663700" y="2025650"/>
          <p14:tracePt t="113819" x="1663700" y="2032000"/>
          <p14:tracePt t="113829" x="1663700" y="2051050"/>
          <p14:tracePt t="113839" x="1657350" y="2146300"/>
          <p14:tracePt t="113856" x="1631950" y="2286000"/>
          <p14:tracePt t="113873" x="1593850" y="2501900"/>
          <p14:tracePt t="113889" x="1574800" y="2736850"/>
          <p14:tracePt t="113906" x="1568450" y="2984500"/>
          <p14:tracePt t="113922" x="1568450" y="3244850"/>
          <p14:tracePt t="113939" x="1555750" y="3549650"/>
          <p14:tracePt t="113956" x="1555750" y="3879850"/>
          <p14:tracePt t="113972" x="1555750" y="4248150"/>
          <p14:tracePt t="113975" x="1562100" y="4445000"/>
          <p14:tracePt t="113989" x="1568450" y="4603750"/>
          <p14:tracePt t="113991" x="1593850" y="4743450"/>
          <p14:tracePt t="114006" x="1606550" y="4851400"/>
          <p14:tracePt t="114009" x="1619250" y="4946650"/>
          <p14:tracePt t="114023" x="1644650" y="5086350"/>
          <p14:tracePt t="114039" x="1663700" y="5200650"/>
          <p14:tracePt t="114056" x="1676400" y="5251450"/>
          <p14:tracePt t="114072" x="1689100" y="5276850"/>
          <p14:tracePt t="114089" x="1701800" y="5295900"/>
          <p14:tracePt t="114105" x="1708150" y="5308600"/>
          <p14:tracePt t="114122" x="1727200" y="5327650"/>
          <p14:tracePt t="114139" x="1746250" y="5346700"/>
          <p14:tracePt t="114155" x="1778000" y="5365750"/>
          <p14:tracePt t="114172" x="1797050" y="5372100"/>
          <p14:tracePt t="114189" x="1809750" y="5384800"/>
          <p14:tracePt t="114205" x="1816100" y="5391150"/>
          <p14:tracePt t="114208" x="1828800" y="5403850"/>
          <p14:tracePt t="114222" x="1835150" y="5416550"/>
          <p14:tracePt t="114239" x="1981200" y="5505450"/>
          <p14:tracePt t="114255" x="2209800" y="5613400"/>
          <p14:tracePt t="114272" x="2787650" y="5753100"/>
          <p14:tracePt t="114289" x="3606800" y="5892800"/>
          <p14:tracePt t="114306" x="4470400" y="5924550"/>
          <p14:tracePt t="114322" x="5118100" y="5924550"/>
          <p14:tracePt t="114340" x="5448300" y="5924550"/>
          <p14:tracePt t="114356" x="5556250" y="5924550"/>
          <p14:tracePt t="114372" x="5575300" y="5924550"/>
          <p14:tracePt t="114389" x="5588000" y="5924550"/>
          <p14:tracePt t="114392" x="5594350" y="5918200"/>
          <p14:tracePt t="114408" x="5600700" y="5905500"/>
          <p14:tracePt t="114423" x="5638800" y="5848350"/>
          <p14:tracePt t="114439" x="5689600" y="5746750"/>
          <p14:tracePt t="114456" x="5746750" y="5613400"/>
          <p14:tracePt t="114472" x="5797550" y="5448300"/>
          <p14:tracePt t="114489" x="5842000" y="5257800"/>
          <p14:tracePt t="114506" x="5886450" y="5029200"/>
          <p14:tracePt t="114524" x="5899150" y="4749800"/>
          <p14:tracePt t="114527" x="5899150" y="4597400"/>
          <p14:tracePt t="114539" x="5892800" y="4381500"/>
          <p14:tracePt t="114555" x="5816600" y="3943350"/>
          <p14:tracePt t="114572" x="5727700" y="3479800"/>
          <p14:tracePt t="114589" x="5651500" y="3136900"/>
          <p14:tracePt t="114606" x="5607050" y="2946400"/>
          <p14:tracePt t="114607" x="5588000" y="2876550"/>
          <p14:tracePt t="114622" x="5581650" y="2825750"/>
          <p14:tracePt t="114639" x="5568950" y="2762250"/>
          <p14:tracePt t="114655" x="5568950" y="2743200"/>
          <p14:tracePt t="114672" x="5562600" y="2730500"/>
          <p14:tracePt t="114688" x="5562600" y="2724150"/>
          <p14:tracePt t="114705" x="5556250" y="2711450"/>
          <p14:tracePt t="114736" x="5556250" y="2705100"/>
          <p14:tracePt t="114744" x="5549900" y="2692400"/>
          <p14:tracePt t="114760" x="5549900" y="2673350"/>
          <p14:tracePt t="114772" x="5543550" y="2667000"/>
          <p14:tracePt t="114789" x="5530850" y="2622550"/>
          <p14:tracePt t="114806" x="5505450" y="2571750"/>
          <p14:tracePt t="114808" x="5480050" y="2533650"/>
          <p14:tracePt t="114823" x="5429250" y="2457450"/>
          <p14:tracePt t="114839" x="5340350" y="2381250"/>
          <p14:tracePt t="114856" x="5226050" y="2286000"/>
          <p14:tracePt t="114872" x="5080000" y="2203450"/>
          <p14:tracePt t="114889" x="4889500" y="2133600"/>
          <p14:tracePt t="114905" x="4686300" y="2076450"/>
          <p14:tracePt t="114922" x="4464050" y="2044700"/>
          <p14:tracePt t="114939" x="4229100" y="2025650"/>
          <p14:tracePt t="114955" x="4032250" y="2025650"/>
          <p14:tracePt t="114972" x="3822700" y="2025650"/>
          <p14:tracePt t="114989" x="3632200" y="2025650"/>
          <p14:tracePt t="114991" x="3549650" y="2025650"/>
          <p14:tracePt t="115005" x="3460750" y="2025650"/>
          <p14:tracePt t="115008" x="3378200" y="2025650"/>
          <p14:tracePt t="115023" x="3206750" y="2025650"/>
          <p14:tracePt t="115040" x="3041650" y="2025650"/>
          <p14:tracePt t="115055" x="2863850" y="2025650"/>
          <p14:tracePt t="115072" x="2673350" y="2025650"/>
          <p14:tracePt t="115089" x="2495550" y="2025650"/>
          <p14:tracePt t="115106" x="2324100" y="2025650"/>
          <p14:tracePt t="115122" x="2190750" y="2051050"/>
          <p14:tracePt t="115139" x="2095500" y="2063750"/>
          <p14:tracePt t="115155" x="2038350" y="2076450"/>
          <p14:tracePt t="115172" x="1993900" y="2089150"/>
          <p14:tracePt t="115188" x="1974850" y="2095500"/>
          <p14:tracePt t="115205" x="1968500" y="2095500"/>
          <p14:tracePt t="115222" x="1955800" y="2101850"/>
          <p14:tracePt t="115239" x="1930400" y="2114550"/>
          <p14:tracePt t="115256" x="1911350" y="2146300"/>
          <p14:tracePt t="115273" x="1873250" y="2216150"/>
          <p14:tracePt t="115290" x="1822450" y="2343150"/>
          <p14:tracePt t="115306" x="1771650" y="2514600"/>
          <p14:tracePt t="115323" x="1727200" y="2717800"/>
          <p14:tracePt t="115339" x="1720850" y="2978150"/>
          <p14:tracePt t="115356" x="1739900" y="3359150"/>
          <p14:tracePt t="115372" x="1771650" y="3702050"/>
          <p14:tracePt t="115376" x="1778000" y="3816350"/>
          <p14:tracePt t="115389" x="1797050" y="3924300"/>
          <p14:tracePt t="115405" x="1816100" y="4095750"/>
          <p14:tracePt t="115422" x="1828800" y="4203700"/>
          <p14:tracePt t="115425" x="1828800" y="4229100"/>
          <p14:tracePt t="115439" x="1828800" y="4273550"/>
          <p14:tracePt t="115455" x="1828800" y="4318000"/>
          <p14:tracePt t="115472" x="1828800" y="4349750"/>
          <p14:tracePt t="115488" x="1828800" y="4394200"/>
          <p14:tracePt t="115505" x="1828800" y="4457700"/>
          <p14:tracePt t="115522" x="1828800" y="4540250"/>
          <p14:tracePt t="115538" x="1828800" y="4654550"/>
          <p14:tracePt t="115555" x="1847850" y="4756150"/>
          <p14:tracePt t="115572" x="1885950" y="4870450"/>
          <p14:tracePt t="115588" x="1943100" y="4991100"/>
          <p14:tracePt t="115605" x="2057400" y="5137150"/>
          <p14:tracePt t="115622" x="2241550" y="5302250"/>
          <p14:tracePt t="115623" x="2413000" y="5397500"/>
          <p14:tracePt t="115639" x="2882900" y="5581650"/>
          <p14:tracePt t="115655" x="3409950" y="5702300"/>
          <p14:tracePt t="115671" x="3879850" y="5810250"/>
          <p14:tracePt t="115688" x="4152900" y="5861050"/>
          <p14:tracePt t="115705" x="4279900" y="5880100"/>
          <p14:tracePt t="115721" x="4324350" y="5892800"/>
          <p14:tracePt t="115738" x="4337050" y="5892800"/>
          <p14:tracePt t="115755" x="4375150" y="5892800"/>
          <p14:tracePt t="115771" x="4419600" y="5892800"/>
          <p14:tracePt t="115788" x="4451350" y="5892800"/>
          <p14:tracePt t="115805" x="4470400" y="5892800"/>
          <p14:tracePt t="115821" x="4476750" y="5892800"/>
          <p14:tracePt t="115887" x="4483100" y="5892800"/>
          <p14:tracePt t="115903" x="4483100" y="5886450"/>
          <p14:tracePt t="115911" x="4483100" y="5880100"/>
          <p14:tracePt t="115921" x="4483100" y="5867400"/>
          <p14:tracePt t="115938" x="4483100" y="5835650"/>
          <p14:tracePt t="115955" x="4483100" y="5784850"/>
          <p14:tracePt t="115971" x="4483100" y="5721350"/>
          <p14:tracePt t="115988" x="4483100" y="5607050"/>
          <p14:tracePt t="116005" x="4483100" y="5448300"/>
          <p14:tracePt t="116021" x="4470400" y="5283200"/>
          <p14:tracePt t="116038" x="4470400" y="5099050"/>
          <p14:tracePt t="116039" x="4470400" y="5003800"/>
          <p14:tracePt t="116055" x="4470400" y="4787900"/>
          <p14:tracePt t="116071" x="4470400" y="4527550"/>
          <p14:tracePt t="116088" x="4464050" y="4260850"/>
          <p14:tracePt t="116105" x="4464050" y="4070350"/>
          <p14:tracePt t="116121" x="4445000" y="3911600"/>
          <p14:tracePt t="116138" x="4432300" y="3810000"/>
          <p14:tracePt t="116155" x="4425950" y="3740150"/>
          <p14:tracePt t="116171" x="4419600" y="3683000"/>
          <p14:tracePt t="116188" x="4419600" y="3657600"/>
          <p14:tracePt t="116205" x="4413250" y="3619500"/>
          <p14:tracePt t="116221" x="4406900" y="3581400"/>
          <p14:tracePt t="116238" x="4394200" y="3549650"/>
          <p14:tracePt t="116255" x="4381500" y="3479800"/>
          <p14:tracePt t="116271" x="4375150" y="3435350"/>
          <p14:tracePt t="116288" x="4362450" y="3390900"/>
          <p14:tracePt t="116305" x="4356100" y="3333750"/>
          <p14:tracePt t="116321" x="4343400" y="3257550"/>
          <p14:tracePt t="116338" x="4330700" y="3187700"/>
          <p14:tracePt t="116355" x="4311650" y="3117850"/>
          <p14:tracePt t="116371" x="4286250" y="3067050"/>
          <p14:tracePt t="116388" x="4267200" y="3022600"/>
          <p14:tracePt t="116404" x="4235450" y="2978150"/>
          <p14:tracePt t="116421" x="4191000" y="2921000"/>
          <p14:tracePt t="116438" x="4121150" y="2863850"/>
          <p14:tracePt t="116438" x="4070350" y="2825750"/>
          <p14:tracePt t="116455" x="3975100" y="2762250"/>
          <p14:tracePt t="116471" x="3854450" y="2686050"/>
          <p14:tracePt t="116488" x="3733800" y="2609850"/>
          <p14:tracePt t="116504" x="3613150" y="2540000"/>
          <p14:tracePt t="116521" x="3498850" y="2495550"/>
          <p14:tracePt t="116538" x="3384550" y="2444750"/>
          <p14:tracePt t="116555" x="3289300" y="2406650"/>
          <p14:tracePt t="116571" x="3187700" y="2374900"/>
          <p14:tracePt t="116588" x="3092450" y="2362200"/>
          <p14:tracePt t="116605" x="2959100" y="2330450"/>
          <p14:tracePt t="116621" x="2806700" y="2305050"/>
          <p14:tracePt t="116623" x="2730500" y="2286000"/>
          <p14:tracePt t="116638" x="2654300" y="2266950"/>
          <p14:tracePt t="116655" x="2444750" y="2254250"/>
          <p14:tracePt t="116671" x="2317750" y="2254250"/>
          <p14:tracePt t="116688" x="2190750" y="2254250"/>
          <p14:tracePt t="116704" x="2089150" y="2235200"/>
          <p14:tracePt t="116721" x="2032000" y="2222500"/>
          <p14:tracePt t="116738" x="2000250" y="2216150"/>
          <p14:tracePt t="116755" x="1993900" y="2216150"/>
          <p14:tracePt t="116772" x="1987550" y="2216150"/>
          <p14:tracePt t="116863" x="1981200" y="2216150"/>
          <p14:tracePt t="116871" x="1974850" y="2216150"/>
          <p14:tracePt t="116879" x="1968500" y="2216150"/>
          <p14:tracePt t="116887" x="1962150" y="2216150"/>
          <p14:tracePt t="116904" x="1936750" y="2228850"/>
          <p14:tracePt t="116921" x="1917700" y="2254250"/>
          <p14:tracePt t="116938" x="1892300" y="2298700"/>
          <p14:tracePt t="116954" x="1847850" y="2393950"/>
          <p14:tracePt t="116971" x="1790700" y="2559050"/>
          <p14:tracePt t="116988" x="1727200" y="2794000"/>
          <p14:tracePt t="117004" x="1663700" y="3086100"/>
          <p14:tracePt t="117021" x="1600200" y="3384550"/>
          <p14:tracePt t="117023" x="1593850" y="3517900"/>
          <p14:tracePt t="117038" x="1574800" y="3638550"/>
          <p14:tracePt t="117054" x="1549400" y="3937000"/>
          <p14:tracePt t="117071" x="1549400" y="4114800"/>
          <p14:tracePt t="117088" x="1536700" y="4298950"/>
          <p14:tracePt t="117104" x="1524000" y="4457700"/>
          <p14:tracePt t="117121" x="1511300" y="4603750"/>
          <p14:tracePt t="117137" x="1498600" y="4737100"/>
          <p14:tracePt t="117154" x="1485900" y="4851400"/>
          <p14:tracePt t="117171" x="1485900" y="4940300"/>
          <p14:tracePt t="117188" x="1498600" y="5041900"/>
          <p14:tracePt t="117204" x="1511300" y="5130800"/>
          <p14:tracePt t="117221" x="1536700" y="5207000"/>
          <p14:tracePt t="117238" x="1562100" y="5276850"/>
          <p14:tracePt t="117239" x="1587500" y="5314950"/>
          <p14:tracePt t="117254" x="1638300" y="5403850"/>
          <p14:tracePt t="117271" x="1701800" y="5486400"/>
          <p14:tracePt t="117288" x="1790700" y="5568950"/>
          <p14:tracePt t="117304" x="1924050" y="5651500"/>
          <p14:tracePt t="117321" x="2120900" y="5721350"/>
          <p14:tracePt t="117338" x="2470150" y="5803900"/>
          <p14:tracePt t="117354" x="3022600" y="5842000"/>
          <p14:tracePt t="117371" x="3651250" y="5873750"/>
          <p14:tracePt t="117387" x="4178300" y="5899150"/>
          <p14:tracePt t="117404" x="4445000" y="5899150"/>
          <p14:tracePt t="117421" x="4584700" y="5899150"/>
          <p14:tracePt t="117437" x="4616450" y="5899150"/>
          <p14:tracePt t="117438" x="4622800" y="5899150"/>
          <p14:tracePt t="117562" x="4629150" y="5899150"/>
          <p14:tracePt t="117576" x="4635500" y="5873750"/>
          <p14:tracePt t="117588" x="4654550" y="5835650"/>
          <p14:tracePt t="117605" x="4673600" y="5727700"/>
          <p14:tracePt t="117608" x="4686300" y="5632450"/>
          <p14:tracePt t="117621" x="4705350" y="5511800"/>
          <p14:tracePt t="117638" x="4737100" y="5086350"/>
          <p14:tracePt t="117640" x="4737100" y="4870450"/>
          <p14:tracePt t="117655" x="4737100" y="4375150"/>
          <p14:tracePt t="117671" x="4737100" y="4006850"/>
          <p14:tracePt t="117687" x="4737100" y="3759200"/>
          <p14:tracePt t="117704" x="4737100" y="3549650"/>
          <p14:tracePt t="117721" x="4737100" y="3371850"/>
          <p14:tracePt t="117738" x="4737100" y="3232150"/>
          <p14:tracePt t="117754" x="4737100" y="3136900"/>
          <p14:tracePt t="117771" x="4737100" y="3079750"/>
          <p14:tracePt t="117788" x="4737100" y="3048000"/>
          <p14:tracePt t="117804" x="4737100" y="3035300"/>
          <p14:tracePt t="117943" x="0" y="0"/>
        </p14:tracePtLst>
        <p14:tracePtLst>
          <p14:tracePt t="120194" x="2889250" y="1238250"/>
          <p14:tracePt t="120210" x="2882900" y="1250950"/>
          <p14:tracePt t="120218" x="2882900" y="1263650"/>
          <p14:tracePt t="120227" x="2882900" y="1270000"/>
          <p14:tracePt t="120237" x="2876550" y="1295400"/>
          <p14:tracePt t="120253" x="2863850" y="1339850"/>
          <p14:tracePt t="120271" x="2863850" y="1422400"/>
          <p14:tracePt t="120287" x="2863850" y="1485900"/>
          <p14:tracePt t="120304" x="2863850" y="1543050"/>
          <p14:tracePt t="120321" x="2863850" y="1587500"/>
          <p14:tracePt t="120337" x="2870200" y="1644650"/>
          <p14:tracePt t="120354" x="2889250" y="1682750"/>
          <p14:tracePt t="120370" x="2933700" y="1733550"/>
          <p14:tracePt t="120387" x="2984500" y="1778000"/>
          <p14:tracePt t="120403" x="3060700" y="1816100"/>
          <p14:tracePt t="120420" x="3175000" y="1847850"/>
          <p14:tracePt t="120437" x="3333750" y="1879600"/>
          <p14:tracePt t="120453" x="3517900" y="1905000"/>
          <p14:tracePt t="120455" x="3613150" y="1911350"/>
          <p14:tracePt t="120470" x="3683000" y="1911350"/>
          <p14:tracePt t="120487" x="3917950" y="1911350"/>
          <p14:tracePt t="120503" x="4000500" y="1892300"/>
          <p14:tracePt t="120520" x="4051300" y="1866900"/>
          <p14:tracePt t="120537" x="4089400" y="1835150"/>
          <p14:tracePt t="120553" x="4108450" y="1790700"/>
          <p14:tracePt t="120570" x="4121150" y="1733550"/>
          <p14:tracePt t="120587" x="4121150" y="1682750"/>
          <p14:tracePt t="120603" x="4121150" y="1619250"/>
          <p14:tracePt t="120620" x="4121150" y="1549400"/>
          <p14:tracePt t="120637" x="4102100" y="1473200"/>
          <p14:tracePt t="120653" x="4076700" y="1397000"/>
          <p14:tracePt t="120655" x="4051300" y="1371600"/>
          <p14:tracePt t="120670" x="4025900" y="1346200"/>
          <p14:tracePt t="120686" x="3943350" y="1282700"/>
          <p14:tracePt t="120703" x="3860800" y="1257300"/>
          <p14:tracePt t="120720" x="3784600" y="1238250"/>
          <p14:tracePt t="120737" x="3695700" y="1225550"/>
          <p14:tracePt t="120753" x="3619500" y="1225550"/>
          <p14:tracePt t="120770" x="3530600" y="1225550"/>
          <p14:tracePt t="120787" x="3422650" y="1225550"/>
          <p14:tracePt t="120803" x="3321050" y="1244600"/>
          <p14:tracePt t="120821" x="3238500" y="1282700"/>
          <p14:tracePt t="120837" x="3175000" y="1327150"/>
          <p14:tracePt t="120840" x="3149600" y="1358900"/>
          <p14:tracePt t="120853" x="3117850" y="1384300"/>
          <p14:tracePt t="120871" x="3073400" y="1447800"/>
          <p14:tracePt t="120887" x="3060700" y="1485900"/>
          <p14:tracePt t="120904" x="3060700" y="1504950"/>
          <p14:tracePt t="120920" x="3060700" y="1536700"/>
          <p14:tracePt t="120937" x="3073400" y="1593850"/>
          <p14:tracePt t="120954" x="3098800" y="1651000"/>
          <p14:tracePt t="120970" x="3143250" y="1701800"/>
          <p14:tracePt t="120987" x="3206750" y="1746250"/>
          <p14:tracePt t="121003" x="3289300" y="1790700"/>
          <p14:tracePt t="121020" x="3409950" y="1822450"/>
          <p14:tracePt t="121037" x="3543300" y="1835150"/>
          <p14:tracePt t="121043" x="3613150" y="1835150"/>
          <p14:tracePt t="121054" x="3689350" y="1835150"/>
          <p14:tracePt t="121071" x="3835400" y="1816100"/>
          <p14:tracePt t="121088" x="3867150" y="1790700"/>
          <p14:tracePt t="121103" x="3886200" y="1746250"/>
          <p14:tracePt t="121119" x="3892550" y="1689100"/>
          <p14:tracePt t="121137" x="3892550" y="1638300"/>
          <p14:tracePt t="121153" x="3886200" y="1606550"/>
          <p14:tracePt t="121170" x="3867150" y="1555750"/>
          <p14:tracePt t="121187" x="3829050" y="1498600"/>
          <p14:tracePt t="121203" x="3740150" y="1435100"/>
          <p14:tracePt t="121220" x="3625850" y="1371600"/>
          <p14:tracePt t="121237" x="3479800" y="1301750"/>
          <p14:tracePt t="121253" x="3327400" y="1270000"/>
          <p14:tracePt t="121256" x="3251200" y="1250950"/>
          <p14:tracePt t="121270" x="3187700" y="1244600"/>
          <p14:tracePt t="121287" x="3067050" y="1231900"/>
          <p14:tracePt t="121303" x="3028950" y="1238250"/>
          <p14:tracePt t="121320" x="2997200" y="1263650"/>
          <p14:tracePt t="121336" x="2984500" y="1295400"/>
          <p14:tracePt t="121353" x="2971800" y="1339850"/>
          <p14:tracePt t="121370" x="2971800" y="1377950"/>
          <p14:tracePt t="121386" x="2971800" y="1435100"/>
          <p14:tracePt t="121403" x="2984500" y="1517650"/>
          <p14:tracePt t="121420" x="3009900" y="1587500"/>
          <p14:tracePt t="121436" x="3048000" y="1638300"/>
          <p14:tracePt t="121439" x="3067050" y="1670050"/>
          <p14:tracePt t="121453" x="3092450" y="1689100"/>
          <p14:tracePt t="121470" x="3168650" y="1727200"/>
          <p14:tracePt t="121472" x="3219450" y="1739900"/>
          <p14:tracePt t="121487" x="3352800" y="1765300"/>
          <p14:tracePt t="121503" x="3505200" y="1771650"/>
          <p14:tracePt t="121520" x="3651250" y="1771650"/>
          <p14:tracePt t="121536" x="3771900" y="1758950"/>
          <p14:tracePt t="121553" x="3835400" y="1727200"/>
          <p14:tracePt t="121570" x="3879850" y="1695450"/>
          <p14:tracePt t="121587" x="3892550" y="1676400"/>
          <p14:tracePt t="121603" x="3898900" y="1638300"/>
          <p14:tracePt t="121620" x="3898900" y="1600200"/>
          <p14:tracePt t="121637" x="3898900" y="1562100"/>
          <p14:tracePt t="121640" x="3898900" y="1536700"/>
          <p14:tracePt t="121653" x="3892550" y="1517650"/>
          <p14:tracePt t="121670" x="3886200" y="1492250"/>
          <p14:tracePt t="121687" x="3854450" y="1460500"/>
          <p14:tracePt t="121703" x="3841750" y="1435100"/>
          <p14:tracePt t="121720" x="3816350" y="1422400"/>
          <p14:tracePt t="121736" x="3797300" y="1416050"/>
          <p14:tracePt t="121753" x="3784600" y="1403350"/>
          <p14:tracePt t="121786" x="3759200" y="1397000"/>
          <p14:tracePt t="121803" x="3733800" y="1384300"/>
          <p14:tracePt t="121820" x="3683000" y="1371600"/>
          <p14:tracePt t="121837" x="3625850" y="1352550"/>
          <p14:tracePt t="121841" x="3581400" y="1346200"/>
          <p14:tracePt t="121853" x="3543300" y="1339850"/>
          <p14:tracePt t="121870" x="3454400" y="1314450"/>
          <p14:tracePt t="121887" x="3359150" y="1301750"/>
          <p14:tracePt t="121903" x="3295650" y="1301750"/>
          <p14:tracePt t="121920" x="3232150" y="1301750"/>
          <p14:tracePt t="121936" x="3168650" y="1320800"/>
          <p14:tracePt t="121953" x="3124200" y="1346200"/>
          <p14:tracePt t="121970" x="3098800" y="1384300"/>
          <p14:tracePt t="121986" x="3079750" y="1409700"/>
          <p14:tracePt t="122003" x="3067050" y="1454150"/>
          <p14:tracePt t="122020" x="3067050" y="1492250"/>
          <p14:tracePt t="122037" x="3067050" y="1536700"/>
          <p14:tracePt t="122040" x="3067050" y="1555750"/>
          <p14:tracePt t="122054" x="3073400" y="1574800"/>
          <p14:tracePt t="122070" x="3092450" y="1612900"/>
          <p14:tracePt t="122087" x="3124200" y="1644650"/>
          <p14:tracePt t="122103" x="3155950" y="1663700"/>
          <p14:tracePt t="122120" x="3206750" y="1682750"/>
          <p14:tracePt t="122137" x="3244850" y="1695450"/>
          <p14:tracePt t="122153" x="3263900" y="1695450"/>
          <p14:tracePt t="122170" x="3282950" y="1695450"/>
          <p14:tracePt t="122187" x="3321050" y="1695450"/>
          <p14:tracePt t="122203" x="3365500" y="1689100"/>
          <p14:tracePt t="122219" x="3448050" y="1663700"/>
          <p14:tracePt t="122236" x="3543300" y="1625600"/>
          <p14:tracePt t="122253" x="3632200" y="1587500"/>
          <p14:tracePt t="122270" x="3695700" y="1562100"/>
          <p14:tracePt t="122271" x="3721100" y="1536700"/>
          <p14:tracePt t="122287" x="3759200" y="1517650"/>
          <p14:tracePt t="122303" x="3784600" y="1479550"/>
          <p14:tracePt t="122320" x="3797300" y="1447800"/>
          <p14:tracePt t="122336" x="3803650" y="1416050"/>
          <p14:tracePt t="122353" x="3803650" y="1384300"/>
          <p14:tracePt t="122370" x="3797300" y="1339850"/>
          <p14:tracePt t="122386" x="3778250" y="1320800"/>
          <p14:tracePt t="122403" x="3733800" y="1289050"/>
          <p14:tracePt t="122419" x="3632200" y="1263650"/>
          <p14:tracePt t="122436" x="3511550" y="1250950"/>
          <p14:tracePt t="122453" x="3416300" y="1250950"/>
          <p14:tracePt t="122456" x="3352800" y="1250950"/>
          <p14:tracePt t="122469" x="3308350" y="1257300"/>
          <p14:tracePt t="122486" x="3225800" y="1289050"/>
          <p14:tracePt t="122503" x="3155950" y="1339850"/>
          <p14:tracePt t="122519" x="3130550" y="1384300"/>
          <p14:tracePt t="122536" x="3117850" y="1441450"/>
          <p14:tracePt t="122553" x="3111500" y="1498600"/>
          <p14:tracePt t="122570" x="3111500" y="1555750"/>
          <p14:tracePt t="122587" x="3136900" y="1606550"/>
          <p14:tracePt t="122603" x="3181350" y="1657350"/>
          <p14:tracePt t="122620" x="3263900" y="1695450"/>
          <p14:tracePt t="122636" x="3384550" y="1720850"/>
          <p14:tracePt t="122640" x="3454400" y="1727200"/>
          <p14:tracePt t="122653" x="3505200" y="1727200"/>
          <p14:tracePt t="122669" x="3625850" y="1714500"/>
          <p14:tracePt t="122686" x="3714750" y="1689100"/>
          <p14:tracePt t="122688" x="3746500" y="1663700"/>
          <p14:tracePt t="122703" x="3771900" y="1644650"/>
          <p14:tracePt t="122719" x="3784600" y="1638300"/>
          <p14:tracePt t="122736" x="3784600" y="1631950"/>
          <p14:tracePt t="122753" x="3784600" y="1619250"/>
          <p14:tracePt t="122769" x="3784600" y="1612900"/>
          <p14:tracePt t="122786" x="3778250" y="1587500"/>
          <p14:tracePt t="122802" x="3771900" y="1574800"/>
          <p14:tracePt t="122819" x="3759200" y="1568450"/>
          <p14:tracePt t="122836" x="3752850" y="1555750"/>
          <p14:tracePt t="122853" x="3746500" y="1555750"/>
          <p14:tracePt t="123016" x="0" y="0"/>
        </p14:tracePtLst>
        <p14:tracePtLst>
          <p14:tracePt t="123378" x="2914650" y="1276350"/>
          <p14:tracePt t="123386" x="2908300" y="1276350"/>
          <p14:tracePt t="123403" x="2901950" y="1301750"/>
          <p14:tracePt t="123420" x="2889250" y="1339850"/>
          <p14:tracePt t="123436" x="2889250" y="1371600"/>
          <p14:tracePt t="123440" x="2882900" y="1397000"/>
          <p14:tracePt t="123453" x="2882900" y="1416050"/>
          <p14:tracePt t="123469" x="2882900" y="1454150"/>
          <p14:tracePt t="123472" x="2889250" y="1485900"/>
          <p14:tracePt t="123486" x="2901950" y="1524000"/>
          <p14:tracePt t="123503" x="2984500" y="1619250"/>
          <p14:tracePt t="123519" x="3079750" y="1682750"/>
          <p14:tracePt t="123536" x="3225800" y="1739900"/>
          <p14:tracePt t="123553" x="3397250" y="1784350"/>
          <p14:tracePt t="123570" x="3549650" y="1809750"/>
          <p14:tracePt t="123586" x="3644900" y="1809750"/>
          <p14:tracePt t="123603" x="3714750" y="1803400"/>
          <p14:tracePt t="123620" x="3759200" y="1784350"/>
          <p14:tracePt t="123636" x="3778250" y="1765300"/>
          <p14:tracePt t="123653" x="3803650" y="1733550"/>
          <p14:tracePt t="123657" x="3816350" y="1714500"/>
          <p14:tracePt t="123669" x="3829050" y="1689100"/>
          <p14:tracePt t="123686" x="3848100" y="1644650"/>
          <p14:tracePt t="123703" x="3873500" y="1581150"/>
          <p14:tracePt t="123719" x="3873500" y="1536700"/>
          <p14:tracePt t="123736" x="3873500" y="1498600"/>
          <p14:tracePt t="123752" x="3867150" y="1466850"/>
          <p14:tracePt t="123769" x="3854450" y="1447800"/>
          <p14:tracePt t="123786" x="3835400" y="1428750"/>
          <p14:tracePt t="123803" x="3816350" y="1403350"/>
          <p14:tracePt t="123820" x="3765550" y="1377950"/>
          <p14:tracePt t="123836" x="3683000" y="1346200"/>
          <p14:tracePt t="123853" x="3562350" y="1327150"/>
          <p14:tracePt t="123856" x="3498850" y="1308100"/>
          <p14:tracePt t="123869" x="3429000" y="1301750"/>
          <p14:tracePt t="123887" x="3270250" y="1276350"/>
          <p14:tracePt t="123903" x="3200400" y="1276350"/>
          <p14:tracePt t="123919" x="3155950" y="1276350"/>
          <p14:tracePt t="123936" x="3124200" y="1289050"/>
          <p14:tracePt t="123952" x="3098800" y="1308100"/>
          <p14:tracePt t="123969" x="3067050" y="1346200"/>
          <p14:tracePt t="123986" x="3048000" y="1390650"/>
          <p14:tracePt t="124002" x="3041650" y="1435100"/>
          <p14:tracePt t="124019" x="3041650" y="1517650"/>
          <p14:tracePt t="124036" x="3048000" y="1625600"/>
          <p14:tracePt t="124052" x="3092450" y="1720850"/>
          <p14:tracePt t="124069" x="3149600" y="1790700"/>
          <p14:tracePt t="124072" x="3187700" y="1816100"/>
          <p14:tracePt t="124086" x="3225800" y="1841500"/>
          <p14:tracePt t="124103" x="3378200" y="1860550"/>
          <p14:tracePt t="124119" x="3517900" y="1860550"/>
          <p14:tracePt t="124135" x="3638550" y="1835150"/>
          <p14:tracePt t="124152" x="3733800" y="1790700"/>
          <p14:tracePt t="124169" x="3778250" y="1752600"/>
          <p14:tracePt t="124185" x="3790950" y="1714500"/>
          <p14:tracePt t="124202" x="3803650" y="1682750"/>
          <p14:tracePt t="124219" x="3803650" y="1657350"/>
          <p14:tracePt t="124235" x="3803650" y="1625600"/>
          <p14:tracePt t="124252" x="3803650" y="1606550"/>
          <p14:tracePt t="124269" x="3803650" y="1587500"/>
          <p14:tracePt t="124285" x="3803650" y="1574800"/>
          <p14:tracePt t="124303" x="3797300" y="1562100"/>
          <p14:tracePt t="124336" x="3797300" y="1555750"/>
          <p14:tracePt t="124352" x="3790950" y="1549400"/>
          <p14:tracePt t="124624" x="0" y="0"/>
        </p14:tracePtLst>
        <p14:tracePtLst>
          <p14:tracePt t="125033" x="3086100" y="1339850"/>
          <p14:tracePt t="125041" x="3079750" y="1339850"/>
          <p14:tracePt t="125052" x="3073400" y="1339850"/>
          <p14:tracePt t="125069" x="3067050" y="1352550"/>
          <p14:tracePt t="125087" x="3054350" y="1377950"/>
          <p14:tracePt t="125103" x="3048000" y="1403350"/>
          <p14:tracePt t="125119" x="3041650" y="1435100"/>
          <p14:tracePt t="125136" x="3041650" y="1473200"/>
          <p14:tracePt t="125153" x="3041650" y="1517650"/>
          <p14:tracePt t="125169" x="3041650" y="1574800"/>
          <p14:tracePt t="125185" x="3054350" y="1606550"/>
          <p14:tracePt t="125202" x="3073400" y="1638300"/>
          <p14:tracePt t="125219" x="3111500" y="1663700"/>
          <p14:tracePt t="125235" x="3194050" y="1689100"/>
          <p14:tracePt t="125252" x="3333750" y="1720850"/>
          <p14:tracePt t="125269" x="3511550" y="1746250"/>
          <p14:tracePt t="125272" x="3587750" y="1746250"/>
          <p14:tracePt t="125285" x="3663950" y="1746250"/>
          <p14:tracePt t="125302" x="3771900" y="1746250"/>
          <p14:tracePt t="125319" x="3822700" y="1733550"/>
          <p14:tracePt t="125335" x="3835400" y="1720850"/>
          <p14:tracePt t="125352" x="3841750" y="1695450"/>
          <p14:tracePt t="125369" x="3848100" y="1663700"/>
          <p14:tracePt t="125385" x="3848100" y="1631950"/>
          <p14:tracePt t="125402" x="3848100" y="1581150"/>
          <p14:tracePt t="125418" x="3822700" y="1530350"/>
          <p14:tracePt t="125435" x="3790950" y="1485900"/>
          <p14:tracePt t="125451" x="3733800" y="1435100"/>
          <p14:tracePt t="125469" x="3651250" y="1390650"/>
          <p14:tracePt t="125485" x="3530600" y="1358900"/>
          <p14:tracePt t="125488" x="3467100" y="1339850"/>
          <p14:tracePt t="125502" x="3409950" y="1327150"/>
          <p14:tracePt t="125518" x="3276600" y="1320800"/>
          <p14:tracePt t="125535" x="3219450" y="1320800"/>
          <p14:tracePt t="125552" x="3187700" y="1327150"/>
          <p14:tracePt t="125569" x="3168650" y="1333500"/>
          <p14:tracePt t="125585" x="3149600" y="1346200"/>
          <p14:tracePt t="125602" x="3130550" y="1358900"/>
          <p14:tracePt t="125618" x="3111500" y="1384300"/>
          <p14:tracePt t="125635" x="3098800" y="1416050"/>
          <p14:tracePt t="125652" x="3092450" y="1454150"/>
          <p14:tracePt t="125668" x="3092450" y="1485900"/>
          <p14:tracePt t="125685" x="3092450" y="1524000"/>
          <p14:tracePt t="125688" x="3092450" y="1536700"/>
          <p14:tracePt t="125702" x="3098800" y="1549400"/>
          <p14:tracePt t="125704" x="3105150" y="1568450"/>
          <p14:tracePt t="125719" x="3130550" y="1587500"/>
          <p14:tracePt t="125735" x="3162300" y="1612900"/>
          <p14:tracePt t="125752" x="3225800" y="1631950"/>
          <p14:tracePt t="125768" x="3333750" y="1657350"/>
          <p14:tracePt t="125785" x="3479800" y="1682750"/>
          <p14:tracePt t="125802" x="3632200" y="1682750"/>
          <p14:tracePt t="125819" x="3771900" y="1682750"/>
          <p14:tracePt t="125835" x="3873500" y="1676400"/>
          <p14:tracePt t="125852" x="3905250" y="1663700"/>
          <p14:tracePt t="125869" x="3924300" y="1644650"/>
          <p14:tracePt t="125885" x="3937000" y="1625600"/>
          <p14:tracePt t="125887" x="3937000" y="1619250"/>
          <p14:tracePt t="125902" x="3937000" y="1612900"/>
          <p14:tracePt t="125905" x="3937000" y="1593850"/>
          <p14:tracePt t="125919" x="3937000" y="1568450"/>
          <p14:tracePt t="125935" x="3930650" y="1524000"/>
          <p14:tracePt t="125952" x="3898900" y="1479550"/>
          <p14:tracePt t="125968" x="3829050" y="1428750"/>
          <p14:tracePt t="125985" x="3740150" y="1371600"/>
          <p14:tracePt t="126001" x="3632200" y="1333500"/>
          <p14:tracePt t="126018" x="3536950" y="1320800"/>
          <p14:tracePt t="126035" x="3467100" y="1314450"/>
          <p14:tracePt t="126051" x="3422650" y="1314450"/>
          <p14:tracePt t="126068" x="3359150" y="1327150"/>
          <p14:tracePt t="126085" x="3327400" y="1352550"/>
          <p14:tracePt t="126102" x="3282950" y="1409700"/>
          <p14:tracePt t="126104" x="3270250" y="1435100"/>
          <p14:tracePt t="126119" x="3251200" y="1485900"/>
          <p14:tracePt t="126135" x="3238500" y="1536700"/>
          <p14:tracePt t="126152" x="3238500" y="1574800"/>
          <p14:tracePt t="126168" x="3238500" y="1612900"/>
          <p14:tracePt t="126185" x="3251200" y="1651000"/>
          <p14:tracePt t="126201" x="3282950" y="1689100"/>
          <p14:tracePt t="126218" x="3321050" y="1714500"/>
          <p14:tracePt t="126235" x="3403600" y="1733550"/>
          <p14:tracePt t="126251" x="3511550" y="1752600"/>
          <p14:tracePt t="126268" x="3587750" y="1752600"/>
          <p14:tracePt t="126285" x="3657600" y="1752600"/>
          <p14:tracePt t="126287" x="3670300" y="1752600"/>
          <p14:tracePt t="126301" x="3689350" y="1752600"/>
          <p14:tracePt t="126318" x="3702050" y="1746250"/>
          <p14:tracePt t="126335" x="3708400" y="1739900"/>
          <p14:tracePt t="126368" x="3708400" y="1733550"/>
          <p14:tracePt t="126623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558729" y="1797905"/>
            <a:ext cx="8664402" cy="476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/** Use binary search to find the key in the list */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binarySearch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[] list,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key) {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low = 0;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high =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- 1;</a:t>
            </a:r>
          </a:p>
          <a:p>
            <a:pPr algn="l"/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while (high &gt;= low) {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mid = (low + high) / 2;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if (key &lt; list[mid])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high = mid - 1;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else if (key == list[mid])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return mid;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else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low = mid + 1;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return  - 1;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algn="l"/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数组的排序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839" y="1810068"/>
            <a:ext cx="8001000" cy="211393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选择排序算法：假设要将数组按升序排列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将列表中的元素最大值放在最后一个位置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将剩下元素的最大值放在倒数第二的位置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以此类推，直到剩下一个数为止。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65"/>
    </mc:Choice>
    <mc:Fallback xmlns="">
      <p:transition spd="slow" advTm="43065"/>
    </mc:Fallback>
  </mc:AlternateContent>
  <p:extLst>
    <p:ext uri="{3A86A75C-4F4B-4683-9AE1-C65F6400EC91}">
      <p14:laserTraceLst xmlns:p14="http://schemas.microsoft.com/office/powerpoint/2010/main">
        <p14:tracePtLst>
          <p14:tracePt t="3437" x="768350" y="1606550"/>
          <p14:tracePt t="3498" x="990600" y="1606550"/>
          <p14:tracePt t="3518" x="1130300" y="1606550"/>
          <p14:tracePt t="3534" x="1320800" y="1606550"/>
          <p14:tracePt t="3551" x="1536700" y="1606550"/>
          <p14:tracePt t="3568" x="1771650" y="1606550"/>
          <p14:tracePt t="3585" x="2070100" y="1606550"/>
          <p14:tracePt t="3601" x="2209800" y="1606550"/>
          <p14:tracePt t="3618" x="2298700" y="1606550"/>
          <p14:tracePt t="3635" x="2336800" y="1606550"/>
          <p14:tracePt t="3651" x="2355850" y="1606550"/>
          <p14:tracePt t="3668" x="2368550" y="1606550"/>
          <p14:tracePt t="3685" x="2374900" y="1606550"/>
          <p14:tracePt t="3756" x="2381250" y="1606550"/>
          <p14:tracePt t="3773" x="2387600" y="1606550"/>
          <p14:tracePt t="3962" x="0" y="0"/>
        </p14:tracePtLst>
        <p14:tracePtLst>
          <p14:tracePt t="5771" x="908050" y="1549400"/>
          <p14:tracePt t="5819" x="920750" y="1549400"/>
          <p14:tracePt t="5827" x="933450" y="1549400"/>
          <p14:tracePt t="5836" x="958850" y="1549400"/>
          <p14:tracePt t="5851" x="1054100" y="1549400"/>
          <p14:tracePt t="5867" x="1193800" y="1549400"/>
          <p14:tracePt t="5884" x="1377950" y="1549400"/>
          <p14:tracePt t="5901" x="1593850" y="1549400"/>
          <p14:tracePt t="5917" x="1790700" y="1549400"/>
          <p14:tracePt t="5934" x="1949450" y="1549400"/>
          <p14:tracePt t="5950" x="2063750" y="1549400"/>
          <p14:tracePt t="5953" x="2108200" y="1549400"/>
          <p14:tracePt t="5967" x="2133600" y="1549400"/>
          <p14:tracePt t="5970" x="2159000" y="1549400"/>
          <p14:tracePt t="5983" x="2171700" y="1549400"/>
          <p14:tracePt t="5985" x="2190750" y="1549400"/>
          <p14:tracePt t="6001" x="2209800" y="1549400"/>
          <p14:tracePt t="6017" x="2235200" y="1549400"/>
          <p14:tracePt t="6034" x="2273300" y="1549400"/>
          <p14:tracePt t="6050" x="2279650" y="1549400"/>
          <p14:tracePt t="6067" x="2292350" y="1549400"/>
          <p14:tracePt t="6331" x="0" y="0"/>
        </p14:tracePtLst>
        <p14:tracePtLst>
          <p14:tracePt t="7875" x="1041400" y="2139950"/>
          <p14:tracePt t="7900" x="1047750" y="2139950"/>
          <p14:tracePt t="7908" x="1066800" y="2139950"/>
          <p14:tracePt t="7917" x="1085850" y="2139950"/>
          <p14:tracePt t="7933" x="1136650" y="2139950"/>
          <p14:tracePt t="7950" x="1212850" y="2139950"/>
          <p14:tracePt t="7967" x="1339850" y="2139950"/>
          <p14:tracePt t="7970" x="1403350" y="2139950"/>
          <p14:tracePt t="7983" x="1466850" y="2139950"/>
          <p14:tracePt t="8001" x="1670050" y="2139950"/>
          <p14:tracePt t="8018" x="1797050" y="2139950"/>
          <p14:tracePt t="8035" x="1905000" y="2139950"/>
          <p14:tracePt t="8050" x="1981200" y="2139950"/>
          <p14:tracePt t="8067" x="2025650" y="2139950"/>
          <p14:tracePt t="8083" x="2063750" y="2139950"/>
          <p14:tracePt t="8100" x="2082800" y="2139950"/>
          <p14:tracePt t="8116" x="2089150" y="2139950"/>
          <p14:tracePt t="8133" x="2101850" y="2139950"/>
          <p14:tracePt t="8586" x="0" y="0"/>
        </p14:tracePtLst>
        <p14:tracePtLst>
          <p14:tracePt t="11027" x="1041400" y="2159000"/>
          <p14:tracePt t="11084" x="1054100" y="2159000"/>
          <p14:tracePt t="11090" x="1079500" y="2159000"/>
          <p14:tracePt t="11099" x="1104900" y="2159000"/>
          <p14:tracePt t="11115" x="1193800" y="2159000"/>
          <p14:tracePt t="11132" x="1333500" y="2159000"/>
          <p14:tracePt t="11148" x="1511300" y="2159000"/>
          <p14:tracePt t="11165" x="1714500" y="2159000"/>
          <p14:tracePt t="11182" x="1898650" y="2159000"/>
          <p14:tracePt t="11198" x="2057400" y="2159000"/>
          <p14:tracePt t="11215" x="2146300" y="2159000"/>
          <p14:tracePt t="11232" x="2178050" y="2159000"/>
          <p14:tracePt t="11248" x="2190750" y="2159000"/>
          <p14:tracePt t="11505" x="0" y="0"/>
        </p14:tracePtLst>
        <p14:tracePtLst>
          <p14:tracePt t="11985" x="1060450" y="2152650"/>
          <p14:tracePt t="12050" x="1066800" y="2152650"/>
          <p14:tracePt t="12057" x="1092200" y="2152650"/>
          <p14:tracePt t="12065" x="1111250" y="2152650"/>
          <p14:tracePt t="12081" x="1206500" y="2152650"/>
          <p14:tracePt t="12098" x="1352550" y="2152650"/>
          <p14:tracePt t="12115" x="1568450" y="2152650"/>
          <p14:tracePt t="12131" x="1797050" y="2152650"/>
          <p14:tracePt t="12148" x="1993900" y="2152650"/>
          <p14:tracePt t="12165" x="2133600" y="2152650"/>
          <p14:tracePt t="12181" x="2197100" y="2152650"/>
          <p14:tracePt t="12198" x="2228850" y="2152650"/>
          <p14:tracePt t="12215" x="2235200" y="2152650"/>
          <p14:tracePt t="12231" x="2247900" y="2152650"/>
          <p14:tracePt t="12248" x="2254250" y="2152650"/>
          <p14:tracePt t="12265" x="2273300" y="2152650"/>
          <p14:tracePt t="12281" x="2279650" y="2152650"/>
          <p14:tracePt t="12298" x="2286000" y="2152650"/>
          <p14:tracePt t="12553" x="2292350" y="2152650"/>
          <p14:tracePt t="12569" x="2298700" y="2152650"/>
          <p14:tracePt t="12577" x="2305050" y="2152650"/>
          <p14:tracePt t="12585" x="2311400" y="2152650"/>
          <p14:tracePt t="12598" x="2317750" y="2152650"/>
          <p14:tracePt t="12615" x="2336800" y="2152650"/>
          <p14:tracePt t="12631" x="2362200" y="2152650"/>
          <p14:tracePt t="12648" x="2381250" y="2152650"/>
          <p14:tracePt t="12665" x="2393950" y="2152650"/>
          <p14:tracePt t="12681" x="2413000" y="2152650"/>
          <p14:tracePt t="12698" x="2425700" y="2152650"/>
          <p14:tracePt t="12714" x="2451100" y="2152650"/>
          <p14:tracePt t="12731" x="2489200" y="2152650"/>
          <p14:tracePt t="12748" x="2520950" y="2152650"/>
          <p14:tracePt t="12764" x="2540000" y="2152650"/>
          <p14:tracePt t="12781" x="2559050" y="2152650"/>
          <p14:tracePt t="13812" x="2565400" y="2152650"/>
          <p14:tracePt t="13819" x="2571750" y="2152650"/>
          <p14:tracePt t="13836" x="2578100" y="2152650"/>
          <p14:tracePt t="13852" x="2584450" y="2152650"/>
          <p14:tracePt t="13866" x="2597150" y="2152650"/>
          <p14:tracePt t="13882" x="2609850" y="2152650"/>
          <p14:tracePt t="13901" x="2616200" y="2152650"/>
          <p14:tracePt t="13915" x="2622550" y="2152650"/>
          <p14:tracePt t="13972" x="2628900" y="2152650"/>
          <p14:tracePt t="13988" x="2635250" y="2152650"/>
          <p14:tracePt t="13995" x="2641600" y="2152650"/>
          <p14:tracePt t="14011" x="2654300" y="2152650"/>
          <p14:tracePt t="14028" x="2660650" y="2152650"/>
          <p14:tracePt t="14036" x="2673350" y="2152650"/>
          <p14:tracePt t="14051" x="2679700" y="2152650"/>
          <p14:tracePt t="14066" x="2692400" y="2152650"/>
          <p14:tracePt t="14082" x="2698750" y="2152650"/>
          <p14:tracePt t="14377" x="0" y="0"/>
        </p14:tracePtLst>
        <p14:tracePtLst>
          <p14:tracePt t="15740" x="3073400" y="2152650"/>
          <p14:tracePt t="15867" x="3079750" y="2152650"/>
          <p14:tracePt t="15877" x="3086100" y="2152650"/>
          <p14:tracePt t="15883" x="3098800" y="2152650"/>
          <p14:tracePt t="15898" x="3124200" y="2152650"/>
          <p14:tracePt t="15914" x="3162300" y="2152650"/>
          <p14:tracePt t="15930" x="3219450" y="2152650"/>
          <p14:tracePt t="15947" x="3308350" y="2152650"/>
          <p14:tracePt t="15964" x="3416300" y="2152650"/>
          <p14:tracePt t="15981" x="3530600" y="2152650"/>
          <p14:tracePt t="15998" x="3625850" y="2152650"/>
          <p14:tracePt t="16014" x="3683000" y="2152650"/>
          <p14:tracePt t="16031" x="3714750" y="2152650"/>
          <p14:tracePt t="16034" x="3721100" y="2152650"/>
          <p14:tracePt t="16048" x="3727450" y="2152650"/>
          <p14:tracePt t="16064" x="3733800" y="2152650"/>
          <p14:tracePt t="16153" x="0" y="0"/>
        </p14:tracePtLst>
        <p14:tracePtLst>
          <p14:tracePt t="16868" x="3854450" y="2095500"/>
          <p14:tracePt t="16964" x="3860800" y="2095500"/>
          <p14:tracePt t="16972" x="3879850" y="2095500"/>
          <p14:tracePt t="16980" x="3905250" y="2095500"/>
          <p14:tracePt t="16997" x="3968750" y="2095500"/>
          <p14:tracePt t="17014" x="4064000" y="2095500"/>
          <p14:tracePt t="17019" x="4127500" y="2095500"/>
          <p14:tracePt t="17031" x="4203700" y="2095500"/>
          <p14:tracePt t="17039" x="4286250" y="2095500"/>
          <p14:tracePt t="17047" x="4368800" y="2108200"/>
          <p14:tracePt t="17064" x="4521200" y="2108200"/>
          <p14:tracePt t="17081" x="4679950" y="2108200"/>
          <p14:tracePt t="17097" x="4730750" y="2108200"/>
          <p14:tracePt t="17114" x="4737100" y="2108200"/>
          <p14:tracePt t="17370" x="0" y="0"/>
        </p14:tracePtLst>
        <p14:tracePtLst>
          <p14:tracePt t="17724" x="4895850" y="2127250"/>
          <p14:tracePt t="17763" x="4902200" y="2127250"/>
          <p14:tracePt t="17772" x="4908550" y="2127250"/>
          <p14:tracePt t="17780" x="4927600" y="2127250"/>
          <p14:tracePt t="17797" x="4984750" y="2133600"/>
          <p14:tracePt t="17813" x="5124450" y="2152650"/>
          <p14:tracePt t="17830" x="5327650" y="2171700"/>
          <p14:tracePt t="17847" x="5549900" y="2171700"/>
          <p14:tracePt t="17849" x="5676900" y="2171700"/>
          <p14:tracePt t="17864" x="5803900" y="2171700"/>
          <p14:tracePt t="17880" x="6013450" y="2171700"/>
          <p14:tracePt t="17883" x="6089650" y="2171700"/>
          <p14:tracePt t="17897" x="6178550" y="2171700"/>
          <p14:tracePt t="17913" x="6210300" y="2171700"/>
          <p14:tracePt t="17930" x="6216650" y="2171700"/>
          <p14:tracePt t="18337" x="0" y="0"/>
        </p14:tracePtLst>
        <p14:tracePtLst>
          <p14:tracePt t="20387" x="1866900" y="2209800"/>
          <p14:tracePt t="20443" x="1866900" y="2216150"/>
          <p14:tracePt t="20451" x="1866900" y="2228850"/>
          <p14:tracePt t="20462" x="1866900" y="2241550"/>
          <p14:tracePt t="20480" x="1879600" y="2266950"/>
          <p14:tracePt t="20496" x="1892300" y="2305050"/>
          <p14:tracePt t="20500" x="1898650" y="2317750"/>
          <p14:tracePt t="20513" x="1917700" y="2349500"/>
          <p14:tracePt t="20529" x="1936750" y="2381250"/>
          <p14:tracePt t="20546" x="1962150" y="2406650"/>
          <p14:tracePt t="20562" x="1987550" y="2432050"/>
          <p14:tracePt t="20579" x="2025650" y="2451100"/>
          <p14:tracePt t="20596" x="2076450" y="2457450"/>
          <p14:tracePt t="20612" x="2120900" y="2470150"/>
          <p14:tracePt t="20629" x="2171700" y="2476500"/>
          <p14:tracePt t="20646" x="2216150" y="2489200"/>
          <p14:tracePt t="20662" x="2241550" y="2489200"/>
          <p14:tracePt t="20679" x="2292350" y="2501900"/>
          <p14:tracePt t="20695" x="2336800" y="2508250"/>
          <p14:tracePt t="20712" x="2413000" y="2514600"/>
          <p14:tracePt t="20714" x="2457450" y="2514600"/>
          <p14:tracePt t="20729" x="2533650" y="2514600"/>
          <p14:tracePt t="20745" x="2590800" y="2514600"/>
          <p14:tracePt t="20762" x="2635250" y="2514600"/>
          <p14:tracePt t="20779" x="2667000" y="2514600"/>
          <p14:tracePt t="20796" x="2698750" y="2514600"/>
          <p14:tracePt t="20812" x="2736850" y="2508250"/>
          <p14:tracePt t="20829" x="2762250" y="2501900"/>
          <p14:tracePt t="20845" x="2781300" y="2476500"/>
          <p14:tracePt t="20862" x="2800350" y="2457450"/>
          <p14:tracePt t="20879" x="2813050" y="2432050"/>
          <p14:tracePt t="20896" x="2813050" y="2419350"/>
          <p14:tracePt t="20897" x="2813050" y="2406650"/>
          <p14:tracePt t="20912" x="2813050" y="2393950"/>
          <p14:tracePt t="20929" x="2813050" y="2349500"/>
          <p14:tracePt t="20945" x="2800350" y="2317750"/>
          <p14:tracePt t="20962" x="2768600" y="2286000"/>
          <p14:tracePt t="20979" x="2724150" y="2247900"/>
          <p14:tracePt t="20995" x="2667000" y="2216150"/>
          <p14:tracePt t="21012" x="2597150" y="2184400"/>
          <p14:tracePt t="21028" x="2514600" y="2165350"/>
          <p14:tracePt t="21045" x="2425700" y="2152650"/>
          <p14:tracePt t="21062" x="2349500" y="2133600"/>
          <p14:tracePt t="21079" x="2286000" y="2133600"/>
          <p14:tracePt t="21095" x="2216150" y="2133600"/>
          <p14:tracePt t="21099" x="2184400" y="2133600"/>
          <p14:tracePt t="21112" x="2152650" y="2133600"/>
          <p14:tracePt t="21129" x="2076450" y="2133600"/>
          <p14:tracePt t="21146" x="2044700" y="2139950"/>
          <p14:tracePt t="21162" x="2032000" y="2146300"/>
          <p14:tracePt t="21178" x="2006600" y="2159000"/>
          <p14:tracePt t="21195" x="2000250" y="2178050"/>
          <p14:tracePt t="21212" x="1987550" y="2209800"/>
          <p14:tracePt t="21229" x="1974850" y="2235200"/>
          <p14:tracePt t="21245" x="1968500" y="2254250"/>
          <p14:tracePt t="21262" x="1962150" y="2286000"/>
          <p14:tracePt t="21266" x="1962150" y="2292350"/>
          <p14:tracePt t="21278" x="1962150" y="2298700"/>
          <p14:tracePt t="21295" x="1962150" y="2343150"/>
          <p14:tracePt t="21312" x="1974850" y="2368550"/>
          <p14:tracePt t="21314" x="1987550" y="2381250"/>
          <p14:tracePt t="21329" x="2012950" y="2413000"/>
          <p14:tracePt t="21346" x="2057400" y="2438400"/>
          <p14:tracePt t="21362" x="2139950" y="2476500"/>
          <p14:tracePt t="21379" x="2235200" y="2508250"/>
          <p14:tracePt t="21395" x="2324100" y="2527300"/>
          <p14:tracePt t="21412" x="2387600" y="2527300"/>
          <p14:tracePt t="21428" x="2438400" y="2527300"/>
          <p14:tracePt t="21445" x="2476500" y="2527300"/>
          <p14:tracePt t="21462" x="2501900" y="2508250"/>
          <p14:tracePt t="21478" x="2520950" y="2482850"/>
          <p14:tracePt t="21495" x="2533650" y="2457450"/>
          <p14:tracePt t="21497" x="2546350" y="2438400"/>
          <p14:tracePt t="21512" x="2552700" y="2419350"/>
          <p14:tracePt t="21529" x="2552700" y="2400300"/>
          <p14:tracePt t="21545" x="2559050" y="2368550"/>
          <p14:tracePt t="21561" x="2559050" y="2362200"/>
          <p14:tracePt t="21873" x="0" y="0"/>
        </p14:tracePtLst>
        <p14:tracePtLst>
          <p14:tracePt t="22403" x="3079750" y="2178050"/>
          <p14:tracePt t="22442" x="3073400" y="2178050"/>
          <p14:tracePt t="22459" x="3073400" y="2184400"/>
          <p14:tracePt t="22466" x="3067050" y="2203450"/>
          <p14:tracePt t="22483" x="3067050" y="2216150"/>
          <p14:tracePt t="22495" x="3067050" y="2222500"/>
          <p14:tracePt t="22512" x="3067050" y="2247900"/>
          <p14:tracePt t="22528" x="3067050" y="2266950"/>
          <p14:tracePt t="22531" x="3067050" y="2279650"/>
          <p14:tracePt t="22545" x="3067050" y="2311400"/>
          <p14:tracePt t="22561" x="3079750" y="2330450"/>
          <p14:tracePt t="22579" x="3092450" y="2355850"/>
          <p14:tracePt t="22595" x="3117850" y="2374900"/>
          <p14:tracePt t="22612" x="3149600" y="2400300"/>
          <p14:tracePt t="22629" x="3194050" y="2432050"/>
          <p14:tracePt t="22645" x="3251200" y="2457450"/>
          <p14:tracePt t="22662" x="3321050" y="2476500"/>
          <p14:tracePt t="22679" x="3390900" y="2495550"/>
          <p14:tracePt t="22695" x="3454400" y="2508250"/>
          <p14:tracePt t="22698" x="3498850" y="2514600"/>
          <p14:tracePt t="22711" x="3543300" y="2520950"/>
          <p14:tracePt t="22728" x="3613150" y="2527300"/>
          <p14:tracePt t="22731" x="3644900" y="2527300"/>
          <p14:tracePt t="22745" x="3695700" y="2527300"/>
          <p14:tracePt t="22761" x="3733800" y="2527300"/>
          <p14:tracePt t="22778" x="3765550" y="2527300"/>
          <p14:tracePt t="22795" x="3803650" y="2527300"/>
          <p14:tracePt t="22811" x="3829050" y="2520950"/>
          <p14:tracePt t="22828" x="3867150" y="2514600"/>
          <p14:tracePt t="22845" x="3911600" y="2501900"/>
          <p14:tracePt t="22862" x="3962400" y="2495550"/>
          <p14:tracePt t="22878" x="4006850" y="2489200"/>
          <p14:tracePt t="22895" x="4044950" y="2482850"/>
          <p14:tracePt t="22912" x="4076700" y="2476500"/>
          <p14:tracePt t="22915" x="4095750" y="2470150"/>
          <p14:tracePt t="22938" x="4108450" y="2463800"/>
          <p14:tracePt t="22963" x="4114800" y="2457450"/>
          <p14:tracePt t="22978" x="4121150" y="2457450"/>
          <p14:tracePt t="22995" x="4127500" y="2444750"/>
          <p14:tracePt t="23011" x="4127500" y="2438400"/>
          <p14:tracePt t="23020" x="4127500" y="2432050"/>
          <p14:tracePt t="23036" x="4127500" y="2419350"/>
          <p14:tracePt t="23045" x="4127500" y="2413000"/>
          <p14:tracePt t="23061" x="4127500" y="2393950"/>
          <p14:tracePt t="23079" x="4127500" y="2387600"/>
          <p14:tracePt t="23095" x="4127500" y="2374900"/>
          <p14:tracePt t="23112" x="4127500" y="2368550"/>
          <p14:tracePt t="23128" x="4127500" y="2355850"/>
          <p14:tracePt t="23145" x="4114800" y="2336800"/>
          <p14:tracePt t="23163" x="4076700" y="2324100"/>
          <p14:tracePt t="23179" x="4019550" y="2305050"/>
          <p14:tracePt t="23195" x="3956050" y="2292350"/>
          <p14:tracePt t="23211" x="3911600" y="2279650"/>
          <p14:tracePt t="23228" x="3879850" y="2279650"/>
          <p14:tracePt t="23245" x="3848100" y="2273300"/>
          <p14:tracePt t="23261" x="3829050" y="2273300"/>
          <p14:tracePt t="23278" x="3810000" y="2273300"/>
          <p14:tracePt t="23295" x="3790950" y="2273300"/>
          <p14:tracePt t="23299" x="3784600" y="2273300"/>
          <p14:tracePt t="23311" x="3778250" y="2273300"/>
          <p14:tracePt t="23329" x="3765550" y="2273300"/>
          <p14:tracePt t="23346" x="3752850" y="2286000"/>
          <p14:tracePt t="23362" x="3740150" y="2305050"/>
          <p14:tracePt t="23378" x="3733800" y="2311400"/>
          <p14:tracePt t="23395" x="3733800" y="2324100"/>
          <p14:tracePt t="23411" x="3733800" y="2336800"/>
          <p14:tracePt t="23429" x="3733800" y="2355850"/>
          <p14:tracePt t="23445" x="3733800" y="2368550"/>
          <p14:tracePt t="23461" x="3733800" y="2387600"/>
          <p14:tracePt t="23478" x="3733800" y="2413000"/>
          <p14:tracePt t="23495" x="3746500" y="2425700"/>
          <p14:tracePt t="23511" x="3752850" y="2438400"/>
          <p14:tracePt t="23547" x="3759200" y="2444750"/>
          <p14:tracePt t="23817" x="0" y="0"/>
        </p14:tracePtLst>
        <p14:tracePtLst>
          <p14:tracePt t="24308" x="3587750" y="2273300"/>
          <p14:tracePt t="24362" x="3587750" y="2279650"/>
          <p14:tracePt t="24370" x="3594100" y="2292350"/>
          <p14:tracePt t="24378" x="3606800" y="2311400"/>
          <p14:tracePt t="24395" x="3644900" y="2349500"/>
          <p14:tracePt t="24411" x="3702050" y="2406650"/>
          <p14:tracePt t="24427" x="3784600" y="2463800"/>
          <p14:tracePt t="24444" x="3879850" y="2508250"/>
          <p14:tracePt t="24461" x="3981450" y="2546350"/>
          <p14:tracePt t="24477" x="4070350" y="2559050"/>
          <p14:tracePt t="24494" x="4121150" y="2565400"/>
          <p14:tracePt t="24511" x="4165600" y="2565400"/>
          <p14:tracePt t="24527" x="4203700" y="2565400"/>
          <p14:tracePt t="24530" x="4216400" y="2565400"/>
          <p14:tracePt t="24544" x="4254500" y="2565400"/>
          <p14:tracePt t="24561" x="4318000" y="2565400"/>
          <p14:tracePt t="24577" x="4362450" y="2565400"/>
          <p14:tracePt t="24594" x="4419600" y="2565400"/>
          <p14:tracePt t="24611" x="4457700" y="2565400"/>
          <p14:tracePt t="24627" x="4483100" y="2565400"/>
          <p14:tracePt t="24644" x="4495800" y="2565400"/>
          <p14:tracePt t="24661" x="4502150" y="2565400"/>
          <p14:tracePt t="24677" x="4514850" y="2565400"/>
          <p14:tracePt t="24694" x="4546600" y="2565400"/>
          <p14:tracePt t="24711" x="4578350" y="2565400"/>
          <p14:tracePt t="24727" x="4622800" y="2565400"/>
          <p14:tracePt t="24732" x="4648200" y="2565400"/>
          <p14:tracePt t="24744" x="4673600" y="2565400"/>
          <p14:tracePt t="24761" x="4743450" y="2565400"/>
          <p14:tracePt t="24777" x="4800600" y="2565400"/>
          <p14:tracePt t="24794" x="4864100" y="2565400"/>
          <p14:tracePt t="24811" x="4953000" y="2565400"/>
          <p14:tracePt t="24827" x="5060950" y="2565400"/>
          <p14:tracePt t="24844" x="5162550" y="2565400"/>
          <p14:tracePt t="24861" x="5264150" y="2565400"/>
          <p14:tracePt t="24877" x="5359400" y="2565400"/>
          <p14:tracePt t="24894" x="5435600" y="2565400"/>
          <p14:tracePt t="24911" x="5511800" y="2565400"/>
          <p14:tracePt t="24927" x="5575300" y="2565400"/>
          <p14:tracePt t="24929" x="5607050" y="2565400"/>
          <p14:tracePt t="24944" x="5638800" y="2565400"/>
          <p14:tracePt t="24961" x="5740400" y="2565400"/>
          <p14:tracePt t="24977" x="5816600" y="2565400"/>
          <p14:tracePt t="24994" x="5880100" y="2565400"/>
          <p14:tracePt t="25010" x="5969000" y="2565400"/>
          <p14:tracePt t="25027" x="6032500" y="2565400"/>
          <p14:tracePt t="25044" x="6108700" y="2565400"/>
          <p14:tracePt t="25060" x="6172200" y="2565400"/>
          <p14:tracePt t="25077" x="6223000" y="2565400"/>
          <p14:tracePt t="25094" x="6254750" y="2565400"/>
          <p14:tracePt t="25111" x="6286500" y="2565400"/>
          <p14:tracePt t="25127" x="6305550" y="2565400"/>
          <p14:tracePt t="25130" x="6318250" y="2565400"/>
          <p14:tracePt t="25144" x="6337300" y="2565400"/>
          <p14:tracePt t="25161" x="6369050" y="2565400"/>
          <p14:tracePt t="25178" x="6381750" y="2565400"/>
          <p14:tracePt t="25986" x="0" y="0"/>
        </p14:tracePtLst>
        <p14:tracePtLst>
          <p14:tracePt t="26908" x="2146300" y="2559050"/>
          <p14:tracePt t="26932" x="2139950" y="2559050"/>
          <p14:tracePt t="26948" x="2139950" y="2565400"/>
          <p14:tracePt t="26957" x="2139950" y="2571750"/>
          <p14:tracePt t="26964" x="2139950" y="2578100"/>
          <p14:tracePt t="26977" x="2139950" y="2597150"/>
          <p14:tracePt t="26994" x="2139950" y="2616200"/>
          <p14:tracePt t="27010" x="2139950" y="2635250"/>
          <p14:tracePt t="27027" x="2139950" y="2667000"/>
          <p14:tracePt t="27044" x="2139950" y="2686050"/>
          <p14:tracePt t="27061" x="2139950" y="2705100"/>
          <p14:tracePt t="27077" x="2146300" y="2717800"/>
          <p14:tracePt t="27093" x="2146300" y="2724150"/>
          <p14:tracePt t="27110" x="2152650" y="2730500"/>
          <p14:tracePt t="27127" x="2159000" y="2736850"/>
          <p14:tracePt t="27146" x="2165350" y="2743200"/>
          <p14:tracePt t="27161" x="2171700" y="2743200"/>
          <p14:tracePt t="27162" x="2184400" y="2749550"/>
          <p14:tracePt t="27177" x="2209800" y="2755900"/>
          <p14:tracePt t="27193" x="2260600" y="2768600"/>
          <p14:tracePt t="27210" x="2298700" y="2774950"/>
          <p14:tracePt t="27226" x="2355850" y="2787650"/>
          <p14:tracePt t="27243" x="2400300" y="2794000"/>
          <p14:tracePt t="27260" x="2444750" y="2794000"/>
          <p14:tracePt t="27277" x="2508250" y="2794000"/>
          <p14:tracePt t="27293" x="2603500" y="2794000"/>
          <p14:tracePt t="27310" x="2724150" y="2794000"/>
          <p14:tracePt t="27327" x="2857500" y="2794000"/>
          <p14:tracePt t="27343" x="2997200" y="2794000"/>
          <p14:tracePt t="27346" x="3060700" y="2794000"/>
          <p14:tracePt t="27361" x="3168650" y="2794000"/>
          <p14:tracePt t="27377" x="3263900" y="2794000"/>
          <p14:tracePt t="27393" x="3340100" y="2794000"/>
          <p14:tracePt t="27410" x="3403600" y="2794000"/>
          <p14:tracePt t="27426" x="3473450" y="2794000"/>
          <p14:tracePt t="27443" x="3517900" y="2794000"/>
          <p14:tracePt t="27460" x="3562350" y="2794000"/>
          <p14:tracePt t="27476" x="3587750" y="2794000"/>
          <p14:tracePt t="27493" x="3594100" y="2794000"/>
          <p14:tracePt t="27510" x="3606800" y="2794000"/>
          <p14:tracePt t="27543" x="3619500" y="2794000"/>
          <p14:tracePt t="27560" x="3625850" y="2794000"/>
          <p14:tracePt t="27577" x="3638550" y="2794000"/>
          <p14:tracePt t="27593" x="3657600" y="2794000"/>
          <p14:tracePt t="27610" x="3676650" y="2794000"/>
          <p14:tracePt t="27627" x="3695700" y="2794000"/>
          <p14:tracePt t="27644" x="3727450" y="2794000"/>
          <p14:tracePt t="27660" x="3752850" y="2794000"/>
          <p14:tracePt t="27677" x="3778250" y="2794000"/>
          <p14:tracePt t="27693" x="3810000" y="2794000"/>
          <p14:tracePt t="27710" x="3848100" y="2794000"/>
          <p14:tracePt t="27727" x="3879850" y="2794000"/>
          <p14:tracePt t="27743" x="3898900" y="2794000"/>
          <p14:tracePt t="27746" x="3911600" y="2794000"/>
          <p14:tracePt t="27760" x="3917950" y="2794000"/>
          <p14:tracePt t="27777" x="3924300" y="2794000"/>
          <p14:tracePt t="27793" x="3930650" y="2794000"/>
          <p14:tracePt t="27810" x="3937000" y="2794000"/>
          <p14:tracePt t="27826" x="3949700" y="2794000"/>
          <p14:tracePt t="27843" x="3956050" y="2794000"/>
          <p14:tracePt t="27860" x="3962400" y="2794000"/>
          <p14:tracePt t="27877" x="3975100" y="2794000"/>
          <p14:tracePt t="27893" x="3994150" y="2781300"/>
          <p14:tracePt t="27910" x="4019550" y="2774950"/>
          <p14:tracePt t="27926" x="4038600" y="2768600"/>
          <p14:tracePt t="27943" x="4057650" y="2755900"/>
          <p14:tracePt t="27959" x="4070350" y="2743200"/>
          <p14:tracePt t="27976" x="4076700" y="2730500"/>
          <p14:tracePt t="27993" x="4083050" y="2730500"/>
          <p14:tracePt t="28274" x="0" y="0"/>
        </p14:tracePtLst>
        <p14:tracePtLst>
          <p14:tracePt t="28828" x="4584700" y="2813050"/>
          <p14:tracePt t="28925" x="4603750" y="2813050"/>
          <p14:tracePt t="28932" x="4622800" y="2813050"/>
          <p14:tracePt t="28943" x="4654550" y="2813050"/>
          <p14:tracePt t="28960" x="4730750" y="2813050"/>
          <p14:tracePt t="28976" x="4838700" y="2813050"/>
          <p14:tracePt t="28978" x="4902200" y="2813050"/>
          <p14:tracePt t="28993" x="5016500" y="2813050"/>
          <p14:tracePt t="29009" x="5130800" y="2813050"/>
          <p14:tracePt t="29026" x="5251450" y="2813050"/>
          <p14:tracePt t="29042" x="5359400" y="2813050"/>
          <p14:tracePt t="29059" x="5441950" y="2813050"/>
          <p14:tracePt t="29076" x="5530850" y="2813050"/>
          <p14:tracePt t="29092" x="5613400" y="2813050"/>
          <p14:tracePt t="29109" x="5683250" y="2819400"/>
          <p14:tracePt t="29126" x="5740400" y="2819400"/>
          <p14:tracePt t="29143" x="5797550" y="2819400"/>
          <p14:tracePt t="29160" x="5861050" y="2819400"/>
          <p14:tracePt t="29162" x="5880100" y="2819400"/>
          <p14:tracePt t="29177" x="5949950" y="2819400"/>
          <p14:tracePt t="29193" x="6013450" y="2819400"/>
          <p14:tracePt t="29209" x="6070600" y="2819400"/>
          <p14:tracePt t="29226" x="6108700" y="2819400"/>
          <p14:tracePt t="29243" x="6121400" y="2819400"/>
          <p14:tracePt t="29259" x="6134100" y="2819400"/>
          <p14:tracePt t="29276" x="6140450" y="2819400"/>
          <p14:tracePt t="29626" x="0" y="0"/>
        </p14:tracePtLst>
        <p14:tracePtLst>
          <p14:tracePt t="30779" x="1905000" y="3155950"/>
          <p14:tracePt t="30869" x="1924050" y="3155950"/>
          <p14:tracePt t="30876" x="1949450" y="3155950"/>
          <p14:tracePt t="30883" x="1981200" y="3155950"/>
          <p14:tracePt t="30893" x="2019300" y="3155950"/>
          <p14:tracePt t="30909" x="2146300" y="3155950"/>
          <p14:tracePt t="30926" x="2317750" y="3155950"/>
          <p14:tracePt t="30942" x="2489200" y="3155950"/>
          <p14:tracePt t="30959" x="2616200" y="3155950"/>
          <p14:tracePt t="30962" x="2654300" y="3155950"/>
          <p14:tracePt t="30975" x="2692400" y="3155950"/>
          <p14:tracePt t="30992" x="2705100" y="3155950"/>
          <p14:tracePt t="30995" x="2711450" y="3155950"/>
          <p14:tracePt t="31273" x="0" y="0"/>
        </p14:tracePtLst>
        <p14:tracePtLst>
          <p14:tracePt t="31964" x="3054350" y="3251200"/>
          <p14:tracePt t="32085" x="3067050" y="3251200"/>
          <p14:tracePt t="32091" x="3079750" y="3251200"/>
          <p14:tracePt t="32099" x="3105150" y="3251200"/>
          <p14:tracePt t="32109" x="3136900" y="3251200"/>
          <p14:tracePt t="32126" x="3232150" y="3251200"/>
          <p14:tracePt t="32130" x="3289300" y="3251200"/>
          <p14:tracePt t="32142" x="3352800" y="3251200"/>
          <p14:tracePt t="32159" x="3479800" y="3251200"/>
          <p14:tracePt t="32162" x="3543300" y="3251200"/>
          <p14:tracePt t="32176" x="3625850" y="3251200"/>
          <p14:tracePt t="32192" x="3765550" y="3251200"/>
          <p14:tracePt t="32210" x="3987800" y="3251200"/>
          <p14:tracePt t="32225" x="4146550" y="3251200"/>
          <p14:tracePt t="32242" x="4292600" y="3251200"/>
          <p14:tracePt t="32258" x="4419600" y="3251200"/>
          <p14:tracePt t="32275" x="4540250" y="3251200"/>
          <p14:tracePt t="32291" x="4635500" y="3251200"/>
          <p14:tracePt t="32308" x="4730750" y="3251200"/>
          <p14:tracePt t="32325" x="4838700" y="3251200"/>
          <p14:tracePt t="32342" x="4946650" y="3251200"/>
          <p14:tracePt t="32358" x="5048250" y="3251200"/>
          <p14:tracePt t="32375" x="5156200" y="3251200"/>
          <p14:tracePt t="32378" x="5200650" y="3251200"/>
          <p14:tracePt t="32391" x="5245100" y="3251200"/>
          <p14:tracePt t="32409" x="5353050" y="3251200"/>
          <p14:tracePt t="32426" x="5397500" y="3251200"/>
          <p14:tracePt t="32442" x="5429250" y="3251200"/>
          <p14:tracePt t="32459" x="5448300" y="3251200"/>
          <p14:tracePt t="32475" x="5467350" y="3251200"/>
          <p14:tracePt t="32492" x="5480050" y="3251200"/>
          <p14:tracePt t="32508" x="5499100" y="3251200"/>
          <p14:tracePt t="33602" x="0" y="0"/>
        </p14:tracePtLst>
        <p14:tracePtLst>
          <p14:tracePt t="34509" x="1047750" y="1854200"/>
          <p14:tracePt t="34515" x="1047750" y="1860550"/>
          <p14:tracePt t="34524" x="1047750" y="1879600"/>
          <p14:tracePt t="34541" x="1047750" y="1917700"/>
          <p14:tracePt t="34558" x="1047750" y="1993900"/>
          <p14:tracePt t="34562" x="1047750" y="2051050"/>
          <p14:tracePt t="34574" x="1047750" y="2101850"/>
          <p14:tracePt t="34591" x="1047750" y="2228850"/>
          <p14:tracePt t="34595" x="1054100" y="2286000"/>
          <p14:tracePt t="34608" x="1060450" y="2336800"/>
          <p14:tracePt t="34625" x="1079500" y="2451100"/>
          <p14:tracePt t="34642" x="1098550" y="2571750"/>
          <p14:tracePt t="34658" x="1111250" y="2628900"/>
          <p14:tracePt t="34675" x="1123950" y="2667000"/>
          <p14:tracePt t="34691" x="1136650" y="2692400"/>
          <p14:tracePt t="34708" x="1149350" y="2717800"/>
          <p14:tracePt t="34724" x="1155700" y="2743200"/>
          <p14:tracePt t="34741" x="1181100" y="2781300"/>
          <p14:tracePt t="34758" x="1225550" y="2819400"/>
          <p14:tracePt t="34774" x="1320800" y="2863850"/>
          <p14:tracePt t="34791" x="1492250" y="2901950"/>
          <p14:tracePt t="34807" x="1752600" y="2959100"/>
          <p14:tracePt t="34810" x="1943100" y="2990850"/>
          <p14:tracePt t="34824" x="2171700" y="3041650"/>
          <p14:tracePt t="34841" x="3016250" y="3213100"/>
          <p14:tracePt t="34857" x="3683000" y="3295650"/>
          <p14:tracePt t="34874" x="4394200" y="3384550"/>
          <p14:tracePt t="34890" x="5130800" y="3429000"/>
          <p14:tracePt t="34907" x="5810250" y="3473450"/>
          <p14:tracePt t="34925" x="6375400" y="3486150"/>
          <p14:tracePt t="34941" x="6826250" y="3486150"/>
          <p14:tracePt t="34957" x="7131050" y="3486150"/>
          <p14:tracePt t="34975" x="7289800" y="3486150"/>
          <p14:tracePt t="34991" x="7359650" y="3486150"/>
          <p14:tracePt t="34994" x="7366000" y="3486150"/>
          <p14:tracePt t="35007" x="7372350" y="3486150"/>
          <p14:tracePt t="35010" x="7378700" y="3486150"/>
          <p14:tracePt t="35084" x="7385050" y="3486150"/>
          <p14:tracePt t="35091" x="7385050" y="3479800"/>
          <p14:tracePt t="35098" x="7391400" y="3460750"/>
          <p14:tracePt t="35107" x="7391400" y="3454400"/>
          <p14:tracePt t="35124" x="7391400" y="3397250"/>
          <p14:tracePt t="35141" x="7391400" y="3308350"/>
          <p14:tracePt t="35158" x="7391400" y="3181350"/>
          <p14:tracePt t="35174" x="7366000" y="3048000"/>
          <p14:tracePt t="35191" x="7334250" y="2921000"/>
          <p14:tracePt t="35194" x="7315200" y="2851150"/>
          <p14:tracePt t="35208" x="7289800" y="2787650"/>
          <p14:tracePt t="35224" x="7239000" y="2654300"/>
          <p14:tracePt t="35227" x="7219950" y="2597150"/>
          <p14:tracePt t="35241" x="7169150" y="2501900"/>
          <p14:tracePt t="35257" x="7143750" y="2438400"/>
          <p14:tracePt t="35274" x="7124700" y="2400300"/>
          <p14:tracePt t="35290" x="7105650" y="2362200"/>
          <p14:tracePt t="35307" x="7099300" y="2349500"/>
          <p14:tracePt t="35324" x="7092950" y="2343150"/>
          <p14:tracePt t="35340" x="7080250" y="2317750"/>
          <p14:tracePt t="35357" x="7073900" y="2305050"/>
          <p14:tracePt t="35374" x="7067550" y="2286000"/>
          <p14:tracePt t="35390" x="7061200" y="2279650"/>
          <p14:tracePt t="35407" x="7061200" y="2273300"/>
          <p14:tracePt t="35424" x="7054850" y="2260600"/>
          <p14:tracePt t="35426" x="7054850" y="2254250"/>
          <p14:tracePt t="35450" x="7054850" y="2247900"/>
          <p14:tracePt t="35561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数组的排序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62318" y="1874520"/>
            <a:ext cx="7855292" cy="4745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static 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selectionSort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(double[] list)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- 1;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&gt;=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Find the maximum in the list[0..i]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double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list[0];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</a:t>
            </a:r>
          </a:p>
          <a:p>
            <a:pPr algn="l">
              <a:lnSpc>
                <a:spcPct val="8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0; j &lt;=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j++)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list[j])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list[j];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j;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algn="l">
              <a:lnSpc>
                <a:spcPct val="8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Swap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with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if necessary;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!=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algn="l">
              <a:lnSpc>
                <a:spcPct val="8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数组元素本身也可以是引用变量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多维数组只是数组的数组，故数组元素也可能是引用类型变量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09883" y="2243833"/>
            <a:ext cx="1028636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double[ ][ 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double[4][ ]; 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创建一个二维数组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[0]=new double[2];	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[3]=new double[3];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953" y="371157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34953" y="398145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34953" y="425132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953" y="452120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252278" y="3632200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[0]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252278" y="3913188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[1]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252278" y="4183063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[2]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252278" y="4452938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[3]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05926" y="3665855"/>
            <a:ext cx="2580957" cy="336550"/>
            <a:chOff x="4692174" y="2990850"/>
            <a:chExt cx="2580957" cy="336550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6688138" y="3164205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692174" y="2990850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086D1A-05C9-4F94-A94C-80165DD5585D}"/>
              </a:ext>
            </a:extLst>
          </p:cNvPr>
          <p:cNvGrpSpPr/>
          <p:nvPr/>
        </p:nvGrpSpPr>
        <p:grpSpPr>
          <a:xfrm>
            <a:off x="6504940" y="3715385"/>
            <a:ext cx="1752600" cy="539750"/>
            <a:chOff x="6504940" y="3715385"/>
            <a:chExt cx="1752600" cy="53975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087553" y="371538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087553" y="398526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 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V="1">
              <a:off x="6504940" y="3892868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ADDEC2-C168-4A2A-81FD-D016C9928F46}"/>
              </a:ext>
            </a:extLst>
          </p:cNvPr>
          <p:cNvGrpSpPr/>
          <p:nvPr/>
        </p:nvGrpSpPr>
        <p:grpSpPr>
          <a:xfrm>
            <a:off x="6504939" y="4538345"/>
            <a:ext cx="1752601" cy="802154"/>
            <a:chOff x="6504939" y="4538345"/>
            <a:chExt cx="1752601" cy="802154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7085488" y="5070624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087553" y="453834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087553" y="480822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6504939" y="4673282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自选图形 5"/>
          <p:cNvSpPr>
            <a:spLocks noChangeArrowheads="1"/>
          </p:cNvSpPr>
          <p:nvPr/>
        </p:nvSpPr>
        <p:spPr bwMode="auto">
          <a:xfrm>
            <a:off x="929594" y="4142259"/>
            <a:ext cx="2778867" cy="813045"/>
          </a:xfrm>
          <a:prstGeom prst="wedgeRoundRectCallout">
            <a:avLst>
              <a:gd name="adj1" fmla="val 67805"/>
              <a:gd name="adj2" fmla="val -292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[1]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[2]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被初始化为空引用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/>
          </a:p>
        </p:txBody>
      </p:sp>
      <p:sp>
        <p:nvSpPr>
          <p:cNvPr id="29" name="自选图形 5"/>
          <p:cNvSpPr>
            <a:spLocks noChangeArrowheads="1"/>
          </p:cNvSpPr>
          <p:nvPr/>
        </p:nvSpPr>
        <p:spPr bwMode="auto">
          <a:xfrm>
            <a:off x="8840153" y="3449636"/>
            <a:ext cx="1483467" cy="423672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默认值为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4BD8664E-B9B4-463E-8117-D6983E9B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953" y="3716453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引用</a:t>
            </a:r>
            <a:endParaRPr lang="en-US" altLang="zh-CN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DE0CB4C9-1BB9-4EC3-9F86-FF9253E1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911" y="4532022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引用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302"/>
    </mc:Choice>
    <mc:Fallback xmlns="">
      <p:transition spd="slow" advTm="165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21" grpId="0"/>
      <p:bldP spid="22" grpId="0"/>
      <p:bldP spid="23" grpId="0"/>
      <p:bldP spid="24" grpId="0"/>
      <p:bldP spid="28" grpId="0" animBg="1"/>
      <p:bldP spid="29" grpId="0" animBg="1"/>
      <p:bldP spid="43" grpId="0" animBg="1"/>
      <p:bldP spid="44" grpId="0" animBg="1"/>
    </p:bldLst>
  </p:timing>
  <p:extLst>
    <p:ext uri="{3A86A75C-4F4B-4683-9AE1-C65F6400EC91}">
      <p14:laserTraceLst xmlns:p14="http://schemas.microsoft.com/office/powerpoint/2010/main">
        <p14:tracePtLst>
          <p14:tracePt t="3851" x="1384300" y="2209800"/>
          <p14:tracePt t="3987" x="1403350" y="2209800"/>
          <p14:tracePt t="3994" x="1435100" y="2209800"/>
          <p14:tracePt t="4004" x="1479550" y="2209800"/>
          <p14:tracePt t="4014" x="1543050" y="2209800"/>
          <p14:tracePt t="4031" x="1714500" y="2209800"/>
          <p14:tracePt t="4048" x="1924050" y="2209800"/>
          <p14:tracePt t="4051" x="2038350" y="2209800"/>
          <p14:tracePt t="4065" x="2247900" y="2209800"/>
          <p14:tracePt t="4082" x="2425700" y="2209800"/>
          <p14:tracePt t="4098" x="2546350" y="2209800"/>
          <p14:tracePt t="4114" x="2590800" y="2209800"/>
          <p14:tracePt t="4131" x="2616200" y="2209800"/>
          <p14:tracePt t="4170" x="2622550" y="2209800"/>
          <p14:tracePt t="4506" x="0" y="0"/>
        </p14:tracePtLst>
        <p14:tracePtLst>
          <p14:tracePt t="4947" x="1905000" y="2228850"/>
          <p14:tracePt t="5011" x="1924050" y="2228850"/>
          <p14:tracePt t="5024" x="1968500" y="2228850"/>
          <p14:tracePt t="5038" x="2082800" y="2228850"/>
          <p14:tracePt t="5053" x="2292350" y="2228850"/>
          <p14:tracePt t="5065" x="2425700" y="2228850"/>
          <p14:tracePt t="5081" x="2768600" y="2228850"/>
          <p14:tracePt t="5098" x="3333750" y="2228850"/>
          <p14:tracePt t="5114" x="3657600" y="2228850"/>
          <p14:tracePt t="5131" x="3892550" y="2228850"/>
          <p14:tracePt t="5148" x="4083050" y="2228850"/>
          <p14:tracePt t="5164" x="4241800" y="2228850"/>
          <p14:tracePt t="5181" x="4381500" y="2228850"/>
          <p14:tracePt t="5197" x="4489450" y="2228850"/>
          <p14:tracePt t="5214" x="4572000" y="2228850"/>
          <p14:tracePt t="5230" x="4629150" y="2228850"/>
          <p14:tracePt t="5247" x="4654550" y="2228850"/>
          <p14:tracePt t="5264" x="4679950" y="2228850"/>
          <p14:tracePt t="5280" x="4686300" y="2228850"/>
          <p14:tracePt t="5314" x="4692650" y="2228850"/>
          <p14:tracePt t="5474" x="0" y="0"/>
        </p14:tracePtLst>
        <p14:tracePtLst>
          <p14:tracePt t="6021" x="2952750" y="2222500"/>
          <p14:tracePt t="6101" x="2978150" y="2222500"/>
          <p14:tracePt t="6108" x="3022600" y="2222500"/>
          <p14:tracePt t="6116" x="3086100" y="2222500"/>
          <p14:tracePt t="6131" x="3270250" y="2222500"/>
          <p14:tracePt t="6147" x="3517900" y="2222500"/>
          <p14:tracePt t="6164" x="3841750" y="2222500"/>
          <p14:tracePt t="6180" x="4146550" y="2222500"/>
          <p14:tracePt t="6197" x="4394200" y="2222500"/>
          <p14:tracePt t="6214" x="4572000" y="2222500"/>
          <p14:tracePt t="6230" x="4711700" y="2222500"/>
          <p14:tracePt t="6247" x="4806950" y="2222500"/>
          <p14:tracePt t="6264" x="4889500" y="2222500"/>
          <p14:tracePt t="6280" x="4959350" y="2222500"/>
          <p14:tracePt t="6282" x="4978400" y="2222500"/>
          <p14:tracePt t="6297" x="5029200" y="2222500"/>
          <p14:tracePt t="6314" x="5060950" y="2222500"/>
          <p14:tracePt t="6331" x="5092700" y="2222500"/>
          <p14:tracePt t="6347" x="5111750" y="2222500"/>
          <p14:tracePt t="7978" x="0" y="0"/>
        </p14:tracePtLst>
        <p14:tracePtLst>
          <p14:tracePt t="8788" x="1549400" y="2216150"/>
          <p14:tracePt t="8891" x="1562100" y="2216150"/>
          <p14:tracePt t="8903" x="1593850" y="2216150"/>
          <p14:tracePt t="8916" x="1733550" y="2216150"/>
          <p14:tracePt t="8929" x="1993900" y="2228850"/>
          <p14:tracePt t="8946" x="2393950" y="2247900"/>
          <p14:tracePt t="8963" x="2895600" y="2260600"/>
          <p14:tracePt t="8979" x="3435350" y="2260600"/>
          <p14:tracePt t="8996" x="3949700" y="2260600"/>
          <p14:tracePt t="9013" x="4406900" y="2260600"/>
          <p14:tracePt t="9029" x="4775200" y="2260600"/>
          <p14:tracePt t="9046" x="5041900" y="2260600"/>
          <p14:tracePt t="9063" x="5207000" y="2260600"/>
          <p14:tracePt t="9080" x="5308600" y="2260600"/>
          <p14:tracePt t="9096" x="5353050" y="2260600"/>
          <p14:tracePt t="9098" x="5365750" y="2260600"/>
          <p14:tracePt t="9113" x="5372100" y="2260600"/>
          <p14:tracePt t="9522" x="0" y="0"/>
        </p14:tracePtLst>
        <p14:tracePtLst>
          <p14:tracePt t="10130" x="1397000" y="2254250"/>
          <p14:tracePt t="10234" x="1416050" y="2254250"/>
          <p14:tracePt t="10243" x="1447800" y="2254250"/>
          <p14:tracePt t="10251" x="1511300" y="2254250"/>
          <p14:tracePt t="10262" x="1593850" y="2254250"/>
          <p14:tracePt t="10279" x="1866900" y="2254250"/>
          <p14:tracePt t="10296" x="2362200" y="2254250"/>
          <p14:tracePt t="10301" x="2647950" y="2254250"/>
          <p14:tracePt t="10312" x="2946400" y="2254250"/>
          <p14:tracePt t="10330" x="3702050" y="2254250"/>
          <p14:tracePt t="10346" x="4025900" y="2254250"/>
          <p14:tracePt t="10363" x="4248150" y="2254250"/>
          <p14:tracePt t="10379" x="4425950" y="2254250"/>
          <p14:tracePt t="10396" x="4597400" y="2254250"/>
          <p14:tracePt t="10412" x="4756150" y="2254250"/>
          <p14:tracePt t="10429" x="4889500" y="2254250"/>
          <p14:tracePt t="10446" x="5010150" y="2254250"/>
          <p14:tracePt t="10462" x="5092700" y="2254250"/>
          <p14:tracePt t="10479" x="5162550" y="2254250"/>
          <p14:tracePt t="10483" x="5207000" y="2254250"/>
          <p14:tracePt t="10496" x="5245100" y="2254250"/>
          <p14:tracePt t="10512" x="5346700" y="2260600"/>
          <p14:tracePt t="10529" x="5422900" y="2266950"/>
          <p14:tracePt t="10546" x="5441950" y="2266950"/>
          <p14:tracePt t="10562" x="5448300" y="2266950"/>
          <p14:tracePt t="10994" x="0" y="0"/>
        </p14:tracePtLst>
        <p14:tracePtLst>
          <p14:tracePt t="12365" x="1314450" y="2266950"/>
          <p14:tracePt t="12478" x="1320800" y="2266950"/>
          <p14:tracePt t="12498" x="1466850" y="2273300"/>
          <p14:tracePt t="12514" x="1682750" y="2273300"/>
          <p14:tracePt t="12528" x="1873250" y="2273300"/>
          <p14:tracePt t="12531" x="2114550" y="2273300"/>
          <p14:tracePt t="12545" x="2717800" y="2273300"/>
          <p14:tracePt t="12561" x="3403600" y="2273300"/>
          <p14:tracePt t="12578" x="4114800" y="2273300"/>
          <p14:tracePt t="12595" x="4718050" y="2273300"/>
          <p14:tracePt t="12612" x="5168900" y="2273300"/>
          <p14:tracePt t="12628" x="5461000" y="2273300"/>
          <p14:tracePt t="12645" x="5619750" y="2273300"/>
          <p14:tracePt t="12662" x="5695950" y="2273300"/>
          <p14:tracePt t="12678" x="5721350" y="2273300"/>
          <p14:tracePt t="12695" x="5727700" y="2273300"/>
          <p14:tracePt t="12711" x="5734050" y="2273300"/>
          <p14:tracePt t="13202" x="0" y="0"/>
        </p14:tracePtLst>
        <p14:tracePtLst>
          <p14:tracePt t="13925" x="2425700" y="2254250"/>
          <p14:tracePt t="14006" x="2444750" y="2254250"/>
          <p14:tracePt t="14015" x="2489200" y="2254250"/>
          <p14:tracePt t="14028" x="2616200" y="2254250"/>
          <p14:tracePt t="14044" x="2781300" y="2254250"/>
          <p14:tracePt t="14061" x="3003550" y="2254250"/>
          <p14:tracePt t="14078" x="3308350" y="2254250"/>
          <p14:tracePt t="14095" x="3714750" y="2254250"/>
          <p14:tracePt t="14098" x="3956050" y="2254250"/>
          <p14:tracePt t="14111" x="4146550" y="2254250"/>
          <p14:tracePt t="14114" x="4324350" y="2254250"/>
          <p14:tracePt t="14128" x="4438650" y="2254250"/>
          <p14:tracePt t="14145" x="4610100" y="2254250"/>
          <p14:tracePt t="14146" x="4660900" y="2254250"/>
          <p14:tracePt t="14161" x="4718050" y="2254250"/>
          <p14:tracePt t="14178" x="4743450" y="2254250"/>
          <p14:tracePt t="14194" x="4768850" y="2254250"/>
          <p14:tracePt t="14211" x="4794250" y="2254250"/>
          <p14:tracePt t="14227" x="4800600" y="2254250"/>
          <p14:tracePt t="14244" x="4806950" y="2254250"/>
          <p14:tracePt t="14301" x="4813300" y="2254250"/>
          <p14:tracePt t="14324" x="4819650" y="2254250"/>
          <p14:tracePt t="14340" x="4826000" y="2254250"/>
          <p14:tracePt t="14435" x="4832350" y="2254250"/>
          <p14:tracePt t="14452" x="4838700" y="2254250"/>
          <p14:tracePt t="15090" x="0" y="0"/>
        </p14:tracePtLst>
        <p14:tracePtLst>
          <p14:tracePt t="19484" x="4349750" y="2413000"/>
          <p14:tracePt t="19509" x="4343400" y="2413000"/>
          <p14:tracePt t="19529" x="4337050" y="2425700"/>
          <p14:tracePt t="19547" x="4337050" y="2457450"/>
          <p14:tracePt t="19559" x="4337050" y="2470150"/>
          <p14:tracePt t="19576" x="4337050" y="2489200"/>
          <p14:tracePt t="19579" x="4337050" y="2495550"/>
          <p14:tracePt t="19593" x="4337050" y="2514600"/>
          <p14:tracePt t="19609" x="4356100" y="2533650"/>
          <p14:tracePt t="19627" x="4375150" y="2552700"/>
          <p14:tracePt t="19643" x="4394200" y="2559050"/>
          <p14:tracePt t="19660" x="4406900" y="2565400"/>
          <p14:tracePt t="19676" x="4419600" y="2565400"/>
          <p14:tracePt t="19693" x="4438650" y="2565400"/>
          <p14:tracePt t="19709" x="4451350" y="2565400"/>
          <p14:tracePt t="19883" x="0" y="0"/>
        </p14:tracePtLst>
        <p14:tracePtLst>
          <p14:tracePt t="20629" x="7994650" y="2616200"/>
          <p14:tracePt t="20683" x="8013700" y="2616200"/>
          <p14:tracePt t="20696" x="8051800" y="2616200"/>
          <p14:tracePt t="20710" x="8178800" y="2616200"/>
          <p14:tracePt t="20725" x="8382000" y="2616200"/>
          <p14:tracePt t="20743" x="8610600" y="2616200"/>
          <p14:tracePt t="20759" x="8801100" y="2616200"/>
          <p14:tracePt t="20775" x="8915400" y="2616200"/>
          <p14:tracePt t="20792" x="8959850" y="2616200"/>
          <p14:tracePt t="20809" x="8966200" y="2616200"/>
          <p14:tracePt t="21131" x="0" y="0"/>
        </p14:tracePtLst>
        <p14:tracePtLst>
          <p14:tracePt t="24067" x="1746250" y="2387600"/>
          <p14:tracePt t="24149" x="1739900" y="2387600"/>
          <p14:tracePt t="24163" x="1733550" y="2387600"/>
          <p14:tracePt t="24177" x="1733550" y="2400300"/>
          <p14:tracePt t="24193" x="1733550" y="2419350"/>
          <p14:tracePt t="24209" x="1733550" y="2451100"/>
          <p14:tracePt t="24224" x="1746250" y="2482850"/>
          <p14:tracePt t="24227" x="1758950" y="2495550"/>
          <p14:tracePt t="24242" x="1784350" y="2520950"/>
          <p14:tracePt t="24258" x="1822450" y="2533650"/>
          <p14:tracePt t="24275" x="1847850" y="2540000"/>
          <p14:tracePt t="24291" x="1866900" y="2540000"/>
          <p14:tracePt t="24307" x="1898650" y="2540000"/>
          <p14:tracePt t="24324" x="1917700" y="2540000"/>
          <p14:tracePt t="24341" x="1930400" y="2533650"/>
          <p14:tracePt t="24357" x="1943100" y="2520950"/>
          <p14:tracePt t="24374" x="1943100" y="2508250"/>
          <p14:tracePt t="24391" x="1943100" y="2470150"/>
          <p14:tracePt t="24408" x="1943100" y="2451100"/>
          <p14:tracePt t="24411" x="1943100" y="2444750"/>
          <p14:tracePt t="24425" x="1943100" y="2419350"/>
          <p14:tracePt t="24458" x="1936750" y="2393950"/>
          <p14:tracePt t="24475" x="1930400" y="2387600"/>
          <p14:tracePt t="24491" x="1924050" y="2381250"/>
          <p14:tracePt t="24811" x="1911350" y="2381250"/>
          <p14:tracePt t="24826" x="1879600" y="2381250"/>
          <p14:tracePt t="24841" x="1860550" y="2381250"/>
          <p14:tracePt t="24857" x="1816100" y="2381250"/>
          <p14:tracePt t="24874" x="1790700" y="2387600"/>
          <p14:tracePt t="24891" x="1765300" y="2393950"/>
          <p14:tracePt t="24908" x="1758950" y="2419350"/>
          <p14:tracePt t="24925" x="1746250" y="2432050"/>
          <p14:tracePt t="24941" x="1746250" y="2438400"/>
          <p14:tracePt t="24958" x="1746250" y="2444750"/>
          <p14:tracePt t="24975" x="1746250" y="2451100"/>
          <p14:tracePt t="24991" x="1746250" y="2457450"/>
          <p14:tracePt t="25106" x="0" y="0"/>
        </p14:tracePtLst>
        <p14:tracePtLst>
          <p14:tracePt t="27092" x="2146300" y="2584450"/>
          <p14:tracePt t="27132" x="2152650" y="2584450"/>
          <p14:tracePt t="27148" x="2197100" y="2584450"/>
          <p14:tracePt t="27164" x="2273300" y="2584450"/>
          <p14:tracePt t="27179" x="2317750" y="2584450"/>
          <p14:tracePt t="27191" x="2374900" y="2584450"/>
          <p14:tracePt t="27207" x="2413000" y="2584450"/>
          <p14:tracePt t="27211" x="2425700" y="2584450"/>
          <p14:tracePt t="27224" x="2432050" y="2584450"/>
          <p14:tracePt t="27241" x="2438400" y="2584450"/>
          <p14:tracePt t="27474" x="0" y="0"/>
        </p14:tracePtLst>
        <p14:tracePtLst>
          <p14:tracePt t="28054" x="1993900" y="2286000"/>
          <p14:tracePt t="28063" x="1987550" y="2286000"/>
          <p14:tracePt t="28073" x="1974850" y="2286000"/>
          <p14:tracePt t="28090" x="1955800" y="2292350"/>
          <p14:tracePt t="28106" x="1943100" y="2298700"/>
          <p14:tracePt t="28123" x="1930400" y="2305050"/>
          <p14:tracePt t="28139" x="1924050" y="2311400"/>
          <p14:tracePt t="28156" x="1911350" y="2330450"/>
          <p14:tracePt t="28173" x="1905000" y="2349500"/>
          <p14:tracePt t="28190" x="1905000" y="2362200"/>
          <p14:tracePt t="28206" x="1898650" y="2393950"/>
          <p14:tracePt t="28223" x="1898650" y="2425700"/>
          <p14:tracePt t="28226" x="1898650" y="2444750"/>
          <p14:tracePt t="28240" x="1898650" y="2457450"/>
          <p14:tracePt t="28256" x="1905000" y="2489200"/>
          <p14:tracePt t="28257" x="1911350" y="2501900"/>
          <p14:tracePt t="28273" x="1924050" y="2514600"/>
          <p14:tracePt t="28289" x="1930400" y="2520950"/>
          <p14:tracePt t="28306" x="1943100" y="2533650"/>
          <p14:tracePt t="28323" x="1962150" y="2540000"/>
          <p14:tracePt t="28339" x="1987550" y="2546350"/>
          <p14:tracePt t="28356" x="2044700" y="2559050"/>
          <p14:tracePt t="28373" x="2063750" y="2559050"/>
          <p14:tracePt t="28389" x="2076450" y="2559050"/>
          <p14:tracePt t="28406" x="2082800" y="2559050"/>
          <p14:tracePt t="28450" x="0" y="0"/>
        </p14:tracePtLst>
        <p14:tracePtLst>
          <p14:tracePt t="28822" x="2762250" y="2584450"/>
          <p14:tracePt t="28885" x="2768600" y="2584450"/>
          <p14:tracePt t="28894" x="2774950" y="2584450"/>
          <p14:tracePt t="28906" x="2800350" y="2584450"/>
          <p14:tracePt t="28923" x="2857500" y="2584450"/>
          <p14:tracePt t="28940" x="2940050" y="2584450"/>
          <p14:tracePt t="28957" x="3035300" y="2584450"/>
          <p14:tracePt t="28973" x="3111500" y="2584450"/>
          <p14:tracePt t="28990" x="3143250" y="2584450"/>
          <p14:tracePt t="29226" x="0" y="0"/>
        </p14:tracePtLst>
        <p14:tracePtLst>
          <p14:tracePt t="29663" x="2978150" y="2368550"/>
          <p14:tracePt t="29694" x="2971800" y="2368550"/>
          <p14:tracePt t="29715" x="2965450" y="2368550"/>
          <p14:tracePt t="29724" x="2952750" y="2368550"/>
          <p14:tracePt t="29740" x="2946400" y="2381250"/>
          <p14:tracePt t="29756" x="2933700" y="2400300"/>
          <p14:tracePt t="29772" x="2927350" y="2419350"/>
          <p14:tracePt t="29790" x="2921000" y="2432050"/>
          <p14:tracePt t="29805" x="2914650" y="2444750"/>
          <p14:tracePt t="29822" x="2914650" y="2463800"/>
          <p14:tracePt t="29839" x="2914650" y="2482850"/>
          <p14:tracePt t="29856" x="2914650" y="2495550"/>
          <p14:tracePt t="29872" x="2914650" y="2501900"/>
          <p14:tracePt t="29889" x="2914650" y="2508250"/>
          <p14:tracePt t="30054" x="2914650" y="2514600"/>
          <p14:tracePt t="30068" x="2914650" y="2540000"/>
          <p14:tracePt t="30083" x="2927350" y="2565400"/>
          <p14:tracePt t="30102" x="2940050" y="2590800"/>
          <p14:tracePt t="30113" x="2946400" y="2603500"/>
          <p14:tracePt t="30115" x="2952750" y="2609850"/>
          <p14:tracePt t="30125" x="2959100" y="2616200"/>
          <p14:tracePt t="30139" x="2965450" y="2622550"/>
          <p14:tracePt t="30156" x="2971800" y="2622550"/>
          <p14:tracePt t="30172" x="2990850" y="2622550"/>
          <p14:tracePt t="30190" x="3022600" y="2622550"/>
          <p14:tracePt t="30206" x="3060700" y="2622550"/>
          <p14:tracePt t="30210" x="3073400" y="2622550"/>
          <p14:tracePt t="30223" x="3092450" y="2616200"/>
          <p14:tracePt t="30239" x="3117850" y="2590800"/>
          <p14:tracePt t="30256" x="3136900" y="2552700"/>
          <p14:tracePt t="30258" x="3143250" y="2527300"/>
          <p14:tracePt t="30272" x="3149600" y="2501900"/>
          <p14:tracePt t="30289" x="3149600" y="2444750"/>
          <p14:tracePt t="30305" x="3136900" y="2413000"/>
          <p14:tracePt t="30322" x="3117850" y="2374900"/>
          <p14:tracePt t="30339" x="3092450" y="2355850"/>
          <p14:tracePt t="30355" x="3073400" y="2336800"/>
          <p14:tracePt t="30372" x="3041650" y="2317750"/>
          <p14:tracePt t="30389" x="3016250" y="2305050"/>
          <p14:tracePt t="30405" x="2990850" y="2298700"/>
          <p14:tracePt t="30422" x="2952750" y="2298700"/>
          <p14:tracePt t="30439" x="2921000" y="2298700"/>
          <p14:tracePt t="30442" x="2895600" y="2298700"/>
          <p14:tracePt t="30455" x="2876550" y="2305050"/>
          <p14:tracePt t="30472" x="2851150" y="2330450"/>
          <p14:tracePt t="30474" x="2838450" y="2343150"/>
          <p14:tracePt t="30489" x="2819400" y="2374900"/>
          <p14:tracePt t="30505" x="2806700" y="2413000"/>
          <p14:tracePt t="30522" x="2806700" y="2438400"/>
          <p14:tracePt t="30539" x="2806700" y="2482850"/>
          <p14:tracePt t="30556" x="2819400" y="2508250"/>
          <p14:tracePt t="30572" x="2844800" y="2540000"/>
          <p14:tracePt t="30588" x="2870200" y="2559050"/>
          <p14:tracePt t="30605" x="2908300" y="2578100"/>
          <p14:tracePt t="30622" x="2959100" y="2590800"/>
          <p14:tracePt t="30639" x="2990850" y="2597150"/>
          <p14:tracePt t="30655" x="3022600" y="2597150"/>
          <p14:tracePt t="30672" x="3060700" y="2584450"/>
          <p14:tracePt t="30675" x="3073400" y="2571750"/>
          <p14:tracePt t="30689" x="3092450" y="2552700"/>
          <p14:tracePt t="30706" x="3105150" y="2514600"/>
          <p14:tracePt t="30723" x="3105150" y="2489200"/>
          <p14:tracePt t="30739" x="3105150" y="2457450"/>
          <p14:tracePt t="30755" x="3105150" y="2438400"/>
          <p14:tracePt t="30773" x="3105150" y="2419350"/>
          <p14:tracePt t="30789" x="3098800" y="2400300"/>
          <p14:tracePt t="30806" x="3086100" y="2393950"/>
          <p14:tracePt t="30822" x="3079750" y="2387600"/>
          <p14:tracePt t="30839" x="3073400" y="2381250"/>
          <p14:tracePt t="30855" x="3067050" y="2381250"/>
          <p14:tracePt t="30872" x="3054350" y="2381250"/>
          <p14:tracePt t="30889" x="3028950" y="2406650"/>
          <p14:tracePt t="30890" x="3022600" y="2425700"/>
          <p14:tracePt t="30905" x="2990850" y="2476500"/>
          <p14:tracePt t="30922" x="2984500" y="2508250"/>
          <p14:tracePt t="30939" x="2984500" y="2533650"/>
          <p14:tracePt t="30956" x="2984500" y="2559050"/>
          <p14:tracePt t="30972" x="2984500" y="2578100"/>
          <p14:tracePt t="30989" x="2990850" y="2584450"/>
          <p14:tracePt t="31005" x="3009900" y="2597150"/>
          <p14:tracePt t="31022" x="3041650" y="2603500"/>
          <p14:tracePt t="31027" x="3054350" y="2603500"/>
          <p14:tracePt t="31039" x="3073400" y="2603500"/>
          <p14:tracePt t="31055" x="3098800" y="2603500"/>
          <p14:tracePt t="31072" x="3117850" y="2584450"/>
          <p14:tracePt t="31073" x="3124200" y="2565400"/>
          <p14:tracePt t="31088" x="3124200" y="2552700"/>
          <p14:tracePt t="31105" x="3117850" y="2495550"/>
          <p14:tracePt t="31122" x="3092450" y="2457450"/>
          <p14:tracePt t="31138" x="3060700" y="2432050"/>
          <p14:tracePt t="31155" x="3035300" y="2406650"/>
          <p14:tracePt t="31172" x="2997200" y="2393950"/>
          <p14:tracePt t="31189" x="2978150" y="2387600"/>
          <p14:tracePt t="31205" x="2959100" y="2387600"/>
          <p14:tracePt t="31222" x="2927350" y="2400300"/>
          <p14:tracePt t="31239" x="2921000" y="2438400"/>
          <p14:tracePt t="31242" x="2914650" y="2451100"/>
          <p14:tracePt t="31255" x="2908300" y="2463800"/>
          <p14:tracePt t="31272" x="2908300" y="2476500"/>
          <p14:tracePt t="31288" x="2908300" y="2495550"/>
          <p14:tracePt t="31289" x="2908300" y="2501900"/>
          <p14:tracePt t="31305" x="2908300" y="2514600"/>
          <p14:tracePt t="31322" x="2927350" y="2527300"/>
          <p14:tracePt t="31338" x="2952750" y="2533650"/>
          <p14:tracePt t="31355" x="2978150" y="2533650"/>
          <p14:tracePt t="31372" x="2997200" y="2533650"/>
          <p14:tracePt t="31388" x="3016250" y="2527300"/>
          <p14:tracePt t="31405" x="3016250" y="2514600"/>
          <p14:tracePt t="31422" x="3016250" y="2495550"/>
          <p14:tracePt t="31439" x="3016250" y="2482850"/>
          <p14:tracePt t="31538" x="0" y="0"/>
        </p14:tracePtLst>
        <p14:tracePtLst>
          <p14:tracePt t="32013" x="1720850" y="2349500"/>
          <p14:tracePt t="32027" x="1714500" y="2349500"/>
          <p14:tracePt t="32045" x="1708150" y="2355850"/>
          <p14:tracePt t="32058" x="1695450" y="2362200"/>
          <p14:tracePt t="32072" x="1695450" y="2368550"/>
          <p14:tracePt t="32088" x="1689100" y="2387600"/>
          <p14:tracePt t="32090" x="1689100" y="2393950"/>
          <p14:tracePt t="32105" x="1689100" y="2406650"/>
          <p14:tracePt t="32121" x="1689100" y="2463800"/>
          <p14:tracePt t="32138" x="1701800" y="2501900"/>
          <p14:tracePt t="32155" x="1733550" y="2533650"/>
          <p14:tracePt t="32171" x="1771650" y="2571750"/>
          <p14:tracePt t="32189" x="1803400" y="2597150"/>
          <p14:tracePt t="32205" x="1841500" y="2622550"/>
          <p14:tracePt t="32222" x="1873250" y="2635250"/>
          <p14:tracePt t="32239" x="1917700" y="2647950"/>
          <p14:tracePt t="32243" x="1943100" y="2654300"/>
          <p14:tracePt t="32255" x="1955800" y="2654300"/>
          <p14:tracePt t="32272" x="2000250" y="2654300"/>
          <p14:tracePt t="32275" x="2019300" y="2654300"/>
          <p14:tracePt t="32288" x="2032000" y="2654300"/>
          <p14:tracePt t="32305" x="2089150" y="2641600"/>
          <p14:tracePt t="32321" x="2101850" y="2635250"/>
          <p14:tracePt t="32338" x="2114550" y="2616200"/>
          <p14:tracePt t="32355" x="2114550" y="2597150"/>
          <p14:tracePt t="32371" x="2114550" y="2565400"/>
          <p14:tracePt t="32388" x="2114550" y="2533650"/>
          <p14:tracePt t="32405" x="2114550" y="2489200"/>
          <p14:tracePt t="32421" x="2095500" y="2451100"/>
          <p14:tracePt t="32439" x="2063750" y="2413000"/>
          <p14:tracePt t="32442" x="2044700" y="2393950"/>
          <p14:tracePt t="32455" x="2019300" y="2374900"/>
          <p14:tracePt t="32472" x="1955800" y="2330450"/>
          <p14:tracePt t="32488" x="1879600" y="2286000"/>
          <p14:tracePt t="32491" x="1841500" y="2273300"/>
          <p14:tracePt t="32505" x="1809750" y="2254250"/>
          <p14:tracePt t="32522" x="1733550" y="2228850"/>
          <p14:tracePt t="32538" x="1714500" y="2228850"/>
          <p14:tracePt t="32555" x="1682750" y="2228850"/>
          <p14:tracePt t="32571" x="1670050" y="2241550"/>
          <p14:tracePt t="32588" x="1644650" y="2260600"/>
          <p14:tracePt t="32605" x="1631950" y="2298700"/>
          <p14:tracePt t="32621" x="1619250" y="2330450"/>
          <p14:tracePt t="32638" x="1612900" y="2368550"/>
          <p14:tracePt t="32655" x="1612900" y="2406650"/>
          <p14:tracePt t="32671" x="1612900" y="2457450"/>
          <p14:tracePt t="32688" x="1612900" y="2508250"/>
          <p14:tracePt t="32691" x="1625600" y="2533650"/>
          <p14:tracePt t="32705" x="1638300" y="2552700"/>
          <p14:tracePt t="32705" x="1651000" y="2578100"/>
          <p14:tracePt t="32721" x="1676400" y="2609850"/>
          <p14:tracePt t="32738" x="1701800" y="2628900"/>
          <p14:tracePt t="32755" x="1727200" y="2641600"/>
          <p14:tracePt t="32771" x="1752600" y="2641600"/>
          <p14:tracePt t="32788" x="1778000" y="2641600"/>
          <p14:tracePt t="32804" x="1822450" y="2641600"/>
          <p14:tracePt t="32821" x="1847850" y="2622550"/>
          <p14:tracePt t="32838" x="1879600" y="2590800"/>
          <p14:tracePt t="32854" x="1898650" y="2559050"/>
          <p14:tracePt t="32871" x="1905000" y="2520950"/>
          <p14:tracePt t="32888" x="1905000" y="2501900"/>
          <p14:tracePt t="32904" x="1905000" y="2482850"/>
          <p14:tracePt t="32905" x="1905000" y="2463800"/>
          <p14:tracePt t="32921" x="1898650" y="2457450"/>
          <p14:tracePt t="32938" x="1885950" y="2444750"/>
          <p14:tracePt t="32955" x="1879600" y="2438400"/>
          <p14:tracePt t="32971" x="1866900" y="2438400"/>
          <p14:tracePt t="32988" x="1847850" y="2438400"/>
          <p14:tracePt t="33005" x="1828800" y="2438400"/>
          <p14:tracePt t="33022" x="1816100" y="2457450"/>
          <p14:tracePt t="33038" x="1803400" y="2489200"/>
          <p14:tracePt t="33055" x="1803400" y="2520950"/>
          <p14:tracePt t="33058" x="1803400" y="2533650"/>
          <p14:tracePt t="33071" x="1803400" y="2552700"/>
          <p14:tracePt t="33088" x="1809750" y="2584450"/>
          <p14:tracePt t="33090" x="1809750" y="2603500"/>
          <p14:tracePt t="33104" x="1822450" y="2616200"/>
          <p14:tracePt t="33121" x="1885950" y="2654300"/>
          <p14:tracePt t="33138" x="1924050" y="2660650"/>
          <p14:tracePt t="33154" x="1968500" y="2660650"/>
          <p14:tracePt t="33171" x="1993900" y="2660650"/>
          <p14:tracePt t="33188" x="2019300" y="2635250"/>
          <p14:tracePt t="33205" x="2025650" y="2609850"/>
          <p14:tracePt t="33222" x="2025650" y="2571750"/>
          <p14:tracePt t="33239" x="2025650" y="2540000"/>
          <p14:tracePt t="33242" x="2025650" y="2514600"/>
          <p14:tracePt t="33255" x="2025650" y="2495550"/>
          <p14:tracePt t="33271" x="2000250" y="2470150"/>
          <p14:tracePt t="33288" x="1968500" y="2444750"/>
          <p14:tracePt t="33291" x="1955800" y="2432050"/>
          <p14:tracePt t="33304" x="1936750" y="2425700"/>
          <p14:tracePt t="33322" x="1898650" y="2413000"/>
          <p14:tracePt t="33338" x="1879600" y="2413000"/>
          <p14:tracePt t="33355" x="1873250" y="2413000"/>
          <p14:tracePt t="33371" x="1860550" y="2419350"/>
          <p14:tracePt t="33388" x="1847850" y="2463800"/>
          <p14:tracePt t="33404" x="1847850" y="2501900"/>
          <p14:tracePt t="33421" x="1847850" y="2533650"/>
          <p14:tracePt t="33438" x="1847850" y="2571750"/>
          <p14:tracePt t="33455" x="1866900" y="2590800"/>
          <p14:tracePt t="33472" x="1892300" y="2603500"/>
          <p14:tracePt t="33474" x="1892300" y="2609850"/>
          <p14:tracePt t="33488" x="1898650" y="2609850"/>
          <p14:tracePt t="33505" x="1936750" y="2609850"/>
          <p14:tracePt t="33522" x="1955800" y="2597150"/>
          <p14:tracePt t="33539" x="1981200" y="2571750"/>
          <p14:tracePt t="33554" x="1993900" y="2533650"/>
          <p14:tracePt t="33571" x="2000250" y="2508250"/>
          <p14:tracePt t="33587" x="2000250" y="2489200"/>
          <p14:tracePt t="33604" x="2000250" y="2476500"/>
          <p14:tracePt t="33621" x="2000250" y="2463800"/>
          <p14:tracePt t="33940" x="0" y="0"/>
        </p14:tracePtLst>
        <p14:tracePtLst>
          <p14:tracePt t="34386" x="2800350" y="2362200"/>
          <p14:tracePt t="34419" x="2794000" y="2362200"/>
          <p14:tracePt t="34435" x="2787650" y="2368550"/>
          <p14:tracePt t="34448" x="2787650" y="2381250"/>
          <p14:tracePt t="34459" x="2781300" y="2413000"/>
          <p14:tracePt t="34471" x="2781300" y="2438400"/>
          <p14:tracePt t="34474" x="2781300" y="2457450"/>
          <p14:tracePt t="34487" x="2774950" y="2495550"/>
          <p14:tracePt t="34504" x="2774950" y="2527300"/>
          <p14:tracePt t="34505" x="2774950" y="2540000"/>
          <p14:tracePt t="34521" x="2781300" y="2559050"/>
          <p14:tracePt t="34524" x="2787650" y="2578100"/>
          <p14:tracePt t="34539" x="2800350" y="2603500"/>
          <p14:tracePt t="34554" x="2813050" y="2622550"/>
          <p14:tracePt t="34571" x="2825750" y="2628900"/>
          <p14:tracePt t="34604" x="2838450" y="2628900"/>
          <p14:tracePt t="34621" x="2851150" y="2628900"/>
          <p14:tracePt t="34637" x="2870200" y="2622550"/>
          <p14:tracePt t="34654" x="2889250" y="2597150"/>
          <p14:tracePt t="34671" x="2908300" y="2571750"/>
          <p14:tracePt t="34687" x="2914650" y="2546350"/>
          <p14:tracePt t="34704" x="2914650" y="2508250"/>
          <p14:tracePt t="34707" x="2914650" y="2495550"/>
          <p14:tracePt t="34721" x="2914650" y="2463800"/>
          <p14:tracePt t="34738" x="2914650" y="2451100"/>
          <p14:tracePt t="34754" x="2914650" y="2444750"/>
          <p14:tracePt t="34771" x="2914650" y="2432050"/>
          <p14:tracePt t="34788" x="2914650" y="2425700"/>
          <p14:tracePt t="35596" x="2914650" y="2432050"/>
          <p14:tracePt t="35608" x="2914650" y="2438400"/>
          <p14:tracePt t="35621" x="2914650" y="2444750"/>
          <p14:tracePt t="35637" x="2921000" y="2457450"/>
          <p14:tracePt t="35654" x="2921000" y="2470150"/>
          <p14:tracePt t="35670" x="2927350" y="2482850"/>
          <p14:tracePt t="35687" x="2933700" y="2495550"/>
          <p14:tracePt t="35704" x="2940050" y="2501900"/>
          <p14:tracePt t="35706" x="2946400" y="2508250"/>
          <p14:tracePt t="35740" x="2952750" y="2514600"/>
          <p14:tracePt t="35779" x="2959100" y="2514600"/>
          <p14:tracePt t="35804" x="2965450" y="2514600"/>
          <p14:tracePt t="35812" x="2971800" y="2514600"/>
          <p14:tracePt t="35826" x="2971800" y="2508250"/>
          <p14:tracePt t="35837" x="2971800" y="2501900"/>
          <p14:tracePt t="35854" x="2971800" y="2495550"/>
          <p14:tracePt t="36115" x="0" y="0"/>
        </p14:tracePtLst>
        <p14:tracePtLst>
          <p14:tracePt t="37138" x="2781300" y="2336800"/>
          <p14:tracePt t="37154" x="2781300" y="2343150"/>
          <p14:tracePt t="37161" x="2781300" y="2349500"/>
          <p14:tracePt t="37170" x="2781300" y="2355850"/>
          <p14:tracePt t="37186" x="2781300" y="2368550"/>
          <p14:tracePt t="37203" x="2781300" y="2387600"/>
          <p14:tracePt t="37220" x="2781300" y="2406650"/>
          <p14:tracePt t="37237" x="2781300" y="2438400"/>
          <p14:tracePt t="37254" x="2781300" y="2457450"/>
          <p14:tracePt t="37270" x="2781300" y="2489200"/>
          <p14:tracePt t="37287" x="2794000" y="2514600"/>
          <p14:tracePt t="37290" x="2800350" y="2514600"/>
          <p14:tracePt t="37303" x="2806700" y="2520950"/>
          <p14:tracePt t="37320" x="2825750" y="2533650"/>
          <p14:tracePt t="37323" x="2832100" y="2540000"/>
          <p14:tracePt t="37336" x="2838450" y="2540000"/>
          <p14:tracePt t="37353" x="2876550" y="2540000"/>
          <p14:tracePt t="37370" x="2895600" y="2540000"/>
          <p14:tracePt t="37387" x="2914650" y="2540000"/>
          <p14:tracePt t="37403" x="2927350" y="2520950"/>
          <p14:tracePt t="37420" x="2927350" y="2501900"/>
          <p14:tracePt t="37436" x="2927350" y="2476500"/>
          <p14:tracePt t="37453" x="2927350" y="2457450"/>
          <p14:tracePt t="37470" x="2927350" y="2432050"/>
          <p14:tracePt t="37487" x="2921000" y="2406650"/>
          <p14:tracePt t="37503" x="2908300" y="2381250"/>
          <p14:tracePt t="37536" x="2908300" y="2374900"/>
          <p14:tracePt t="37660" x="0" y="0"/>
        </p14:tracePtLst>
        <p14:tracePtLst>
          <p14:tracePt t="38892" x="3467100" y="2609850"/>
          <p14:tracePt t="38989" x="3479800" y="2609850"/>
          <p14:tracePt t="39000" x="3498850" y="2609850"/>
          <p14:tracePt t="39011" x="3575050" y="2609850"/>
          <p14:tracePt t="39024" x="3632200" y="2609850"/>
          <p14:tracePt t="39029" x="3702050" y="2609850"/>
          <p14:tracePt t="39044" x="3873500" y="2609850"/>
          <p14:tracePt t="39053" x="3975100" y="2616200"/>
          <p14:tracePt t="39069" x="4184650" y="2616200"/>
          <p14:tracePt t="39086" x="4419600" y="2616200"/>
          <p14:tracePt t="39103" x="4635500" y="2616200"/>
          <p14:tracePt t="39119" x="4819650" y="2616200"/>
          <p14:tracePt t="39136" x="4946650" y="2616200"/>
          <p14:tracePt t="39139" x="4997450" y="2616200"/>
          <p14:tracePt t="39153" x="5029200" y="2616200"/>
          <p14:tracePt t="39169" x="5111750" y="2616200"/>
          <p14:tracePt t="39186" x="5143500" y="2616200"/>
          <p14:tracePt t="39202" x="5175250" y="2616200"/>
          <p14:tracePt t="39219" x="5200650" y="2616200"/>
          <p14:tracePt t="39236" x="5219700" y="2616200"/>
          <p14:tracePt t="39253" x="5251450" y="2622550"/>
          <p14:tracePt t="39270" x="5270500" y="2622550"/>
          <p14:tracePt t="39286" x="5289550" y="2622550"/>
          <p14:tracePt t="39303" x="5308600" y="2622550"/>
          <p14:tracePt t="39319" x="5334000" y="2622550"/>
          <p14:tracePt t="39336" x="5365750" y="2622550"/>
          <p14:tracePt t="39352" x="5397500" y="2622550"/>
          <p14:tracePt t="39354" x="5416550" y="2622550"/>
          <p14:tracePt t="39369" x="5448300" y="2622550"/>
          <p14:tracePt t="39386" x="5461000" y="2622550"/>
          <p14:tracePt t="39402" x="5467350" y="2622550"/>
          <p14:tracePt t="39436" x="5473700" y="2622550"/>
          <p14:tracePt t="39459" x="5480050" y="2622550"/>
          <p14:tracePt t="39469" x="5486400" y="2622550"/>
          <p14:tracePt t="39486" x="5486400" y="2616200"/>
          <p14:tracePt t="39503" x="5492750" y="2603500"/>
          <p14:tracePt t="39520" x="5492750" y="2597150"/>
          <p14:tracePt t="39536" x="5492750" y="2590800"/>
          <p14:tracePt t="39553" x="5492750" y="2578100"/>
          <p14:tracePt t="39569" x="5492750" y="2559050"/>
          <p14:tracePt t="39586" x="5492750" y="2552700"/>
          <p14:tracePt t="39602" x="5480050" y="2527300"/>
          <p14:tracePt t="39619" x="5473700" y="2514600"/>
          <p14:tracePt t="39636" x="5467350" y="2495550"/>
          <p14:tracePt t="39652" x="5454650" y="2489200"/>
          <p14:tracePt t="39669" x="5441950" y="2476500"/>
          <p14:tracePt t="39686" x="5435600" y="2463800"/>
          <p14:tracePt t="39702" x="5416550" y="2457450"/>
          <p14:tracePt t="39719" x="5397500" y="2444750"/>
          <p14:tracePt t="39736" x="5359400" y="2432050"/>
          <p14:tracePt t="39739" x="5340350" y="2425700"/>
          <p14:tracePt t="39753" x="5302250" y="2413000"/>
          <p14:tracePt t="39754" x="5257800" y="2400300"/>
          <p14:tracePt t="39770" x="5137150" y="2374900"/>
          <p14:tracePt t="39786" x="5003800" y="2349500"/>
          <p14:tracePt t="39803" x="4883150" y="2324100"/>
          <p14:tracePt t="39819" x="4794250" y="2311400"/>
          <p14:tracePt t="39836" x="4718050" y="2298700"/>
          <p14:tracePt t="39852" x="4648200" y="2279650"/>
          <p14:tracePt t="39869" x="4591050" y="2279650"/>
          <p14:tracePt t="39885" x="4514850" y="2279650"/>
          <p14:tracePt t="39902" x="4413250" y="2279650"/>
          <p14:tracePt t="39919" x="4292600" y="2279650"/>
          <p14:tracePt t="39936" x="4178300" y="2279650"/>
          <p14:tracePt t="39952" x="4076700" y="2279650"/>
          <p14:tracePt t="39969" x="4000500" y="2279650"/>
          <p14:tracePt t="39986" x="3962400" y="2279650"/>
          <p14:tracePt t="40002" x="3930650" y="2279650"/>
          <p14:tracePt t="40019" x="3892550" y="2279650"/>
          <p14:tracePt t="40037" x="3854450" y="2286000"/>
          <p14:tracePt t="40052" x="3822700" y="2298700"/>
          <p14:tracePt t="40069" x="3784600" y="2311400"/>
          <p14:tracePt t="40085" x="3752850" y="2324100"/>
          <p14:tracePt t="40103" x="3714750" y="2343150"/>
          <p14:tracePt t="40119" x="3683000" y="2349500"/>
          <p14:tracePt t="40122" x="3663950" y="2355850"/>
          <p14:tracePt t="40135" x="3644900" y="2362200"/>
          <p14:tracePt t="40152" x="3625850" y="2374900"/>
          <p14:tracePt t="40169" x="3606800" y="2387600"/>
          <p14:tracePt t="40185" x="3594100" y="2400300"/>
          <p14:tracePt t="40202" x="3581400" y="2425700"/>
          <p14:tracePt t="40219" x="3581400" y="2438400"/>
          <p14:tracePt t="40236" x="3581400" y="2451100"/>
          <p14:tracePt t="40252" x="3581400" y="2476500"/>
          <p14:tracePt t="40269" x="3581400" y="2495550"/>
          <p14:tracePt t="40286" x="3581400" y="2514600"/>
          <p14:tracePt t="40302" x="3581400" y="2533650"/>
          <p14:tracePt t="40319" x="3581400" y="2565400"/>
          <p14:tracePt t="40335" x="3600450" y="2578100"/>
          <p14:tracePt t="40352" x="3613150" y="2597150"/>
          <p14:tracePt t="40354" x="3632200" y="2609850"/>
          <p14:tracePt t="40369" x="3657600" y="2622550"/>
          <p14:tracePt t="40385" x="3797300" y="2679700"/>
          <p14:tracePt t="40402" x="3937000" y="2711450"/>
          <p14:tracePt t="40419" x="4121150" y="2743200"/>
          <p14:tracePt t="40435" x="4330700" y="2774950"/>
          <p14:tracePt t="40452" x="4521200" y="2774950"/>
          <p14:tracePt t="40469" x="4711700" y="2774950"/>
          <p14:tracePt t="40486" x="4889500" y="2774950"/>
          <p14:tracePt t="40490" x="4965700" y="2774950"/>
          <p14:tracePt t="40502" x="5041900" y="2774950"/>
          <p14:tracePt t="40519" x="5168900" y="2774950"/>
          <p14:tracePt t="40522" x="5219700" y="2774950"/>
          <p14:tracePt t="40537" x="5264150" y="2774950"/>
          <p14:tracePt t="40552" x="5321300" y="2774950"/>
          <p14:tracePt t="40555" x="5340350" y="2768600"/>
          <p14:tracePt t="40569" x="5346700" y="2762250"/>
          <p14:tracePt t="40571" x="5359400" y="2755900"/>
          <p14:tracePt t="40585" x="5378450" y="2743200"/>
          <p14:tracePt t="40602" x="5403850" y="2730500"/>
          <p14:tracePt t="40619" x="5410200" y="2717800"/>
          <p14:tracePt t="40635" x="5422900" y="2705100"/>
          <p14:tracePt t="40652" x="5429250" y="2686050"/>
          <p14:tracePt t="40669" x="5435600" y="2660650"/>
          <p14:tracePt t="40685" x="5441950" y="2635250"/>
          <p14:tracePt t="40702" x="5441950" y="2603500"/>
          <p14:tracePt t="40719" x="5441950" y="2571750"/>
          <p14:tracePt t="40737" x="5441950" y="2540000"/>
          <p14:tracePt t="40739" x="5435600" y="2527300"/>
          <p14:tracePt t="40752" x="5429250" y="2514600"/>
          <p14:tracePt t="40769" x="5422900" y="2489200"/>
          <p14:tracePt t="40786" x="5397500" y="2438400"/>
          <p14:tracePt t="40802" x="5378450" y="2419350"/>
          <p14:tracePt t="40818" x="5372100" y="2406650"/>
          <p14:tracePt t="40836" x="5359400" y="2393950"/>
          <p14:tracePt t="40852" x="5359400" y="2387600"/>
          <p14:tracePt t="40868" x="5353050" y="2387600"/>
          <p14:tracePt t="40885" x="5346700" y="2387600"/>
          <p14:tracePt t="40918" x="5334000" y="2381250"/>
          <p14:tracePt t="41084" x="0" y="0"/>
        </p14:tracePtLst>
        <p14:tracePtLst>
          <p14:tracePt t="42068" x="3625850" y="2590800"/>
          <p14:tracePt t="42155" x="3651250" y="2590800"/>
          <p14:tracePt t="42171" x="3727450" y="2590800"/>
          <p14:tracePt t="42186" x="3860800" y="2590800"/>
          <p14:tracePt t="42202" x="4038600" y="2590800"/>
          <p14:tracePt t="42218" x="4222750" y="2590800"/>
          <p14:tracePt t="42235" x="4349750" y="2590800"/>
          <p14:tracePt t="42252" x="4413250" y="2590800"/>
          <p14:tracePt t="42268" x="4445000" y="2590800"/>
          <p14:tracePt t="42285" x="4451350" y="2590800"/>
          <p14:tracePt t="42302" x="4457700" y="2590800"/>
          <p14:tracePt t="42319" x="4470400" y="2590800"/>
          <p14:tracePt t="42335" x="4483100" y="2590800"/>
          <p14:tracePt t="42351" x="4489450" y="2590800"/>
          <p14:tracePt t="42368" x="4502150" y="2590800"/>
          <p14:tracePt t="42385" x="4508500" y="2590800"/>
          <p14:tracePt t="42428" x="4514850" y="2590800"/>
          <p14:tracePt t="42451" x="4521200" y="2590800"/>
          <p14:tracePt t="42466" x="4527550" y="2590800"/>
          <p14:tracePt t="42475" x="4533900" y="2590800"/>
          <p14:tracePt t="42485" x="4540250" y="2590800"/>
          <p14:tracePt t="42502" x="4552950" y="2590800"/>
          <p14:tracePt t="42518" x="4559300" y="2590800"/>
          <p14:tracePt t="42537" x="4565650" y="2590800"/>
          <p14:tracePt t="42554" x="4572000" y="2590800"/>
          <p14:tracePt t="42866" x="0" y="0"/>
        </p14:tracePtLst>
        <p14:tracePtLst>
          <p14:tracePt t="44587" x="4838700" y="2381250"/>
          <p14:tracePt t="44613" x="4838700" y="2387600"/>
          <p14:tracePt t="44629" x="4832350" y="2400300"/>
          <p14:tracePt t="44661" x="4832350" y="2406650"/>
          <p14:tracePt t="44677" x="4832350" y="2419350"/>
          <p14:tracePt t="44689" x="4832350" y="2425700"/>
          <p14:tracePt t="44691" x="4832350" y="2438400"/>
          <p14:tracePt t="44701" x="4832350" y="2444750"/>
          <p14:tracePt t="44717" x="4832350" y="2476500"/>
          <p14:tracePt t="44734" x="4845050" y="2489200"/>
          <p14:tracePt t="44751" x="4851400" y="2508250"/>
          <p14:tracePt t="44768" x="4864100" y="2527300"/>
          <p14:tracePt t="44770" x="4870450" y="2527300"/>
          <p14:tracePt t="44784" x="4876800" y="2533650"/>
          <p14:tracePt t="44801" x="4883150" y="2540000"/>
          <p14:tracePt t="44818" x="4889500" y="2540000"/>
          <p14:tracePt t="44875" x="4895850" y="2540000"/>
          <p14:tracePt t="44891" x="4902200" y="2540000"/>
          <p14:tracePt t="44908" x="4908550" y="2540000"/>
          <p14:tracePt t="44924" x="4921250" y="2540000"/>
          <p14:tracePt t="44934" x="4921250" y="2533650"/>
          <p14:tracePt t="44951" x="4927600" y="2533650"/>
          <p14:tracePt t="44967" x="4927600" y="2527300"/>
          <p14:tracePt t="44984" x="4933950" y="2514600"/>
          <p14:tracePt t="45001" x="4933950" y="2508250"/>
          <p14:tracePt t="45017" x="4940300" y="2495550"/>
          <p14:tracePt t="45035" x="4940300" y="2482850"/>
          <p14:tracePt t="45051" x="4940300" y="2470150"/>
          <p14:tracePt t="45068" x="4940300" y="2463800"/>
          <p14:tracePt t="45084" x="4940300" y="2451100"/>
          <p14:tracePt t="45117" x="4940300" y="2444750"/>
          <p14:tracePt t="45134" x="4940300" y="2432050"/>
          <p14:tracePt t="45714" x="0" y="0"/>
        </p14:tracePtLst>
        <p14:tracePtLst>
          <p14:tracePt t="46357" x="5118100" y="2482850"/>
          <p14:tracePt t="46450" x="5118100" y="2489200"/>
          <p14:tracePt t="46457" x="5118100" y="2495550"/>
          <p14:tracePt t="46466" x="5118100" y="2508250"/>
          <p14:tracePt t="46483" x="5118100" y="2533650"/>
          <p14:tracePt t="46500" x="5118100" y="2552700"/>
          <p14:tracePt t="46516" x="5118100" y="2565400"/>
          <p14:tracePt t="46533" x="5118100" y="2571750"/>
          <p14:tracePt t="46550" x="5118100" y="2578100"/>
          <p14:tracePt t="46666" x="5118100" y="2571750"/>
          <p14:tracePt t="46674" x="5118100" y="2559050"/>
          <p14:tracePt t="46683" x="5118100" y="2552700"/>
          <p14:tracePt t="46700" x="5118100" y="2527300"/>
          <p14:tracePt t="46716" x="5118100" y="2508250"/>
          <p14:tracePt t="46733" x="5118100" y="2495550"/>
          <p14:tracePt t="46750" x="5118100" y="2489200"/>
          <p14:tracePt t="46767" x="5118100" y="2482850"/>
          <p14:tracePt t="46783" x="5118100" y="2476500"/>
          <p14:tracePt t="46800" x="5118100" y="2463800"/>
          <p14:tracePt t="46905" x="5118100" y="2476500"/>
          <p14:tracePt t="46913" x="5118100" y="2489200"/>
          <p14:tracePt t="46921" x="5118100" y="2508250"/>
          <p14:tracePt t="46933" x="5118100" y="2520950"/>
          <p14:tracePt t="46950" x="5118100" y="2540000"/>
          <p14:tracePt t="46966" x="5118100" y="2546350"/>
          <p14:tracePt t="47082" x="5118100" y="2533650"/>
          <p14:tracePt t="47090" x="5118100" y="2527300"/>
          <p14:tracePt t="47100" x="5118100" y="2514600"/>
          <p14:tracePt t="47117" x="5118100" y="2495550"/>
          <p14:tracePt t="47133" x="5118100" y="2482850"/>
          <p14:tracePt t="47226" x="5118100" y="2489200"/>
          <p14:tracePt t="47235" x="5118100" y="2501900"/>
          <p14:tracePt t="47245" x="5118100" y="2508250"/>
          <p14:tracePt t="47256" x="5118100" y="2520950"/>
          <p14:tracePt t="47267" x="5118100" y="2533650"/>
          <p14:tracePt t="47283" x="5118100" y="2540000"/>
          <p14:tracePt t="47387" x="5118100" y="2533650"/>
          <p14:tracePt t="47403" x="5118100" y="2527300"/>
          <p14:tracePt t="47413" x="5118100" y="2514600"/>
          <p14:tracePt t="47422" x="5118100" y="2508250"/>
          <p14:tracePt t="47435" x="5118100" y="2501900"/>
          <p14:tracePt t="47450" x="5118100" y="2495550"/>
          <p14:tracePt t="47523" x="5118100" y="2501900"/>
          <p14:tracePt t="47537" x="5118100" y="2514600"/>
          <p14:tracePt t="47556" x="5118100" y="2559050"/>
          <p14:tracePt t="47661" x="5124450" y="2565400"/>
          <p14:tracePt t="47676" x="5124450" y="2559050"/>
          <p14:tracePt t="47691" x="5124450" y="2540000"/>
          <p14:tracePt t="47706" x="5124450" y="2520950"/>
          <p14:tracePt t="47719" x="5124450" y="2508250"/>
          <p14:tracePt t="47733" x="5124450" y="2501900"/>
          <p14:tracePt t="47749" x="5130800" y="2489200"/>
          <p14:tracePt t="47770" x="5130800" y="2482850"/>
          <p14:tracePt t="47867" x="5130800" y="2489200"/>
          <p14:tracePt t="47880" x="5130800" y="2501900"/>
          <p14:tracePt t="47895" x="5130800" y="2514600"/>
          <p14:tracePt t="47898" x="5130800" y="2520950"/>
          <p14:tracePt t="48027" x="5130800" y="2514600"/>
          <p14:tracePt t="48039" x="5130800" y="2508250"/>
          <p14:tracePt t="48050" x="5130800" y="2489200"/>
          <p14:tracePt t="48068" x="5130800" y="2476500"/>
          <p14:tracePt t="48084" x="5130800" y="2470150"/>
          <p14:tracePt t="48100" x="5130800" y="2457450"/>
          <p14:tracePt t="48221" x="5130800" y="2470150"/>
          <p14:tracePt t="48234" x="5130800" y="2501900"/>
          <p14:tracePt t="48250" x="5130800" y="2520950"/>
          <p14:tracePt t="48267" x="5130800" y="2527300"/>
          <p14:tracePt t="48403" x="5130800" y="2520950"/>
          <p14:tracePt t="48415" x="5130800" y="2508250"/>
          <p14:tracePt t="48432" x="5130800" y="2489200"/>
          <p14:tracePt t="48442" x="5130800" y="2476500"/>
          <p14:tracePt t="48451" x="5130800" y="2470150"/>
          <p14:tracePt t="48882" x="0" y="0"/>
        </p14:tracePtLst>
        <p14:tracePtLst>
          <p14:tracePt t="51979" x="1333500" y="2628900"/>
          <p14:tracePt t="52134" x="1346200" y="2628900"/>
          <p14:tracePt t="52150" x="1365250" y="2628900"/>
          <p14:tracePt t="52165" x="1390650" y="2628900"/>
          <p14:tracePt t="52186" x="1447800" y="2628900"/>
          <p14:tracePt t="52198" x="1479550" y="2628900"/>
          <p14:tracePt t="52215" x="1549400" y="2628900"/>
          <p14:tracePt t="52218" x="1581150" y="2628900"/>
          <p14:tracePt t="52231" x="1606550" y="2628900"/>
          <p14:tracePt t="52248" x="1651000" y="2628900"/>
          <p14:tracePt t="52251" x="1676400" y="2628900"/>
          <p14:tracePt t="52265" x="1752600" y="2628900"/>
          <p14:tracePt t="52281" x="1885950" y="2628900"/>
          <p14:tracePt t="52298" x="2089150" y="2628900"/>
          <p14:tracePt t="52315" x="2317750" y="2628900"/>
          <p14:tracePt t="52332" x="2597150" y="2628900"/>
          <p14:tracePt t="52348" x="2844800" y="2628900"/>
          <p14:tracePt t="52365" x="3054350" y="2628900"/>
          <p14:tracePt t="52382" x="3232150" y="2628900"/>
          <p14:tracePt t="52398" x="3403600" y="2628900"/>
          <p14:tracePt t="52415" x="3562350" y="2628900"/>
          <p14:tracePt t="52432" x="3721100" y="2628900"/>
          <p14:tracePt t="52448" x="3898900" y="2628900"/>
          <p14:tracePt t="52450" x="3994150" y="2628900"/>
          <p14:tracePt t="52464" x="4089400" y="2628900"/>
          <p14:tracePt t="52481" x="4368800" y="2628900"/>
          <p14:tracePt t="52498" x="4552950" y="2628900"/>
          <p14:tracePt t="52514" x="4699000" y="2628900"/>
          <p14:tracePt t="52531" x="4813300" y="2628900"/>
          <p14:tracePt t="52548" x="4902200" y="2628900"/>
          <p14:tracePt t="52564" x="4965700" y="2628900"/>
          <p14:tracePt t="52581" x="5010150" y="2628900"/>
          <p14:tracePt t="52598" x="5035550" y="2628900"/>
          <p14:tracePt t="52615" x="5041900" y="2628900"/>
          <p14:tracePt t="52675" x="5048250" y="2628900"/>
          <p14:tracePt t="52699" x="5054600" y="2628900"/>
          <p14:tracePt t="52715" x="5060950" y="2628900"/>
          <p14:tracePt t="52731" x="5067300" y="2628900"/>
          <p14:tracePt t="52748" x="5080000" y="2628900"/>
          <p14:tracePt t="52765" x="5105400" y="2628900"/>
          <p14:tracePt t="52781" x="5143500" y="2628900"/>
          <p14:tracePt t="52798" x="5175250" y="2628900"/>
          <p14:tracePt t="52802" x="5194300" y="2628900"/>
          <p14:tracePt t="52814" x="5200650" y="2628900"/>
          <p14:tracePt t="52831" x="5213350" y="2628900"/>
          <p14:tracePt t="52834" x="5219700" y="2628900"/>
          <p14:tracePt t="53794" x="0" y="0"/>
        </p14:tracePtLst>
        <p14:tracePtLst>
          <p14:tracePt t="60100" x="5321300" y="3549650"/>
          <p14:tracePt t="60112" x="5314950" y="3581400"/>
          <p14:tracePt t="60129" x="5314950" y="3619500"/>
          <p14:tracePt t="60145" x="5314950" y="3689350"/>
          <p14:tracePt t="60162" x="5314950" y="3771900"/>
          <p14:tracePt t="60178" x="5314950" y="3860800"/>
          <p14:tracePt t="60195" x="5340350" y="3981450"/>
          <p14:tracePt t="60212" x="5353050" y="4108450"/>
          <p14:tracePt t="60228" x="5384800" y="4254500"/>
          <p14:tracePt t="60245" x="5422900" y="4394200"/>
          <p14:tracePt t="60262" x="5467350" y="4508500"/>
          <p14:tracePt t="60279" x="5492750" y="4584700"/>
          <p14:tracePt t="60295" x="5505450" y="4629150"/>
          <p14:tracePt t="60312" x="5511800" y="4648200"/>
          <p14:tracePt t="60329" x="5524500" y="4673600"/>
          <p14:tracePt t="60345" x="5530850" y="4692650"/>
          <p14:tracePt t="60362" x="5537200" y="4711700"/>
          <p14:tracePt t="60379" x="5537200" y="4724400"/>
          <p14:tracePt t="60395" x="5543550" y="4730750"/>
          <p14:tracePt t="60412" x="5549900" y="4737100"/>
          <p14:tracePt t="60428" x="5556250" y="4743450"/>
          <p14:tracePt t="60509" x="5568950" y="4743450"/>
          <p14:tracePt t="60518" x="5594350" y="4749800"/>
          <p14:tracePt t="60528" x="5600700" y="4749800"/>
          <p14:tracePt t="60545" x="5746750" y="4768850"/>
          <p14:tracePt t="60562" x="5854700" y="4794250"/>
          <p14:tracePt t="60579" x="5994400" y="4806950"/>
          <p14:tracePt t="60596" x="6121400" y="4806950"/>
          <p14:tracePt t="60612" x="6235700" y="4806950"/>
          <p14:tracePt t="60629" x="6337300" y="4806950"/>
          <p14:tracePt t="60645" x="6413500" y="4806950"/>
          <p14:tracePt t="60662" x="6445250" y="4800600"/>
          <p14:tracePt t="60678" x="6464300" y="4794250"/>
          <p14:tracePt t="60695" x="6470650" y="4794250"/>
          <p14:tracePt t="60715" x="6483350" y="4787900"/>
          <p14:tracePt t="60740" x="6489700" y="4787900"/>
          <p14:tracePt t="60748" x="6489700" y="4781550"/>
          <p14:tracePt t="60762" x="6496050" y="4768850"/>
          <p14:tracePt t="60778" x="6508750" y="4756150"/>
          <p14:tracePt t="60795" x="6515100" y="4737100"/>
          <p14:tracePt t="60812" x="6527800" y="4692650"/>
          <p14:tracePt t="60828" x="6540500" y="4635500"/>
          <p14:tracePt t="60845" x="6559550" y="4565650"/>
          <p14:tracePt t="60862" x="6565900" y="4495800"/>
          <p14:tracePt t="60866" x="6565900" y="4464050"/>
          <p14:tracePt t="60879" x="6565900" y="4432300"/>
          <p14:tracePt t="60895" x="6572250" y="4362450"/>
          <p14:tracePt t="60912" x="6578600" y="4267200"/>
          <p14:tracePt t="60915" x="6584950" y="4235450"/>
          <p14:tracePt t="60929" x="6591300" y="4191000"/>
          <p14:tracePt t="60930" x="6591300" y="4165600"/>
          <p14:tracePt t="60945" x="6591300" y="4102100"/>
          <p14:tracePt t="60962" x="6591300" y="4044950"/>
          <p14:tracePt t="60978" x="6591300" y="4000500"/>
          <p14:tracePt t="60995" x="6591300" y="3956050"/>
          <p14:tracePt t="61012" x="6597650" y="3898900"/>
          <p14:tracePt t="61028" x="6604000" y="3873500"/>
          <p14:tracePt t="61045" x="6604000" y="3841750"/>
          <p14:tracePt t="61062" x="6604000" y="3810000"/>
          <p14:tracePt t="61078" x="6604000" y="3790950"/>
          <p14:tracePt t="61095" x="6604000" y="3771900"/>
          <p14:tracePt t="61098" x="6604000" y="3759200"/>
          <p14:tracePt t="61112" x="6604000" y="3752850"/>
          <p14:tracePt t="61115" x="6604000" y="3740150"/>
          <p14:tracePt t="61131" x="6604000" y="3733800"/>
          <p14:tracePt t="61145" x="6604000" y="3727450"/>
          <p14:tracePt t="61170" x="6604000" y="3721100"/>
          <p14:tracePt t="61284" x="6597650" y="3714750"/>
          <p14:tracePt t="61301" x="6553200" y="3702050"/>
          <p14:tracePt t="61322" x="6426200" y="3689350"/>
          <p14:tracePt t="61339" x="6254750" y="3689350"/>
          <p14:tracePt t="61349" x="6159500" y="3689350"/>
          <p14:tracePt t="61362" x="5969000" y="3689350"/>
          <p14:tracePt t="61379" x="5778500" y="3689350"/>
          <p14:tracePt t="61396" x="5645150" y="3689350"/>
          <p14:tracePt t="61412" x="5575300" y="3689350"/>
          <p14:tracePt t="61429" x="5556250" y="3689350"/>
          <p14:tracePt t="61445" x="5549900" y="3689350"/>
          <p14:tracePt t="61581" x="5543550" y="3689350"/>
          <p14:tracePt t="61597" x="5530850" y="3695700"/>
          <p14:tracePt t="61616" x="5511800" y="3740150"/>
          <p14:tracePt t="61619" x="5511800" y="3765550"/>
          <p14:tracePt t="61638" x="5480050" y="3848100"/>
          <p14:tracePt t="61650" x="5454650" y="3937000"/>
          <p14:tracePt t="61662" x="5441950" y="3994150"/>
          <p14:tracePt t="61679" x="5410200" y="4102100"/>
          <p14:tracePt t="61695" x="5391150" y="4191000"/>
          <p14:tracePt t="61711" x="5384800" y="4248150"/>
          <p14:tracePt t="61728" x="5378450" y="4298950"/>
          <p14:tracePt t="61730" x="5378450" y="4305300"/>
          <p14:tracePt t="61745" x="5378450" y="4330700"/>
          <p14:tracePt t="61761" x="5378450" y="4337050"/>
          <p14:tracePt t="61778" x="5378450" y="4343400"/>
          <p14:tracePt t="61811" x="5378450" y="4349750"/>
          <p14:tracePt t="61834" x="5378450" y="4356100"/>
          <p14:tracePt t="61845" x="5378450" y="4362450"/>
          <p14:tracePt t="61866" x="5378450" y="4368800"/>
          <p14:tracePt t="61879" x="5378450" y="4381500"/>
          <p14:tracePt t="61895" x="5378450" y="4400550"/>
          <p14:tracePt t="61912" x="5391150" y="4432300"/>
          <p14:tracePt t="61914" x="5397500" y="4451350"/>
          <p14:tracePt t="61928" x="5403850" y="4470400"/>
          <p14:tracePt t="61945" x="5422900" y="4521200"/>
          <p14:tracePt t="61961" x="5435600" y="4552950"/>
          <p14:tracePt t="61978" x="5461000" y="4597400"/>
          <p14:tracePt t="61995" x="5486400" y="4635500"/>
          <p14:tracePt t="62011" x="5518150" y="4673600"/>
          <p14:tracePt t="62028" x="5543550" y="4705350"/>
          <p14:tracePt t="62045" x="5581650" y="4737100"/>
          <p14:tracePt t="62061" x="5619750" y="4762500"/>
          <p14:tracePt t="62078" x="5651500" y="4781550"/>
          <p14:tracePt t="62095" x="5683250" y="4781550"/>
          <p14:tracePt t="62098" x="5702300" y="4781550"/>
          <p14:tracePt t="62111" x="5727700" y="4781550"/>
          <p14:tracePt t="62128" x="5791200" y="4781550"/>
          <p14:tracePt t="62131" x="5848350" y="4781550"/>
          <p14:tracePt t="62144" x="5899150" y="4775200"/>
          <p14:tracePt t="62162" x="6057900" y="4724400"/>
          <p14:tracePt t="62178" x="6159500" y="4679950"/>
          <p14:tracePt t="62195" x="6248400" y="4622800"/>
          <p14:tracePt t="62211" x="6292850" y="4584700"/>
          <p14:tracePt t="62228" x="6324600" y="4552950"/>
          <p14:tracePt t="62245" x="6343650" y="4527550"/>
          <p14:tracePt t="62261" x="6362700" y="4508500"/>
          <p14:tracePt t="62278" x="6375400" y="4470400"/>
          <p14:tracePt t="62295" x="6388100" y="4438650"/>
          <p14:tracePt t="62311" x="6400800" y="4387850"/>
          <p14:tracePt t="62328" x="6407150" y="4330700"/>
          <p14:tracePt t="62345" x="6413500" y="4279900"/>
          <p14:tracePt t="62347" x="6419850" y="4235450"/>
          <p14:tracePt t="62361" x="6419850" y="4191000"/>
          <p14:tracePt t="62378" x="6419850" y="4133850"/>
          <p14:tracePt t="62394" x="6426200" y="4070350"/>
          <p14:tracePt t="62411" x="6426200" y="4019550"/>
          <p14:tracePt t="62428" x="6426200" y="3962400"/>
          <p14:tracePt t="62444" x="6413500" y="3905250"/>
          <p14:tracePt t="62461" x="6400800" y="3841750"/>
          <p14:tracePt t="62478" x="6375400" y="3790950"/>
          <p14:tracePt t="62495" x="6362700" y="3733800"/>
          <p14:tracePt t="62511" x="6350000" y="3689350"/>
          <p14:tracePt t="62528" x="6337300" y="3676650"/>
          <p14:tracePt t="62531" x="6330950" y="3670300"/>
          <p14:tracePt t="62643" x="6330950" y="3663950"/>
          <p14:tracePt t="62690" x="6324600" y="3663950"/>
          <p14:tracePt t="62698" x="6318250" y="3663950"/>
          <p14:tracePt t="62711" x="6305550" y="3663950"/>
          <p14:tracePt t="62728" x="6235700" y="3663950"/>
          <p14:tracePt t="62744" x="6083300" y="3663950"/>
          <p14:tracePt t="62746" x="5981700" y="3663950"/>
          <p14:tracePt t="62761" x="5772150" y="3663950"/>
          <p14:tracePt t="62778" x="5575300" y="3683000"/>
          <p14:tracePt t="62794" x="5467350" y="3702050"/>
          <p14:tracePt t="62811" x="5435600" y="3714750"/>
          <p14:tracePt t="62828" x="5429250" y="3714750"/>
          <p14:tracePt t="63023" x="5416550" y="3714750"/>
          <p14:tracePt t="63038" x="5410200" y="3721100"/>
          <p14:tracePt t="63051" x="5397500" y="3733800"/>
          <p14:tracePt t="63065" x="5391150" y="3733800"/>
          <p14:tracePt t="63068" x="5391150" y="3746500"/>
          <p14:tracePt t="63078" x="5384800" y="3752850"/>
          <p14:tracePt t="63095" x="5372100" y="3771900"/>
          <p14:tracePt t="63111" x="5365750" y="3797300"/>
          <p14:tracePt t="63128" x="5353050" y="3841750"/>
          <p14:tracePt t="63130" x="5346700" y="3867150"/>
          <p14:tracePt t="63145" x="5340350" y="3898900"/>
          <p14:tracePt t="63161" x="5314950" y="4006850"/>
          <p14:tracePt t="63178" x="5308600" y="4064000"/>
          <p14:tracePt t="63194" x="5308600" y="4127500"/>
          <p14:tracePt t="63211" x="5308600" y="4184650"/>
          <p14:tracePt t="63228" x="5308600" y="4229100"/>
          <p14:tracePt t="63244" x="5308600" y="4279900"/>
          <p14:tracePt t="63261" x="5308600" y="4324350"/>
          <p14:tracePt t="63277" x="5308600" y="4368800"/>
          <p14:tracePt t="63294" x="5314950" y="4394200"/>
          <p14:tracePt t="63311" x="5321300" y="4425950"/>
          <p14:tracePt t="63327" x="5327650" y="4451350"/>
          <p14:tracePt t="63344" x="5327650" y="4464050"/>
          <p14:tracePt t="63362" x="5334000" y="4476750"/>
          <p14:tracePt t="63378" x="5340350" y="4495800"/>
          <p14:tracePt t="63395" x="5346700" y="4508500"/>
          <p14:tracePt t="63411" x="5359400" y="4527550"/>
          <p14:tracePt t="63428" x="5365750" y="4552950"/>
          <p14:tracePt t="63444" x="5372100" y="4578350"/>
          <p14:tracePt t="63461" x="5391150" y="4616450"/>
          <p14:tracePt t="63477" x="5416550" y="4648200"/>
          <p14:tracePt t="63494" x="5461000" y="4686300"/>
          <p14:tracePt t="63511" x="5518150" y="4724400"/>
          <p14:tracePt t="63527" x="5575300" y="4737100"/>
          <p14:tracePt t="63544" x="5626100" y="4749800"/>
          <p14:tracePt t="63546" x="5645150" y="4749800"/>
          <p14:tracePt t="63561" x="5721350" y="4749800"/>
          <p14:tracePt t="63577" x="5816600" y="4749800"/>
          <p14:tracePt t="63595" x="5930900" y="4737100"/>
          <p14:tracePt t="63611" x="6019800" y="4718050"/>
          <p14:tracePt t="63628" x="6076950" y="4686300"/>
          <p14:tracePt t="63644" x="6134100" y="4660900"/>
          <p14:tracePt t="63661" x="6165850" y="4629150"/>
          <p14:tracePt t="63677" x="6197600" y="4610100"/>
          <p14:tracePt t="63695" x="6223000" y="4591050"/>
          <p14:tracePt t="63698" x="6229350" y="4584700"/>
          <p14:tracePt t="63711" x="6242050" y="4578350"/>
          <p14:tracePt t="63728" x="6261100" y="4565650"/>
          <p14:tracePt t="63731" x="6280150" y="4559300"/>
          <p14:tracePt t="63744" x="6292850" y="4546600"/>
          <p14:tracePt t="63761" x="6318250" y="4514850"/>
          <p14:tracePt t="63777" x="6337300" y="4483100"/>
          <p14:tracePt t="63794" x="6350000" y="4451350"/>
          <p14:tracePt t="63811" x="6356350" y="4419600"/>
          <p14:tracePt t="63827" x="6356350" y="4381500"/>
          <p14:tracePt t="63844" x="6356350" y="4324350"/>
          <p14:tracePt t="63861" x="6356350" y="4235450"/>
          <p14:tracePt t="63878" x="6330950" y="4165600"/>
          <p14:tracePt t="63881" x="6318250" y="4133850"/>
          <p14:tracePt t="63894" x="6305550" y="4108450"/>
          <p14:tracePt t="63911" x="6292850" y="4044950"/>
          <p14:tracePt t="63927" x="6280150" y="4006850"/>
          <p14:tracePt t="63944" x="6273800" y="3975100"/>
          <p14:tracePt t="63946" x="6267450" y="3949700"/>
          <p14:tracePt t="63961" x="6261100" y="3911600"/>
          <p14:tracePt t="63977" x="6254750" y="3886200"/>
          <p14:tracePt t="63994" x="6248400" y="3854450"/>
          <p14:tracePt t="64011" x="6248400" y="3841750"/>
          <p14:tracePt t="64027" x="6235700" y="3829050"/>
          <p14:tracePt t="64044" x="6229350" y="3822700"/>
          <p14:tracePt t="64067" x="6229350" y="3816350"/>
          <p14:tracePt t="64090" x="6216650" y="3810000"/>
          <p14:tracePt t="64106" x="6203950" y="3803650"/>
          <p14:tracePt t="64115" x="6197600" y="3803650"/>
          <p14:tracePt t="64128" x="6184900" y="3797300"/>
          <p14:tracePt t="64144" x="6153150" y="3778250"/>
          <p14:tracePt t="64146" x="6140450" y="3765550"/>
          <p14:tracePt t="64161" x="6102350" y="3752850"/>
          <p14:tracePt t="64164" x="6070600" y="3740150"/>
          <p14:tracePt t="64178" x="5956300" y="3714750"/>
          <p14:tracePt t="64194" x="5829300" y="3689350"/>
          <p14:tracePt t="64211" x="5708650" y="3683000"/>
          <p14:tracePt t="64228" x="5613400" y="3683000"/>
          <p14:tracePt t="64244" x="5543550" y="3683000"/>
          <p14:tracePt t="64261" x="5518150" y="3689350"/>
          <p14:tracePt t="64277" x="5499100" y="3702050"/>
          <p14:tracePt t="64294" x="5486400" y="3708400"/>
          <p14:tracePt t="64311" x="5480050" y="3714750"/>
          <p14:tracePt t="64327" x="5467350" y="3740150"/>
          <p14:tracePt t="64344" x="5454650" y="3778250"/>
          <p14:tracePt t="64345" x="5448300" y="3803650"/>
          <p14:tracePt t="64361" x="5441950" y="3841750"/>
          <p14:tracePt t="64363" x="5441950" y="3860800"/>
          <p14:tracePt t="64377" x="5435600" y="3956050"/>
          <p14:tracePt t="64394" x="5435600" y="4083050"/>
          <p14:tracePt t="64411" x="5435600" y="4197350"/>
          <p14:tracePt t="64428" x="5435600" y="4305300"/>
          <p14:tracePt t="64444" x="5435600" y="4381500"/>
          <p14:tracePt t="64461" x="5441950" y="4451350"/>
          <p14:tracePt t="64478" x="5448300" y="4483100"/>
          <p14:tracePt t="64494" x="5454650" y="4508500"/>
          <p14:tracePt t="64511" x="5454650" y="4521200"/>
          <p14:tracePt t="64527" x="5461000" y="4540250"/>
          <p14:tracePt t="64544" x="5467350" y="4559300"/>
          <p14:tracePt t="64560" x="5473700" y="4603750"/>
          <p14:tracePt t="64577" x="5492750" y="4648200"/>
          <p14:tracePt t="64594" x="5505450" y="4673600"/>
          <p14:tracePt t="64611" x="5511800" y="4679950"/>
          <p14:tracePt t="64627" x="5518150" y="4692650"/>
          <p14:tracePt t="64644" x="5530850" y="4699000"/>
          <p14:tracePt t="64661" x="5537200" y="4705350"/>
          <p14:tracePt t="64677" x="5549900" y="4711700"/>
          <p14:tracePt t="64694" x="5588000" y="4724400"/>
          <p14:tracePt t="64711" x="5619750" y="4730750"/>
          <p14:tracePt t="64727" x="5664200" y="4730750"/>
          <p14:tracePt t="64744" x="5721350" y="4730750"/>
          <p14:tracePt t="64746" x="5778500" y="4730750"/>
          <p14:tracePt t="64760" x="5822950" y="4718050"/>
          <p14:tracePt t="64777" x="5988050" y="4679950"/>
          <p14:tracePt t="64794" x="6076950" y="4648200"/>
          <p14:tracePt t="64810" x="6140450" y="4622800"/>
          <p14:tracePt t="64827" x="6178550" y="4597400"/>
          <p14:tracePt t="64844" x="6203950" y="4565650"/>
          <p14:tracePt t="64861" x="6229350" y="4521200"/>
          <p14:tracePt t="64877" x="6248400" y="4470400"/>
          <p14:tracePt t="64894" x="6261100" y="4413250"/>
          <p14:tracePt t="64910" x="6261100" y="4362450"/>
          <p14:tracePt t="64927" x="6261100" y="4311650"/>
          <p14:tracePt t="64944" x="6261100" y="4248150"/>
          <p14:tracePt t="64960" x="6261100" y="4165600"/>
          <p14:tracePt t="64962" x="6254750" y="4121150"/>
          <p14:tracePt t="64977" x="6242050" y="4038600"/>
          <p14:tracePt t="64994" x="6216650" y="3968750"/>
          <p14:tracePt t="65010" x="6203950" y="3917950"/>
          <p14:tracePt t="65027" x="6184900" y="3867150"/>
          <p14:tracePt t="65043" x="6184900" y="3841750"/>
          <p14:tracePt t="65060" x="6178550" y="3822700"/>
          <p14:tracePt t="65077" x="6178550" y="3810000"/>
          <p14:tracePt t="65094" x="6178550" y="3803650"/>
          <p14:tracePt t="65394" x="0" y="0"/>
        </p14:tracePtLst>
        <p14:tracePtLst>
          <p14:tracePt t="66436" x="5702300" y="3790950"/>
          <p14:tracePt t="66506" x="5695950" y="3790950"/>
          <p14:tracePt t="66525" x="5695950" y="3797300"/>
          <p14:tracePt t="66538" x="5695950" y="3841750"/>
          <p14:tracePt t="66550" x="5695950" y="3867150"/>
          <p14:tracePt t="66560" x="5695950" y="3898900"/>
          <p14:tracePt t="66561" x="5695950" y="3930650"/>
          <p14:tracePt t="66577" x="5695950" y="3968750"/>
          <p14:tracePt t="66579" x="5695950" y="4025900"/>
          <p14:tracePt t="66593" x="5695950" y="4133850"/>
          <p14:tracePt t="66610" x="5702300" y="4241800"/>
          <p14:tracePt t="66627" x="5708650" y="4324350"/>
          <p14:tracePt t="66644" x="5721350" y="4394200"/>
          <p14:tracePt t="66660" x="5727700" y="4457700"/>
          <p14:tracePt t="66677" x="5734050" y="4521200"/>
          <p14:tracePt t="66693" x="5740400" y="4578350"/>
          <p14:tracePt t="66710" x="5746750" y="4629150"/>
          <p14:tracePt t="66726" x="5753100" y="4673600"/>
          <p14:tracePt t="66743" x="5759450" y="4705350"/>
          <p14:tracePt t="66760" x="5759450" y="4718050"/>
          <p14:tracePt t="66776" x="5759450" y="4743450"/>
          <p14:tracePt t="66779" x="5759450" y="4749800"/>
          <p14:tracePt t="66793" x="5765800" y="4756150"/>
          <p14:tracePt t="66906" x="5765800" y="4762500"/>
          <p14:tracePt t="66914" x="5765800" y="4768850"/>
          <p14:tracePt t="67237" x="5772150" y="4749800"/>
          <p14:tracePt t="67260" x="5778500" y="4686300"/>
          <p14:tracePt t="67277" x="5778500" y="4622800"/>
          <p14:tracePt t="67293" x="5778500" y="4559300"/>
          <p14:tracePt t="67309" x="5778500" y="4495800"/>
          <p14:tracePt t="67326" x="5778500" y="4406900"/>
          <p14:tracePt t="67343" x="5778500" y="4343400"/>
          <p14:tracePt t="67359" x="5778500" y="4286250"/>
          <p14:tracePt t="67376" x="5778500" y="4235450"/>
          <p14:tracePt t="67378" x="5778500" y="4222750"/>
          <p14:tracePt t="67393" x="5778500" y="4178300"/>
          <p14:tracePt t="67410" x="5778500" y="4133850"/>
          <p14:tracePt t="67426" x="5778500" y="4083050"/>
          <p14:tracePt t="67443" x="5778500" y="4051300"/>
          <p14:tracePt t="67459" x="5778500" y="4025900"/>
          <p14:tracePt t="67476" x="5778500" y="4013200"/>
          <p14:tracePt t="67493" x="5778500" y="4000500"/>
          <p14:tracePt t="67509" x="5778500" y="3994150"/>
          <p14:tracePt t="67526" x="5778500" y="3981450"/>
          <p14:tracePt t="67543" x="5778500" y="3975100"/>
          <p14:tracePt t="67559" x="5778500" y="3962400"/>
          <p14:tracePt t="67636" x="5778500" y="3956050"/>
          <p14:tracePt t="67643" x="5778500" y="3949700"/>
          <p14:tracePt t="67666" x="5778500" y="3943350"/>
          <p14:tracePt t="67676" x="5778500" y="3937000"/>
          <p14:tracePt t="67693" x="5778500" y="3930650"/>
          <p14:tracePt t="67710" x="5778500" y="3917950"/>
          <p14:tracePt t="67883" x="5778500" y="3924300"/>
          <p14:tracePt t="67890" x="5778500" y="3937000"/>
          <p14:tracePt t="67898" x="5778500" y="3968750"/>
          <p14:tracePt t="67910" x="5778500" y="4006850"/>
          <p14:tracePt t="67926" x="5778500" y="4102100"/>
          <p14:tracePt t="67943" x="5778500" y="4210050"/>
          <p14:tracePt t="67960" x="5778500" y="4311650"/>
          <p14:tracePt t="67962" x="5778500" y="4368800"/>
          <p14:tracePt t="67976" x="5778500" y="4419600"/>
          <p14:tracePt t="67993" x="5778500" y="4514850"/>
          <p14:tracePt t="68009" x="5778500" y="4635500"/>
          <p14:tracePt t="68026" x="5778500" y="4699000"/>
          <p14:tracePt t="68043" x="5778500" y="4749800"/>
          <p14:tracePt t="68059" x="5778500" y="4768850"/>
          <p14:tracePt t="68076" x="5778500" y="4775200"/>
          <p14:tracePt t="68202" x="0" y="0"/>
        </p14:tracePtLst>
        <p14:tracePtLst>
          <p14:tracePt t="69678" x="5035550" y="4699000"/>
          <p14:tracePt t="69826" x="0" y="0"/>
        </p14:tracePtLst>
        <p14:tracePtLst>
          <p14:tracePt t="70500" x="5613400" y="3848100"/>
          <p14:tracePt t="70514" x="5613400" y="3854450"/>
          <p14:tracePt t="70525" x="5607050" y="3867150"/>
          <p14:tracePt t="70555" x="5607050" y="3873500"/>
          <p14:tracePt t="70570" x="5607050" y="3879850"/>
          <p14:tracePt t="70580" x="5607050" y="3886200"/>
          <p14:tracePt t="70592" x="5607050" y="3892550"/>
          <p14:tracePt t="70609" x="5613400" y="3905250"/>
          <p14:tracePt t="70627" x="5638800" y="3917950"/>
          <p14:tracePt t="70643" x="5657850" y="3930650"/>
          <p14:tracePt t="70659" x="5683250" y="3930650"/>
          <p14:tracePt t="70676" x="5721350" y="3937000"/>
          <p14:tracePt t="70693" x="5753100" y="3937000"/>
          <p14:tracePt t="70709" x="5765800" y="3937000"/>
          <p14:tracePt t="70725" x="5791200" y="3930650"/>
          <p14:tracePt t="70742" x="5797550" y="3924300"/>
          <p14:tracePt t="70759" x="5810250" y="3905250"/>
          <p14:tracePt t="70762" x="5810250" y="3898900"/>
          <p14:tracePt t="70775" x="5810250" y="3886200"/>
          <p14:tracePt t="70792" x="5810250" y="3860800"/>
          <p14:tracePt t="70808" x="5810250" y="3835400"/>
          <p14:tracePt t="70825" x="5797550" y="3797300"/>
          <p14:tracePt t="70841" x="5791200" y="3784600"/>
          <p14:tracePt t="70858" x="5772150" y="3778250"/>
          <p14:tracePt t="70875" x="5753100" y="3778250"/>
          <p14:tracePt t="70892" x="5727700" y="3778250"/>
          <p14:tracePt t="70909" x="5708650" y="3778250"/>
          <p14:tracePt t="70925" x="5695950" y="3778250"/>
          <p14:tracePt t="70942" x="5683250" y="3784600"/>
          <p14:tracePt t="70975" x="5676900" y="3790950"/>
          <p14:tracePt t="71057" x="0" y="0"/>
        </p14:tracePtLst>
        <p14:tracePtLst>
          <p14:tracePt t="71475" x="5543550" y="4095750"/>
          <p14:tracePt t="71514" x="5530850" y="4095750"/>
          <p14:tracePt t="71543" x="5530850" y="4108450"/>
          <p14:tracePt t="71552" x="5530850" y="4114800"/>
          <p14:tracePt t="71562" x="5530850" y="4133850"/>
          <p14:tracePt t="71575" x="5530850" y="4140200"/>
          <p14:tracePt t="71591" x="5530850" y="4152900"/>
          <p14:tracePt t="71608" x="5543550" y="4171950"/>
          <p14:tracePt t="71625" x="5581650" y="4184650"/>
          <p14:tracePt t="71642" x="5613400" y="4184650"/>
          <p14:tracePt t="71659" x="5657850" y="4184650"/>
          <p14:tracePt t="71675" x="5676900" y="4171950"/>
          <p14:tracePt t="71692" x="5695950" y="4152900"/>
          <p14:tracePt t="71709" x="5702300" y="4133850"/>
          <p14:tracePt t="71725" x="5702300" y="4127500"/>
          <p14:tracePt t="71742" x="5702300" y="4114800"/>
          <p14:tracePt t="71758" x="5702300" y="4108450"/>
          <p14:tracePt t="71775" x="5702300" y="4095750"/>
          <p14:tracePt t="71778" x="5702300" y="4089400"/>
          <p14:tracePt t="71791" x="5702300" y="4083050"/>
          <p14:tracePt t="71914" x="0" y="0"/>
        </p14:tracePtLst>
        <p14:tracePtLst>
          <p14:tracePt t="72436" x="5524500" y="4381500"/>
          <p14:tracePt t="72554" x="0" y="0"/>
        </p14:tracePtLst>
        <p14:tracePtLst>
          <p14:tracePt t="72842" x="5626100" y="4597400"/>
          <p14:tracePt t="72972" x="0" y="0"/>
        </p14:tracePtLst>
        <p14:tracePtLst>
          <p14:tracePt t="73691" x="1822450" y="3606800"/>
          <p14:tracePt t="73715" x="1809750" y="3606800"/>
          <p14:tracePt t="73725" x="1803400" y="3606800"/>
          <p14:tracePt t="73741" x="1797050" y="3632200"/>
          <p14:tracePt t="73758" x="1784350" y="3670300"/>
          <p14:tracePt t="73763" x="1778000" y="3695700"/>
          <p14:tracePt t="73774" x="1778000" y="3714750"/>
          <p14:tracePt t="73791" x="1778000" y="3752850"/>
          <p14:tracePt t="73807" x="1778000" y="3803650"/>
          <p14:tracePt t="73811" x="1784350" y="3816350"/>
          <p14:tracePt t="73824" x="1790700" y="3835400"/>
          <p14:tracePt t="73841" x="1835150" y="3898900"/>
          <p14:tracePt t="73857" x="1911350" y="3943350"/>
          <p14:tracePt t="73874" x="2006600" y="4000500"/>
          <p14:tracePt t="73891" x="2101850" y="4038600"/>
          <p14:tracePt t="73908" x="2152650" y="4044950"/>
          <p14:tracePt t="73924" x="2171700" y="4044950"/>
          <p14:tracePt t="73941" x="2184400" y="4044950"/>
          <p14:tracePt t="73957" x="2203450" y="4025900"/>
          <p14:tracePt t="73974" x="2216150" y="3981450"/>
          <p14:tracePt t="73991" x="2216150" y="3930650"/>
          <p14:tracePt t="73994" x="2216150" y="3898900"/>
          <p14:tracePt t="74007" x="2216150" y="3867150"/>
          <p14:tracePt t="74024" x="2203450" y="3790950"/>
          <p14:tracePt t="74027" x="2190750" y="3765550"/>
          <p14:tracePt t="74040" x="2171700" y="3733800"/>
          <p14:tracePt t="74057" x="2139950" y="3689350"/>
          <p14:tracePt t="74074" x="2114550" y="3676650"/>
          <p14:tracePt t="74091" x="2095500" y="3663950"/>
          <p14:tracePt t="74107" x="2063750" y="3651250"/>
          <p14:tracePt t="74124" x="2032000" y="3651250"/>
          <p14:tracePt t="74140" x="1981200" y="3651250"/>
          <p14:tracePt t="74158" x="1936750" y="3651250"/>
          <p14:tracePt t="74174" x="1892300" y="3657600"/>
          <p14:tracePt t="74191" x="1873250" y="3676650"/>
          <p14:tracePt t="74208" x="1860550" y="3683000"/>
          <p14:tracePt t="74210" x="1860550" y="3695700"/>
          <p14:tracePt t="74224" x="1854200" y="3708400"/>
          <p14:tracePt t="74240" x="1854200" y="3721100"/>
          <p14:tracePt t="74257" x="1854200" y="3784600"/>
          <p14:tracePt t="74274" x="1854200" y="3841750"/>
          <p14:tracePt t="74290" x="1879600" y="3886200"/>
          <p14:tracePt t="74307" x="1924050" y="3930650"/>
          <p14:tracePt t="74324" x="2000250" y="3975100"/>
          <p14:tracePt t="74340" x="2070100" y="4006850"/>
          <p14:tracePt t="74357" x="2133600" y="4025900"/>
          <p14:tracePt t="74374" x="2165350" y="4025900"/>
          <p14:tracePt t="74390" x="2209800" y="4025900"/>
          <p14:tracePt t="74393" x="2222500" y="4013200"/>
          <p14:tracePt t="74407" x="2235200" y="3994150"/>
          <p14:tracePt t="74424" x="2254250" y="3924300"/>
          <p14:tracePt t="74427" x="2266950" y="3879850"/>
          <p14:tracePt t="74441" x="2266950" y="3848100"/>
          <p14:tracePt t="74458" x="2247900" y="3714750"/>
          <p14:tracePt t="74474" x="2197100" y="3651250"/>
          <p14:tracePt t="74491" x="2120900" y="3594100"/>
          <p14:tracePt t="74507" x="2063750" y="3575050"/>
          <p14:tracePt t="74524" x="2025650" y="3568700"/>
          <p14:tracePt t="74540" x="2000250" y="3568700"/>
          <p14:tracePt t="74557" x="1968500" y="3581400"/>
          <p14:tracePt t="74574" x="1949450" y="3625850"/>
          <p14:tracePt t="74590" x="1917700" y="3683000"/>
          <p14:tracePt t="74607" x="1911350" y="3721100"/>
          <p14:tracePt t="74624" x="1911350" y="3746500"/>
          <p14:tracePt t="74626" x="1917700" y="3771900"/>
          <p14:tracePt t="74640" x="1930400" y="3784600"/>
          <p14:tracePt t="74658" x="2019300" y="3829050"/>
          <p14:tracePt t="74674" x="2120900" y="3854450"/>
          <p14:tracePt t="74691" x="2197100" y="3854450"/>
          <p14:tracePt t="74707" x="2260600" y="3848100"/>
          <p14:tracePt t="74724" x="2279650" y="3822700"/>
          <p14:tracePt t="74741" x="2292350" y="3784600"/>
          <p14:tracePt t="74757" x="2292350" y="3727450"/>
          <p14:tracePt t="74774" x="2254250" y="3663950"/>
          <p14:tracePt t="74790" x="2209800" y="3613150"/>
          <p14:tracePt t="74807" x="2146300" y="3575050"/>
          <p14:tracePt t="74824" x="2114550" y="3568700"/>
          <p14:tracePt t="74826" x="2114550" y="3562350"/>
          <p14:tracePt t="74915" x="2114550" y="3549650"/>
          <p14:tracePt t="74925" x="2120900" y="3543300"/>
          <p14:tracePt t="74940" x="2152650" y="3511550"/>
          <p14:tracePt t="74957" x="2190750" y="3473450"/>
          <p14:tracePt t="74958" x="0" y="0"/>
        </p14:tracePtLst>
        <p14:tracePtLst>
          <p14:tracePt t="75408" x="2705100" y="2349500"/>
          <p14:tracePt t="75427" x="2698750" y="2349500"/>
          <p14:tracePt t="75440" x="2692400" y="2355850"/>
          <p14:tracePt t="75457" x="2692400" y="2438400"/>
          <p14:tracePt t="75474" x="2692400" y="2520950"/>
          <p14:tracePt t="75490" x="2711450" y="2603500"/>
          <p14:tracePt t="75507" x="2743200" y="2660650"/>
          <p14:tracePt t="75523" x="2781300" y="2686050"/>
          <p14:tracePt t="75540" x="2832100" y="2711450"/>
          <p14:tracePt t="75557" x="2882900" y="2724150"/>
          <p14:tracePt t="75573" x="2927350" y="2724150"/>
          <p14:tracePt t="75590" x="2984500" y="2717800"/>
          <p14:tracePt t="75607" x="3028950" y="2686050"/>
          <p14:tracePt t="75623" x="3054350" y="2635250"/>
          <p14:tracePt t="75640" x="3060700" y="2603500"/>
          <p14:tracePt t="75657" x="3060700" y="2559050"/>
          <p14:tracePt t="75674" x="3060700" y="2540000"/>
          <p14:tracePt t="75699" x="3060700" y="2533650"/>
          <p14:tracePt t="75730" x="3060700" y="2527300"/>
          <p14:tracePt t="75762" x="0" y="0"/>
        </p14:tracePtLst>
        <p14:tracePtLst>
          <p14:tracePt t="76166" x="1860550" y="3657600"/>
          <p14:tracePt t="76178" x="1841500" y="3708400"/>
          <p14:tracePt t="76191" x="1835150" y="3727450"/>
          <p14:tracePt t="76208" x="1822450" y="3759200"/>
          <p14:tracePt t="76211" x="1822450" y="3771900"/>
          <p14:tracePt t="76224" x="1822450" y="3784600"/>
          <p14:tracePt t="76241" x="1822450" y="3816350"/>
          <p14:tracePt t="76257" x="1822450" y="3835400"/>
          <p14:tracePt t="76275" x="1835150" y="3879850"/>
          <p14:tracePt t="76290" x="1866900" y="3917950"/>
          <p14:tracePt t="76307" x="1943100" y="3962400"/>
          <p14:tracePt t="76323" x="2025650" y="4000500"/>
          <p14:tracePt t="76340" x="2120900" y="4032250"/>
          <p14:tracePt t="76357" x="2197100" y="4038600"/>
          <p14:tracePt t="76373" x="2273300" y="4038600"/>
          <p14:tracePt t="76390" x="2330450" y="4032250"/>
          <p14:tracePt t="76407" x="2355850" y="4019550"/>
          <p14:tracePt t="76424" x="2374900" y="4000500"/>
          <p14:tracePt t="76426" x="2381250" y="3994150"/>
          <p14:tracePt t="76440" x="2387600" y="3981450"/>
          <p14:tracePt t="76457" x="2393950" y="3968750"/>
          <p14:tracePt t="76473" x="2393950" y="3930650"/>
          <p14:tracePt t="76490" x="2393950" y="3898900"/>
          <p14:tracePt t="76507" x="2393950" y="3867150"/>
          <p14:tracePt t="76523" x="2393950" y="3854450"/>
          <p14:tracePt t="76666" x="0" y="0"/>
        </p14:tracePtLst>
        <p14:tracePtLst>
          <p14:tracePt t="77212" x="4514850" y="3575050"/>
          <p14:tracePt t="77226" x="4502150" y="3575050"/>
          <p14:tracePt t="77240" x="4502150" y="3581400"/>
          <p14:tracePt t="77258" x="4483100" y="3625850"/>
          <p14:tracePt t="77273" x="4451350" y="3771900"/>
          <p14:tracePt t="77290" x="4425950" y="3892550"/>
          <p14:tracePt t="77306" x="4413250" y="4000500"/>
          <p14:tracePt t="77323" x="4413250" y="4108450"/>
          <p14:tracePt t="77339" x="4413250" y="4222750"/>
          <p14:tracePt t="77356" x="4419600" y="4356100"/>
          <p14:tracePt t="77373" x="4438650" y="4464050"/>
          <p14:tracePt t="77389" x="4464050" y="4552950"/>
          <p14:tracePt t="77406" x="4483100" y="4635500"/>
          <p14:tracePt t="77423" x="4495800" y="4667250"/>
          <p14:tracePt t="77426" x="4502150" y="4679950"/>
          <p14:tracePt t="77531" x="4508500" y="4686300"/>
          <p14:tracePt t="77546" x="4521200" y="4686300"/>
          <p14:tracePt t="77556" x="4533900" y="4692650"/>
          <p14:tracePt t="77573" x="4616450" y="4705350"/>
          <p14:tracePt t="77589" x="4794250" y="4743450"/>
          <p14:tracePt t="77606" x="5156200" y="4813300"/>
          <p14:tracePt t="77623" x="5683250" y="4921250"/>
          <p14:tracePt t="77639" x="6235700" y="5029200"/>
          <p14:tracePt t="77642" x="6489700" y="5080000"/>
          <p14:tracePt t="77656" x="6699250" y="5118100"/>
          <p14:tracePt t="77674" x="7035800" y="5168900"/>
          <p14:tracePt t="77690" x="7067550" y="5168900"/>
          <p14:tracePt t="77707" x="7080250" y="5168900"/>
          <p14:tracePt t="77811" x="7086600" y="5168900"/>
          <p14:tracePt t="77819" x="7092950" y="5149850"/>
          <p14:tracePt t="77827" x="7099300" y="5130800"/>
          <p14:tracePt t="77839" x="7105650" y="5092700"/>
          <p14:tracePt t="77856" x="7118350" y="4997450"/>
          <p14:tracePt t="77873" x="7137400" y="4857750"/>
          <p14:tracePt t="77874" x="7143750" y="4768850"/>
          <p14:tracePt t="77889" x="7143750" y="4591050"/>
          <p14:tracePt t="77906" x="7143750" y="4381500"/>
          <p14:tracePt t="77923" x="7099300" y="4178300"/>
          <p14:tracePt t="77940" x="7029450" y="3994150"/>
          <p14:tracePt t="77957" x="6959600" y="3848100"/>
          <p14:tracePt t="77973" x="6915150" y="3765550"/>
          <p14:tracePt t="77990" x="6889750" y="3721100"/>
          <p14:tracePt t="78006" x="6877050" y="3689350"/>
          <p14:tracePt t="78023" x="6870700" y="3683000"/>
          <p14:tracePt t="78226" x="6851650" y="3676650"/>
          <p14:tracePt t="78237" x="6813550" y="3663950"/>
          <p14:tracePt t="78246" x="6762750" y="3657600"/>
          <p14:tracePt t="78257" x="6686550" y="3644900"/>
          <p14:tracePt t="78273" x="6426200" y="3606800"/>
          <p14:tracePt t="78275" x="6223000" y="3581400"/>
          <p14:tracePt t="78290" x="5708650" y="3511550"/>
          <p14:tracePt t="78306" x="5238750" y="3473450"/>
          <p14:tracePt t="78323" x="5003800" y="3473450"/>
          <p14:tracePt t="78339" x="4889500" y="3473450"/>
          <p14:tracePt t="78356" x="4864100" y="3473450"/>
          <p14:tracePt t="78372" x="4857750" y="3473450"/>
          <p14:tracePt t="78530" x="4838700" y="3473450"/>
          <p14:tracePt t="78550" x="4800600" y="3473450"/>
          <p14:tracePt t="78555" x="4775200" y="3473450"/>
          <p14:tracePt t="78569" x="4749800" y="3473450"/>
          <p14:tracePt t="78582" x="4699000" y="3473450"/>
          <p14:tracePt t="78590" x="4667250" y="3473450"/>
          <p14:tracePt t="78606" x="4622800" y="3486150"/>
          <p14:tracePt t="78622" x="4591050" y="3505200"/>
          <p14:tracePt t="78639" x="4565650" y="3517900"/>
          <p14:tracePt t="78656" x="4552950" y="3530600"/>
          <p14:tracePt t="78673" x="4540250" y="3549650"/>
          <p14:tracePt t="78690" x="4527550" y="3568700"/>
          <p14:tracePt t="78706" x="4508500" y="3587750"/>
          <p14:tracePt t="78723" x="4495800" y="3632200"/>
          <p14:tracePt t="78740" x="4483100" y="3689350"/>
          <p14:tracePt t="78756" x="4476750" y="3740150"/>
          <p14:tracePt t="78772" x="4470400" y="3797300"/>
          <p14:tracePt t="78790" x="4470400" y="3841750"/>
          <p14:tracePt t="78806" x="4470400" y="3879850"/>
          <p14:tracePt t="78822" x="4470400" y="3937000"/>
          <p14:tracePt t="78839" x="4483100" y="3987800"/>
          <p14:tracePt t="78855" x="4508500" y="4057650"/>
          <p14:tracePt t="78872" x="4521200" y="4127500"/>
          <p14:tracePt t="78873" x="4527550" y="4159250"/>
          <p14:tracePt t="78889" x="4546600" y="4248150"/>
          <p14:tracePt t="78905" x="4565650" y="4318000"/>
          <p14:tracePt t="78922" x="4572000" y="4362450"/>
          <p14:tracePt t="78939" x="4591050" y="4394200"/>
          <p14:tracePt t="78956" x="4603750" y="4432300"/>
          <p14:tracePt t="78973" x="4616450" y="4457700"/>
          <p14:tracePt t="78989" x="4629150" y="4489450"/>
          <p14:tracePt t="79006" x="4629150" y="4508500"/>
          <p14:tracePt t="79023" x="4635500" y="4514850"/>
          <p14:tracePt t="79042" x="4641850" y="4527550"/>
          <p14:tracePt t="79059" x="4648200" y="4533900"/>
          <p14:tracePt t="79082" x="4654550" y="4540250"/>
          <p14:tracePt t="79090" x="4660900" y="4546600"/>
          <p14:tracePt t="79105" x="4686300" y="4559300"/>
          <p14:tracePt t="79122" x="4775200" y="4584700"/>
          <p14:tracePt t="79139" x="4984750" y="4629150"/>
          <p14:tracePt t="79155" x="5467350" y="4724400"/>
          <p14:tracePt t="79172" x="6216650" y="4813300"/>
          <p14:tracePt t="79189" x="6908800" y="4826000"/>
          <p14:tracePt t="79206" x="7277100" y="4826000"/>
          <p14:tracePt t="79209" x="7340600" y="4826000"/>
          <p14:tracePt t="79222" x="7372350" y="4826000"/>
          <p14:tracePt t="79239" x="7391400" y="4826000"/>
          <p14:tracePt t="79338" x="7397750" y="4826000"/>
          <p14:tracePt t="79354" x="7397750" y="4819650"/>
          <p14:tracePt t="79363" x="7404100" y="4787900"/>
          <p14:tracePt t="79372" x="7410450" y="4749800"/>
          <p14:tracePt t="79389" x="7410450" y="4686300"/>
          <p14:tracePt t="79406" x="7410450" y="4572000"/>
          <p14:tracePt t="79423" x="7397750" y="4413250"/>
          <p14:tracePt t="79439" x="7366000" y="4260850"/>
          <p14:tracePt t="79443" x="7340600" y="4191000"/>
          <p14:tracePt t="79456" x="7308850" y="4127500"/>
          <p14:tracePt t="79473" x="7232650" y="3968750"/>
          <p14:tracePt t="79490" x="7061200" y="3790950"/>
          <p14:tracePt t="79506" x="7004050" y="3740150"/>
          <p14:tracePt t="79523" x="6978650" y="3727450"/>
          <p14:tracePt t="79539" x="6978650" y="3721100"/>
          <p14:tracePt t="79810" x="0" y="0"/>
        </p14:tracePtLst>
        <p14:tracePtLst>
          <p14:tracePt t="83869" x="1384300" y="2863850"/>
          <p14:tracePt t="83910" x="1377950" y="2870200"/>
          <p14:tracePt t="83942" x="1390650" y="2876550"/>
          <p14:tracePt t="83957" x="1435100" y="2889250"/>
          <p14:tracePt t="83971" x="1555750" y="2914650"/>
          <p14:tracePt t="83988" x="1746250" y="2940050"/>
          <p14:tracePt t="84004" x="1968500" y="2959100"/>
          <p14:tracePt t="84021" x="2146300" y="2959100"/>
          <p14:tracePt t="84040" x="2254250" y="2959100"/>
          <p14:tracePt t="84054" x="2286000" y="2959100"/>
          <p14:tracePt t="84071" x="2292350" y="2959100"/>
          <p14:tracePt t="84116" x="2298700" y="2959100"/>
          <p14:tracePt t="84132" x="2305050" y="2959100"/>
          <p14:tracePt t="84250" x="0" y="0"/>
        </p14:tracePtLst>
        <p14:tracePtLst>
          <p14:tracePt t="85039" x="5480050" y="3879850"/>
          <p14:tracePt t="85101" x="5499100" y="3879850"/>
          <p14:tracePt t="85112" x="5511800" y="3879850"/>
          <p14:tracePt t="85125" x="5588000" y="3879850"/>
          <p14:tracePt t="85137" x="5657850" y="3867150"/>
          <p14:tracePt t="85153" x="5715000" y="3854450"/>
          <p14:tracePt t="85170" x="5759450" y="3841750"/>
          <p14:tracePt t="85187" x="5784850" y="3829050"/>
          <p14:tracePt t="85204" x="5791200" y="3829050"/>
          <p14:tracePt t="85221" x="5797550" y="3829050"/>
          <p14:tracePt t="85238" x="5803900" y="3829050"/>
          <p14:tracePt t="85540" x="0" y="0"/>
        </p14:tracePtLst>
        <p14:tracePtLst>
          <p14:tracePt t="86419" x="1466850" y="2870200"/>
          <p14:tracePt t="86509" x="1473200" y="2870200"/>
          <p14:tracePt t="86519" x="1492250" y="2876550"/>
          <p14:tracePt t="86538" x="1676400" y="2901950"/>
          <p14:tracePt t="86555" x="1943100" y="2908300"/>
          <p14:tracePt t="86570" x="2292350" y="2908300"/>
          <p14:tracePt t="86586" x="2660650" y="2908300"/>
          <p14:tracePt t="86603" x="2895600" y="2908300"/>
          <p14:tracePt t="86620" x="3022600" y="2908300"/>
          <p14:tracePt t="86636" x="3079750" y="2908300"/>
          <p14:tracePt t="86653" x="3117850" y="2908300"/>
          <p14:tracePt t="86670" x="3143250" y="2908300"/>
          <p14:tracePt t="86686" x="3175000" y="2908300"/>
          <p14:tracePt t="86703" x="3206750" y="2908300"/>
          <p14:tracePt t="86720" x="3251200" y="2908300"/>
          <p14:tracePt t="86723" x="3270250" y="2908300"/>
          <p14:tracePt t="86737" x="3282950" y="2908300"/>
          <p14:tracePt t="86753" x="3333750" y="2908300"/>
          <p14:tracePt t="86770" x="3378200" y="2908300"/>
          <p14:tracePt t="86787" x="3441700" y="2908300"/>
          <p14:tracePt t="86803" x="3536950" y="2921000"/>
          <p14:tracePt t="86820" x="3613150" y="2921000"/>
          <p14:tracePt t="86836" x="3670300" y="2921000"/>
          <p14:tracePt t="86853" x="3689350" y="2921000"/>
          <p14:tracePt t="86870" x="3695700" y="2921000"/>
          <p14:tracePt t="86940" x="3702050" y="2921000"/>
          <p14:tracePt t="86954" x="3708400" y="2921000"/>
          <p14:tracePt t="86962" x="3714750" y="2921000"/>
          <p14:tracePt t="86971" x="3721100" y="2921000"/>
          <p14:tracePt t="86987" x="3752850" y="2921000"/>
          <p14:tracePt t="87003" x="3784600" y="2921000"/>
          <p14:tracePt t="87020" x="3822700" y="2927350"/>
          <p14:tracePt t="87037" x="3854450" y="2927350"/>
          <p14:tracePt t="87053" x="3892550" y="2927350"/>
          <p14:tracePt t="87069" x="3943350" y="2927350"/>
          <p14:tracePt t="87086" x="3968750" y="2927350"/>
          <p14:tracePt t="87103" x="3975100" y="2927350"/>
          <p14:tracePt t="87119" x="3981450" y="2927350"/>
          <p14:tracePt t="87434" x="0" y="0"/>
        </p14:tracePtLst>
        <p14:tracePtLst>
          <p14:tracePt t="88155" x="1422400" y="2901950"/>
          <p14:tracePt t="88210" x="1428750" y="2901950"/>
          <p14:tracePt t="88221" x="1441450" y="2901950"/>
          <p14:tracePt t="88238" x="1511300" y="2908300"/>
          <p14:tracePt t="88253" x="1600200" y="2914650"/>
          <p14:tracePt t="88270" x="1739900" y="2914650"/>
          <p14:tracePt t="88286" x="1892300" y="2914650"/>
          <p14:tracePt t="88303" x="2025650" y="2914650"/>
          <p14:tracePt t="88320" x="2089150" y="2914650"/>
          <p14:tracePt t="88322" x="2108200" y="2914650"/>
          <p14:tracePt t="88336" x="2114550" y="2914650"/>
          <p14:tracePt t="88352" x="2127250" y="2914650"/>
          <p14:tracePt t="88369" x="2139950" y="2914650"/>
          <p14:tracePt t="88386" x="2146300" y="2914650"/>
          <p14:tracePt t="88402" x="2171700" y="2914650"/>
          <p14:tracePt t="88419" x="2209800" y="2914650"/>
          <p14:tracePt t="88436" x="2241550" y="2914650"/>
          <p14:tracePt t="88452" x="2260600" y="2914650"/>
          <p14:tracePt t="88470" x="2273300" y="2914650"/>
          <p14:tracePt t="88507" x="2279650" y="2914650"/>
          <p14:tracePt t="88515" x="2286000" y="2914650"/>
          <p14:tracePt t="88523" x="2292350" y="2914650"/>
          <p14:tracePt t="88537" x="2305050" y="2921000"/>
          <p14:tracePt t="88553" x="2317750" y="2921000"/>
          <p14:tracePt t="88570" x="2324100" y="2921000"/>
          <p14:tracePt t="88668" x="0" y="0"/>
        </p14:tracePtLst>
        <p14:tracePtLst>
          <p14:tracePt t="89338" x="2546350" y="2940050"/>
          <p14:tracePt t="89445" x="2571750" y="2940050"/>
          <p14:tracePt t="89463" x="2673350" y="2940050"/>
          <p14:tracePt t="89478" x="2832100" y="2940050"/>
          <p14:tracePt t="89491" x="3022600" y="2940050"/>
          <p14:tracePt t="89503" x="3105150" y="2940050"/>
          <p14:tracePt t="89520" x="3257550" y="2940050"/>
          <p14:tracePt t="89523" x="3321050" y="2940050"/>
          <p14:tracePt t="89538" x="3371850" y="2940050"/>
          <p14:tracePt t="89553" x="3467100" y="2946400"/>
          <p14:tracePt t="89555" x="3492500" y="2946400"/>
          <p14:tracePt t="89569" x="3543300" y="2952750"/>
          <p14:tracePt t="89586" x="3594100" y="2959100"/>
          <p14:tracePt t="89603" x="3632200" y="2959100"/>
          <p14:tracePt t="89619" x="3657600" y="2959100"/>
          <p14:tracePt t="89636" x="3695700" y="2959100"/>
          <p14:tracePt t="89652" x="3727450" y="2959100"/>
          <p14:tracePt t="89669" x="3759200" y="2959100"/>
          <p14:tracePt t="89685" x="3797300" y="2959100"/>
          <p14:tracePt t="89702" x="3829050" y="2959100"/>
          <p14:tracePt t="89706" x="3848100" y="2959100"/>
          <p14:tracePt t="89719" x="3867150" y="2959100"/>
          <p14:tracePt t="89736" x="3886200" y="2959100"/>
          <p14:tracePt t="89753" x="3892550" y="2959100"/>
          <p14:tracePt t="89770" x="3898900" y="2959100"/>
          <p14:tracePt t="89787" x="3905250" y="2959100"/>
          <p14:tracePt t="89803" x="3917950" y="2959100"/>
          <p14:tracePt t="89836" x="3924300" y="2959100"/>
          <p14:tracePt t="89961" x="0" y="0"/>
        </p14:tracePtLst>
        <p14:tracePtLst>
          <p14:tracePt t="90365" x="2743200" y="2927350"/>
          <p14:tracePt t="90444" x="2768600" y="2927350"/>
          <p14:tracePt t="90463" x="2863850" y="2927350"/>
          <p14:tracePt t="90475" x="3041650" y="2927350"/>
          <p14:tracePt t="90488" x="3143250" y="2927350"/>
          <p14:tracePt t="90502" x="3378200" y="2927350"/>
          <p14:tracePt t="90519" x="3587750" y="2927350"/>
          <p14:tracePt t="90523" x="3683000" y="2927350"/>
          <p14:tracePt t="90536" x="3752850" y="2927350"/>
          <p14:tracePt t="90552" x="3873500" y="2927350"/>
          <p14:tracePt t="90569" x="3911600" y="2933700"/>
          <p14:tracePt t="90572" x="3917950" y="2933700"/>
          <p14:tracePt t="90585" x="3930650" y="2933700"/>
          <p14:tracePt t="92282" x="0" y="0"/>
        </p14:tracePtLst>
        <p14:tracePtLst>
          <p14:tracePt t="93107" x="2990850" y="2933700"/>
          <p14:tracePt t="93212" x="3003550" y="2933700"/>
          <p14:tracePt t="93227" x="3067050" y="2933700"/>
          <p14:tracePt t="93244" x="3200400" y="2933700"/>
          <p14:tracePt t="93259" x="3403600" y="2933700"/>
          <p14:tracePt t="93268" x="3517900" y="2933700"/>
          <p14:tracePt t="93284" x="3746500" y="2933700"/>
          <p14:tracePt t="93301" x="3937000" y="2933700"/>
          <p14:tracePt t="93317" x="4051300" y="2933700"/>
          <p14:tracePt t="93334" x="4108450" y="2933700"/>
          <p14:tracePt t="93351" x="4121150" y="2933700"/>
          <p14:tracePt t="93586" x="0" y="0"/>
        </p14:tracePtLst>
        <p14:tracePtLst>
          <p14:tracePt t="97420" x="7531100" y="3816350"/>
          <p14:tracePt t="97445" x="7524750" y="3816350"/>
          <p14:tracePt t="97455" x="7518400" y="3829050"/>
          <p14:tracePt t="97466" x="7512050" y="3841750"/>
          <p14:tracePt t="97483" x="7499350" y="3867150"/>
          <p14:tracePt t="97499" x="7499350" y="3886200"/>
          <p14:tracePt t="97516" x="7493000" y="3937000"/>
          <p14:tracePt t="97535" x="7493000" y="4000500"/>
          <p14:tracePt t="97538" x="7512050" y="4038600"/>
          <p14:tracePt t="97554" x="7524750" y="4076700"/>
          <p14:tracePt t="97567" x="7550150" y="4127500"/>
          <p14:tracePt t="97583" x="7581900" y="4165600"/>
          <p14:tracePt t="97600" x="7620000" y="4191000"/>
          <p14:tracePt t="97603" x="7645400" y="4203700"/>
          <p14:tracePt t="97616" x="7670800" y="4216400"/>
          <p14:tracePt t="97633" x="7727950" y="4248150"/>
          <p14:tracePt t="97649" x="7759700" y="4260850"/>
          <p14:tracePt t="97683" x="7785100" y="4260850"/>
          <p14:tracePt t="97699" x="7804150" y="4248150"/>
          <p14:tracePt t="97716" x="7829550" y="4229100"/>
          <p14:tracePt t="97733" x="7835900" y="4191000"/>
          <p14:tracePt t="97749" x="7848600" y="4133850"/>
          <p14:tracePt t="97766" x="7848600" y="4070350"/>
          <p14:tracePt t="97783" x="7848600" y="4013200"/>
          <p14:tracePt t="97800" x="7842250" y="3968750"/>
          <p14:tracePt t="97803" x="7835900" y="3943350"/>
          <p14:tracePt t="97817" x="7829550" y="3924300"/>
          <p14:tracePt t="97833" x="7816850" y="3892550"/>
          <p14:tracePt t="97850" x="7797800" y="3867150"/>
          <p14:tracePt t="97866" x="7785100" y="3860800"/>
          <p14:tracePt t="97883" x="7778750" y="3848100"/>
          <p14:tracePt t="97899" x="7766050" y="3848100"/>
          <p14:tracePt t="97916" x="7747000" y="3835400"/>
          <p14:tracePt t="97933" x="7727950" y="3829050"/>
          <p14:tracePt t="97949" x="7715250" y="3822700"/>
          <p14:tracePt t="97966" x="7702550" y="3822700"/>
          <p14:tracePt t="97983" x="7696200" y="3822700"/>
          <p14:tracePt t="97999" x="7670800" y="3829050"/>
          <p14:tracePt t="98016" x="7651750" y="3841750"/>
          <p14:tracePt t="98018" x="7639050" y="3854450"/>
          <p14:tracePt t="98038" x="7620000" y="3886200"/>
          <p14:tracePt t="98051" x="7594600" y="3917950"/>
          <p14:tracePt t="98066" x="7581900" y="3962400"/>
          <p14:tracePt t="98083" x="7575550" y="3994150"/>
          <p14:tracePt t="98100" x="7575550" y="4025900"/>
          <p14:tracePt t="98116" x="7575550" y="4044950"/>
          <p14:tracePt t="98132" x="7575550" y="4064000"/>
          <p14:tracePt t="98149" x="7581900" y="4070350"/>
          <p14:tracePt t="98166" x="7588250" y="4083050"/>
          <p14:tracePt t="98182" x="7594600" y="4083050"/>
          <p14:tracePt t="98199" x="7600950" y="4083050"/>
          <p14:tracePt t="98216" x="7607300" y="4083050"/>
          <p14:tracePt t="98232" x="7613650" y="4083050"/>
          <p14:tracePt t="98249" x="7632700" y="4083050"/>
          <p14:tracePt t="98266" x="7632700" y="4064000"/>
          <p14:tracePt t="98283" x="7645400" y="4025900"/>
          <p14:tracePt t="98299" x="7645400" y="4000500"/>
          <p14:tracePt t="98316" x="7645400" y="3962400"/>
          <p14:tracePt t="98333" x="7632700" y="3911600"/>
          <p14:tracePt t="98349" x="7607300" y="3867150"/>
          <p14:tracePt t="98366" x="7594600" y="3835400"/>
          <p14:tracePt t="98382" x="7575550" y="3822700"/>
          <p14:tracePt t="98458" x="7562850" y="3822700"/>
          <p14:tracePt t="98465" x="7562850" y="3829050"/>
          <p14:tracePt t="98473" x="7556500" y="3841750"/>
          <p14:tracePt t="98482" x="7550150" y="3860800"/>
          <p14:tracePt t="98499" x="7550150" y="3898900"/>
          <p14:tracePt t="98515" x="7550150" y="3937000"/>
          <p14:tracePt t="98533" x="7556500" y="3975100"/>
          <p14:tracePt t="98549" x="7575550" y="4013200"/>
          <p14:tracePt t="98566" x="7600950" y="4038600"/>
          <p14:tracePt t="98583" x="7626350" y="4064000"/>
          <p14:tracePt t="98599" x="7658100" y="4076700"/>
          <p14:tracePt t="98616" x="7683500" y="4076700"/>
          <p14:tracePt t="98632" x="7708900" y="4076700"/>
          <p14:tracePt t="98633" x="7715250" y="4076700"/>
          <p14:tracePt t="98649" x="7740650" y="4076700"/>
          <p14:tracePt t="98665" x="7747000" y="4064000"/>
          <p14:tracePt t="98682" x="7759700" y="4032250"/>
          <p14:tracePt t="98699" x="7766050" y="4006850"/>
          <p14:tracePt t="98715" x="7766050" y="3968750"/>
          <p14:tracePt t="98732" x="7766050" y="3930650"/>
          <p14:tracePt t="98749" x="7747000" y="3892550"/>
          <p14:tracePt t="98765" x="7727950" y="3873500"/>
          <p14:tracePt t="98782" x="7721600" y="3860800"/>
          <p14:tracePt t="98841" x="7708900" y="3860800"/>
          <p14:tracePt t="98849" x="7702550" y="3867150"/>
          <p14:tracePt t="98857" x="7696200" y="3886200"/>
          <p14:tracePt t="98865" x="7696200" y="3898900"/>
          <p14:tracePt t="98882" x="7683500" y="3937000"/>
          <p14:tracePt t="98899" x="7683500" y="3962400"/>
          <p14:tracePt t="98915" x="7683500" y="4000500"/>
          <p14:tracePt t="98932" x="7683500" y="4025900"/>
          <p14:tracePt t="98949" x="7708900" y="4044950"/>
          <p14:tracePt t="98965" x="7727950" y="4051300"/>
          <p14:tracePt t="98982" x="7747000" y="4064000"/>
          <p14:tracePt t="98999" x="7753350" y="4064000"/>
          <p14:tracePt t="99041" x="7759700" y="4064000"/>
          <p14:tracePt t="99050" x="7759700" y="4051300"/>
          <p14:tracePt t="99057" x="7759700" y="4032250"/>
          <p14:tracePt t="99066" x="7759700" y="4013200"/>
          <p14:tracePt t="99082" x="7759700" y="3962400"/>
          <p14:tracePt t="99099" x="7740650" y="3911600"/>
          <p14:tracePt t="99115" x="7708900" y="3873500"/>
          <p14:tracePt t="99132" x="7696200" y="3860800"/>
          <p14:tracePt t="99177" x="7683500" y="3860800"/>
          <p14:tracePt t="99185" x="7677150" y="3867150"/>
          <p14:tracePt t="99199" x="7677150" y="3879850"/>
          <p14:tracePt t="99215" x="7677150" y="3924300"/>
          <p14:tracePt t="99232" x="7677150" y="3962400"/>
          <p14:tracePt t="99249" x="7677150" y="3975100"/>
          <p14:tracePt t="99249" x="7683500" y="3987800"/>
          <p14:tracePt t="99265" x="7689850" y="3994150"/>
          <p14:tracePt t="99321" x="7696200" y="3994150"/>
          <p14:tracePt t="99330" x="7696200" y="3987800"/>
          <p14:tracePt t="99337" x="7696200" y="3975100"/>
          <p14:tracePt t="99348" x="7696200" y="3956050"/>
          <p14:tracePt t="99365" x="7696200" y="3924300"/>
          <p14:tracePt t="99382" x="7696200" y="3892550"/>
          <p14:tracePt t="99398" x="7683500" y="3879850"/>
          <p14:tracePt t="99450" x="7683500" y="3886200"/>
          <p14:tracePt t="99457" x="7683500" y="3917950"/>
          <p14:tracePt t="99465" x="7683500" y="3962400"/>
          <p14:tracePt t="99482" x="7689850" y="4051300"/>
          <p14:tracePt t="99498" x="7715250" y="4095750"/>
          <p14:tracePt t="99515" x="7734300" y="4114800"/>
          <p14:tracePt t="99548" x="7740650" y="4114800"/>
          <p14:tracePt t="99565" x="7766050" y="4108450"/>
          <p14:tracePt t="99582" x="7791450" y="4057650"/>
          <p14:tracePt t="99599" x="7797800" y="4000500"/>
          <p14:tracePt t="99615" x="7797800" y="3956050"/>
          <p14:tracePt t="99632" x="7791450" y="3924300"/>
          <p14:tracePt t="99633" x="7785100" y="3911600"/>
          <p14:tracePt t="99648" x="7772400" y="3905250"/>
          <p14:tracePt t="99665" x="7772400" y="3898900"/>
          <p14:tracePt t="99682" x="7747000" y="3911600"/>
          <p14:tracePt t="99698" x="7734300" y="3949700"/>
          <p14:tracePt t="99715" x="7727950" y="4000500"/>
          <p14:tracePt t="99732" x="7727950" y="4032250"/>
          <p14:tracePt t="99748" x="7734300" y="4044950"/>
          <p14:tracePt t="99765" x="7740650" y="4044950"/>
          <p14:tracePt t="99782" x="7778750" y="4044950"/>
          <p14:tracePt t="99799" x="7810500" y="4038600"/>
          <p14:tracePt t="99815" x="7835900" y="4013200"/>
          <p14:tracePt t="99832" x="7835900" y="3981450"/>
          <p14:tracePt t="99833" x="7835900" y="3968750"/>
          <p14:tracePt t="99849" x="7829550" y="3937000"/>
          <p14:tracePt t="99865" x="7810500" y="3924300"/>
          <p14:tracePt t="99882" x="7797800" y="3911600"/>
          <p14:tracePt t="99898" x="7791450" y="3911600"/>
          <p14:tracePt t="99915" x="7772400" y="3930650"/>
          <p14:tracePt t="99932" x="7747000" y="3981450"/>
          <p14:tracePt t="99948" x="7740650" y="4019550"/>
          <p14:tracePt t="99965" x="7740650" y="4044950"/>
          <p14:tracePt t="99982" x="7740650" y="4051300"/>
          <p14:tracePt t="100015" x="7772400" y="4051300"/>
          <p14:tracePt t="100032" x="7810500" y="4038600"/>
          <p14:tracePt t="100034" x="7823200" y="4013200"/>
          <p14:tracePt t="100049" x="7829550" y="3987800"/>
          <p14:tracePt t="100065" x="7829550" y="3924300"/>
          <p14:tracePt t="100082" x="7816850" y="3892550"/>
          <p14:tracePt t="100098" x="7804150" y="3879850"/>
          <p14:tracePt t="100115" x="7797800" y="3873500"/>
          <p14:tracePt t="100137" x="7791450" y="3873500"/>
          <p14:tracePt t="100148" x="7785100" y="3879850"/>
          <p14:tracePt t="100165" x="7766050" y="3911600"/>
          <p14:tracePt t="100182" x="7753350" y="3956050"/>
          <p14:tracePt t="100198" x="7753350" y="3981450"/>
          <p14:tracePt t="100215" x="7759700" y="4025900"/>
          <p14:tracePt t="100231" x="7791450" y="4070350"/>
          <p14:tracePt t="100248" x="7829550" y="4102100"/>
          <p14:tracePt t="100265" x="7880350" y="4133850"/>
          <p14:tracePt t="100305" x="7886700" y="4127500"/>
          <p14:tracePt t="100314" x="7886700" y="4121150"/>
          <p14:tracePt t="100321" x="7886700" y="4095750"/>
          <p14:tracePt t="100331" x="7886700" y="4057650"/>
          <p14:tracePt t="100348" x="7854950" y="3994150"/>
          <p14:tracePt t="100365" x="7823200" y="3949700"/>
          <p14:tracePt t="100381" x="7810500" y="3930650"/>
          <p14:tracePt t="100398" x="7804150" y="3924300"/>
          <p14:tracePt t="100418" x="7797800" y="3924300"/>
          <p14:tracePt t="100431" x="7797800" y="3930650"/>
          <p14:tracePt t="100448" x="7791450" y="3981450"/>
          <p14:tracePt t="100465" x="7791450" y="4070350"/>
          <p14:tracePt t="100481" x="7810500" y="4108450"/>
          <p14:tracePt t="100498" x="7842250" y="4127500"/>
          <p14:tracePt t="100515" x="7867650" y="4133850"/>
          <p14:tracePt t="100532" x="7893050" y="4133850"/>
          <p14:tracePt t="100548" x="7931150" y="4133850"/>
          <p14:tracePt t="100565" x="7962900" y="4095750"/>
          <p14:tracePt t="100582" x="7969250" y="4051300"/>
          <p14:tracePt t="100598" x="7956550" y="3975100"/>
          <p14:tracePt t="100615" x="7931150" y="3930650"/>
          <p14:tracePt t="100617" x="7924800" y="3917950"/>
          <p14:tracePt t="100631" x="7918450" y="3911600"/>
          <p14:tracePt t="100648" x="7912100" y="3911600"/>
          <p14:tracePt t="100665" x="7905750" y="3911600"/>
          <p14:tracePt t="101802" x="0" y="0"/>
        </p14:tracePtLst>
        <p14:tracePtLst>
          <p14:tracePt t="102682" x="4705350" y="3867150"/>
          <p14:tracePt t="102754" x="4711700" y="3867150"/>
          <p14:tracePt t="102762" x="4730750" y="3867150"/>
          <p14:tracePt t="102769" x="4756150" y="3867150"/>
          <p14:tracePt t="102781" x="4787900" y="3867150"/>
          <p14:tracePt t="102798" x="4864100" y="3867150"/>
          <p14:tracePt t="102814" x="4921250" y="3867150"/>
          <p14:tracePt t="102831" x="4965700" y="3867150"/>
          <p14:tracePt t="102848" x="4984750" y="3867150"/>
          <p14:tracePt t="102864" x="4984750" y="3860800"/>
          <p14:tracePt t="102865" x="4991100" y="3860800"/>
          <p14:tracePt t="102881" x="4997450" y="3854450"/>
          <p14:tracePt t="102897" x="5003800" y="3841750"/>
          <p14:tracePt t="102914" x="5010150" y="3829050"/>
          <p14:tracePt t="102931" x="5016500" y="3803650"/>
          <p14:tracePt t="102947" x="5016500" y="3784600"/>
          <p14:tracePt t="102964" x="5016500" y="3771900"/>
          <p14:tracePt t="102981" x="5016500" y="3759200"/>
          <p14:tracePt t="102997" x="5016500" y="3733800"/>
          <p14:tracePt t="103014" x="5010150" y="3714750"/>
          <p14:tracePt t="103031" x="4991100" y="3708400"/>
          <p14:tracePt t="103047" x="4984750" y="3695700"/>
          <p14:tracePt t="103064" x="4972050" y="3695700"/>
          <p14:tracePt t="103066" x="4965700" y="3695700"/>
          <p14:tracePt t="103081" x="4953000" y="3695700"/>
          <p14:tracePt t="103097" x="4940300" y="3695700"/>
          <p14:tracePt t="103114" x="4927600" y="3695700"/>
          <p14:tracePt t="103131" x="4914900" y="3695700"/>
          <p14:tracePt t="103147" x="4902200" y="3702050"/>
          <p14:tracePt t="103164" x="4895850" y="3714750"/>
          <p14:tracePt t="103181" x="4889500" y="3727450"/>
          <p14:tracePt t="103197" x="4883150" y="3752850"/>
          <p14:tracePt t="103214" x="4883150" y="3771900"/>
          <p14:tracePt t="103230" x="4883150" y="3790950"/>
          <p14:tracePt t="103247" x="4883150" y="3803650"/>
          <p14:tracePt t="103264" x="4883150" y="3816350"/>
          <p14:tracePt t="103394" x="0" y="0"/>
        </p14:tracePtLst>
        <p14:tracePtLst>
          <p14:tracePt t="104001" x="6902450" y="3702050"/>
          <p14:tracePt t="104009" x="6896100" y="3702050"/>
          <p14:tracePt t="104025" x="6889750" y="3702050"/>
          <p14:tracePt t="104035" x="6883400" y="3702050"/>
          <p14:tracePt t="104047" x="6877050" y="3708400"/>
          <p14:tracePt t="104064" x="6870700" y="3727450"/>
          <p14:tracePt t="104080" x="6864350" y="3759200"/>
          <p14:tracePt t="104081" x="6858000" y="3778250"/>
          <p14:tracePt t="104097" x="6858000" y="3810000"/>
          <p14:tracePt t="104114" x="6858000" y="3848100"/>
          <p14:tracePt t="104130" x="6858000" y="3886200"/>
          <p14:tracePt t="104147" x="6864350" y="3930650"/>
          <p14:tracePt t="104164" x="6877050" y="3962400"/>
          <p14:tracePt t="104180" x="6883400" y="4000500"/>
          <p14:tracePt t="104197" x="6896100" y="4025900"/>
          <p14:tracePt t="104214" x="6921500" y="4064000"/>
          <p14:tracePt t="104230" x="6946900" y="4102100"/>
          <p14:tracePt t="104247" x="6965950" y="4127500"/>
          <p14:tracePt t="104264" x="6991350" y="4159250"/>
          <p14:tracePt t="104280" x="7016750" y="4178300"/>
          <p14:tracePt t="104281" x="7029450" y="4191000"/>
          <p14:tracePt t="104297" x="7067550" y="4210050"/>
          <p14:tracePt t="104314" x="7118350" y="4229100"/>
          <p14:tracePt t="104330" x="7207250" y="4241800"/>
          <p14:tracePt t="104347" x="7327900" y="4267200"/>
          <p14:tracePt t="104363" x="7454900" y="4292600"/>
          <p14:tracePt t="104380" x="7575550" y="4311650"/>
          <p14:tracePt t="104397" x="7670800" y="4311650"/>
          <p14:tracePt t="104414" x="7778750" y="4311650"/>
          <p14:tracePt t="104430" x="7899400" y="4311650"/>
          <p14:tracePt t="104447" x="8045450" y="4311650"/>
          <p14:tracePt t="104463" x="8185150" y="4311650"/>
          <p14:tracePt t="104480" x="8293100" y="4305300"/>
          <p14:tracePt t="104481" x="8312150" y="4305300"/>
          <p14:tracePt t="104497" x="8350250" y="4292600"/>
          <p14:tracePt t="104513" x="8356600" y="4292600"/>
          <p14:tracePt t="104530" x="8369300" y="4292600"/>
          <p14:tracePt t="104547" x="8375650" y="4286250"/>
          <p14:tracePt t="104564" x="8382000" y="4273550"/>
          <p14:tracePt t="104580" x="8401050" y="4248150"/>
          <p14:tracePt t="104597" x="8420100" y="4222750"/>
          <p14:tracePt t="104614" x="8451850" y="4191000"/>
          <p14:tracePt t="104630" x="8477250" y="4152900"/>
          <p14:tracePt t="104647" x="8496300" y="4121150"/>
          <p14:tracePt t="104663" x="8502650" y="4083050"/>
          <p14:tracePt t="104680" x="8521700" y="4057650"/>
          <p14:tracePt t="104697" x="8528050" y="4019550"/>
          <p14:tracePt t="104713" x="8534400" y="3981450"/>
          <p14:tracePt t="104730" x="8534400" y="3949700"/>
          <p14:tracePt t="104747" x="8534400" y="3917950"/>
          <p14:tracePt t="104763" x="8528050" y="3867150"/>
          <p14:tracePt t="104780" x="8515350" y="3835400"/>
          <p14:tracePt t="104797" x="8496300" y="3797300"/>
          <p14:tracePt t="104814" x="8477250" y="3765550"/>
          <p14:tracePt t="104830" x="8451850" y="3746500"/>
          <p14:tracePt t="104847" x="8420100" y="3727450"/>
          <p14:tracePt t="104864" x="8369300" y="3708400"/>
          <p14:tracePt t="104865" x="8331200" y="3695700"/>
          <p14:tracePt t="104880" x="8299450" y="3683000"/>
          <p14:tracePt t="104897" x="8204200" y="3657600"/>
          <p14:tracePt t="104897" x="8159750" y="3644900"/>
          <p14:tracePt t="104913" x="8039100" y="3619500"/>
          <p14:tracePt t="104930" x="7918450" y="3594100"/>
          <p14:tracePt t="104947" x="7829550" y="3581400"/>
          <p14:tracePt t="104963" x="7772400" y="3581400"/>
          <p14:tracePt t="104980" x="7708900" y="3581400"/>
          <p14:tracePt t="104997" x="7632700" y="3581400"/>
          <p14:tracePt t="105013" x="7575550" y="3594100"/>
          <p14:tracePt t="105030" x="7512050" y="3613150"/>
          <p14:tracePt t="105047" x="7480300" y="3632200"/>
          <p14:tracePt t="105063" x="7442200" y="3644900"/>
          <p14:tracePt t="105080" x="7416800" y="3663950"/>
          <p14:tracePt t="105097" x="7372350" y="3695700"/>
          <p14:tracePt t="105113" x="7359650" y="3721100"/>
          <p14:tracePt t="105130" x="7334250" y="3759200"/>
          <p14:tracePt t="105147" x="7315200" y="3803650"/>
          <p14:tracePt t="105163" x="7302500" y="3841750"/>
          <p14:tracePt t="105180" x="7289800" y="3886200"/>
          <p14:tracePt t="105196" x="7283450" y="3930650"/>
          <p14:tracePt t="105213" x="7283450" y="3975100"/>
          <p14:tracePt t="105230" x="7283450" y="4019550"/>
          <p14:tracePt t="105246" x="7283450" y="4057650"/>
          <p14:tracePt t="105263" x="7283450" y="4089400"/>
          <p14:tracePt t="105280" x="7296150" y="4127500"/>
          <p14:tracePt t="105297" x="7315200" y="4159250"/>
          <p14:tracePt t="105313" x="7334250" y="4184650"/>
          <p14:tracePt t="105330" x="7378700" y="4216400"/>
          <p14:tracePt t="105347" x="7454900" y="4260850"/>
          <p14:tracePt t="105363" x="7575550" y="4311650"/>
          <p14:tracePt t="105380" x="7727950" y="4356100"/>
          <p14:tracePt t="105397" x="7874000" y="4387850"/>
          <p14:tracePt t="105413" x="7937500" y="4394200"/>
          <p14:tracePt t="105430" x="7981950" y="4394200"/>
          <p14:tracePt t="105446" x="8020050" y="4394200"/>
          <p14:tracePt t="105463" x="8070850" y="4381500"/>
          <p14:tracePt t="105480" x="8147050" y="4343400"/>
          <p14:tracePt t="105482" x="8191500" y="4324350"/>
          <p14:tracePt t="105496" x="8229600" y="4298950"/>
          <p14:tracePt t="105498" x="8267700" y="4279900"/>
          <p14:tracePt t="105513" x="8331200" y="4235450"/>
          <p14:tracePt t="105530" x="8388350" y="4184650"/>
          <p14:tracePt t="105546" x="8432800" y="4140200"/>
          <p14:tracePt t="105563" x="8458200" y="4089400"/>
          <p14:tracePt t="105580" x="8470900" y="4051300"/>
          <p14:tracePt t="105597" x="8470900" y="4013200"/>
          <p14:tracePt t="105613" x="8470900" y="3956050"/>
          <p14:tracePt t="105630" x="8464550" y="3886200"/>
          <p14:tracePt t="105647" x="8451850" y="3835400"/>
          <p14:tracePt t="105650" x="8445500" y="3816350"/>
          <p14:tracePt t="105663" x="8439150" y="3790950"/>
          <p14:tracePt t="105680" x="8413750" y="3733800"/>
          <p14:tracePt t="105697" x="8382000" y="3683000"/>
          <p14:tracePt t="105700" x="8362950" y="3663950"/>
          <p14:tracePt t="105713" x="8324850" y="3625850"/>
          <p14:tracePt t="105730" x="8267700" y="3587750"/>
          <p14:tracePt t="105746" x="8204200" y="3543300"/>
          <p14:tracePt t="105763" x="8108950" y="3505200"/>
          <p14:tracePt t="105780" x="7981950" y="3473450"/>
          <p14:tracePt t="105796" x="7816850" y="3435350"/>
          <p14:tracePt t="105814" x="7645400" y="3403600"/>
          <p14:tracePt t="105830" x="7499350" y="3384550"/>
          <p14:tracePt t="105834" x="7454900" y="3384550"/>
          <p14:tracePt t="105847" x="7397750" y="3384550"/>
          <p14:tracePt t="105864" x="7340600" y="3384550"/>
          <p14:tracePt t="105866" x="7308850" y="3384550"/>
          <p14:tracePt t="105880" x="7296150" y="3390900"/>
          <p14:tracePt t="105896" x="7258050" y="3416300"/>
          <p14:tracePt t="105914" x="7194550" y="3460750"/>
          <p14:tracePt t="105930" x="7162800" y="3505200"/>
          <p14:tracePt t="105946" x="7137400" y="3562350"/>
          <p14:tracePt t="105963" x="7118350" y="3644900"/>
          <p14:tracePt t="105980" x="7099300" y="3727450"/>
          <p14:tracePt t="105996" x="7092950" y="3790950"/>
          <p14:tracePt t="106013" x="7092950" y="3867150"/>
          <p14:tracePt t="106030" x="7092950" y="3930650"/>
          <p14:tracePt t="106046" x="7099300" y="4000500"/>
          <p14:tracePt t="106064" x="7118350" y="4051300"/>
          <p14:tracePt t="106066" x="7137400" y="4089400"/>
          <p14:tracePt t="106080" x="7150100" y="4121150"/>
          <p14:tracePt t="106097" x="7200900" y="4203700"/>
          <p14:tracePt t="106114" x="7245350" y="4260850"/>
          <p14:tracePt t="106130" x="7302500" y="4311650"/>
          <p14:tracePt t="106147" x="7366000" y="4349750"/>
          <p14:tracePt t="106163" x="7448550" y="4381500"/>
          <p14:tracePt t="106180" x="7537450" y="4413250"/>
          <p14:tracePt t="106197" x="7607300" y="4425950"/>
          <p14:tracePt t="106213" x="7639050" y="4425950"/>
          <p14:tracePt t="106230" x="7683500" y="4425950"/>
          <p14:tracePt t="106247" x="7715250" y="4413250"/>
          <p14:tracePt t="106250" x="7740650" y="4400550"/>
          <p14:tracePt t="106263" x="7772400" y="4387850"/>
          <p14:tracePt t="106280" x="7842250" y="4337050"/>
          <p14:tracePt t="106282" x="7880350" y="4305300"/>
          <p14:tracePt t="106296" x="7924800" y="4267200"/>
          <p14:tracePt t="106314" x="7994650" y="4152900"/>
          <p14:tracePt t="106331" x="8032750" y="4083050"/>
          <p14:tracePt t="106347" x="8051800" y="4013200"/>
          <p14:tracePt t="106363" x="8070850" y="3943350"/>
          <p14:tracePt t="106380" x="8083550" y="3879850"/>
          <p14:tracePt t="106397" x="8083550" y="3841750"/>
          <p14:tracePt t="106414" x="8083550" y="3790950"/>
          <p14:tracePt t="106430" x="8083550" y="3746500"/>
          <p14:tracePt t="106446" x="8083550" y="3708400"/>
          <p14:tracePt t="106463" x="8077200" y="3663950"/>
          <p14:tracePt t="106480" x="8064500" y="3638550"/>
          <p14:tracePt t="106481" x="8058150" y="3625850"/>
          <p14:tracePt t="106496" x="8045450" y="3606800"/>
          <p14:tracePt t="106513" x="7994650" y="3568700"/>
          <p14:tracePt t="106529" x="7937500" y="3543300"/>
          <p14:tracePt t="106546" x="7886700" y="3524250"/>
          <p14:tracePt t="106563" x="7842250" y="3511550"/>
          <p14:tracePt t="106580" x="7791450" y="3511550"/>
          <p14:tracePt t="106596" x="7747000" y="3511550"/>
          <p14:tracePt t="106613" x="7696200" y="3511550"/>
          <p14:tracePt t="106630" x="7658100" y="3530600"/>
          <p14:tracePt t="106646" x="7600950" y="3556000"/>
          <p14:tracePt t="106663" x="7550150" y="3581400"/>
          <p14:tracePt t="106680" x="7505700" y="3613150"/>
          <p14:tracePt t="106696" x="7473950" y="3644900"/>
          <p14:tracePt t="106697" x="7461250" y="3663950"/>
          <p14:tracePt t="106713" x="7435850" y="3689350"/>
          <p14:tracePt t="106729" x="7416800" y="3727450"/>
          <p14:tracePt t="106746" x="7404100" y="3759200"/>
          <p14:tracePt t="106763" x="7404100" y="3803650"/>
          <p14:tracePt t="106779" x="7404100" y="3848100"/>
          <p14:tracePt t="106796" x="7404100" y="3905250"/>
          <p14:tracePt t="106813" x="7435850" y="3956050"/>
          <p14:tracePt t="106830" x="7473950" y="4006850"/>
          <p14:tracePt t="106846" x="7518400" y="4051300"/>
          <p14:tracePt t="106863" x="7600950" y="4095750"/>
          <p14:tracePt t="106879" x="7677150" y="4152900"/>
          <p14:tracePt t="106897" x="7740650" y="4171950"/>
          <p14:tracePt t="106913" x="7759700" y="4184650"/>
          <p14:tracePt t="106929" x="7772400" y="4184650"/>
          <p14:tracePt t="106988" x="7778750" y="4184650"/>
          <p14:tracePt t="106994" x="7791450" y="4184650"/>
          <p14:tracePt t="107004" x="7791450" y="4178300"/>
          <p14:tracePt t="107013" x="7804150" y="4165600"/>
          <p14:tracePt t="107029" x="7823200" y="4146550"/>
          <p14:tracePt t="107046" x="7848600" y="4108450"/>
          <p14:tracePt t="107063" x="7874000" y="4089400"/>
          <p14:tracePt t="107080" x="7880350" y="4064000"/>
          <p14:tracePt t="107082" x="7886700" y="4057650"/>
          <p14:tracePt t="107096" x="7893050" y="4051300"/>
          <p14:tracePt t="107113" x="7905750" y="4038600"/>
          <p14:tracePt t="107130" x="7905750" y="4032250"/>
          <p14:tracePt t="107146" x="7912100" y="4019550"/>
          <p14:tracePt t="107163" x="7912100" y="4006850"/>
          <p14:tracePt t="107179" x="7912100" y="4000500"/>
          <p14:tracePt t="107196" x="7912100" y="3987800"/>
          <p14:tracePt t="107213" x="7918450" y="3962400"/>
          <p14:tracePt t="107229" x="7924800" y="3930650"/>
          <p14:tracePt t="107246" x="7924800" y="3911600"/>
          <p14:tracePt t="107262" x="7924800" y="3873500"/>
          <p14:tracePt t="107279" x="7924800" y="3848100"/>
          <p14:tracePt t="107296" x="7924800" y="3829050"/>
          <p14:tracePt t="107312" x="7924800" y="3810000"/>
          <p14:tracePt t="107329" x="7924800" y="3778250"/>
          <p14:tracePt t="107346" x="7924800" y="3765550"/>
          <p14:tracePt t="107363" x="7924800" y="3752850"/>
          <p14:tracePt t="107379" x="7918450" y="3740150"/>
          <p14:tracePt t="107396" x="7912100" y="3740150"/>
          <p14:tracePt t="107412" x="7912100" y="3733800"/>
          <p14:tracePt t="107429" x="7905750" y="3721100"/>
          <p14:tracePt t="107446" x="7899400" y="3702050"/>
          <p14:tracePt t="107462" x="7893050" y="3695700"/>
          <p14:tracePt t="107479" x="7886700" y="3683000"/>
          <p14:tracePt t="107496" x="7886700" y="3676650"/>
          <p14:tracePt t="107554" x="7880350" y="3670300"/>
          <p14:tracePt t="107586" x="7874000" y="3663950"/>
          <p14:tracePt t="107665" x="0" y="0"/>
        </p14:tracePtLst>
        <p14:tracePtLst>
          <p14:tracePt t="108490" x="2965450" y="2914650"/>
          <p14:tracePt t="108553" x="2971800" y="2921000"/>
          <p14:tracePt t="108562" x="2997200" y="2927350"/>
          <p14:tracePt t="108570" x="3016250" y="2927350"/>
          <p14:tracePt t="108579" x="3067050" y="2927350"/>
          <p14:tracePt t="108596" x="3206750" y="2927350"/>
          <p14:tracePt t="108613" x="3346450" y="2927350"/>
          <p14:tracePt t="108629" x="3448050" y="2927350"/>
          <p14:tracePt t="108646" x="3549650" y="2927350"/>
          <p14:tracePt t="108663" x="3613150" y="2927350"/>
          <p14:tracePt t="108665" x="3638550" y="2927350"/>
          <p14:tracePt t="108679" x="3651250" y="2927350"/>
          <p14:tracePt t="108695" x="3670300" y="2927350"/>
          <p14:tracePt t="108712" x="3676650" y="2927350"/>
          <p14:tracePt t="108866" x="0" y="0"/>
        </p14:tracePtLst>
        <p14:tracePtLst>
          <p14:tracePt t="111499" x="7251700" y="3549650"/>
          <p14:tracePt t="111541" x="7251700" y="3562350"/>
          <p14:tracePt t="111553" x="7251700" y="3575050"/>
          <p14:tracePt t="111563" x="7251700" y="3651250"/>
          <p14:tracePt t="111578" x="7270750" y="3752850"/>
          <p14:tracePt t="111596" x="7296150" y="3886200"/>
          <p14:tracePt t="111612" x="7315200" y="4006850"/>
          <p14:tracePt t="111629" x="7346950" y="4114800"/>
          <p14:tracePt t="111645" x="7378700" y="4216400"/>
          <p14:tracePt t="111662" x="7416800" y="4292600"/>
          <p14:tracePt t="111679" x="7448550" y="4343400"/>
          <p14:tracePt t="111694" x="7480300" y="4387850"/>
          <p14:tracePt t="111698" x="7493000" y="4400550"/>
          <p14:tracePt t="111712" x="7505700" y="4406900"/>
          <p14:tracePt t="111728" x="7518400" y="4413250"/>
          <p14:tracePt t="111744" x="7524750" y="4413250"/>
          <p14:tracePt t="111761" x="7531100" y="4413250"/>
          <p14:tracePt t="111778" x="7550150" y="4413250"/>
          <p14:tracePt t="111794" x="7575550" y="4406900"/>
          <p14:tracePt t="111811" x="7607300" y="4381500"/>
          <p14:tracePt t="111828" x="7645400" y="4337050"/>
          <p14:tracePt t="111845" x="7689850" y="4254500"/>
          <p14:tracePt t="111862" x="7727950" y="4159250"/>
          <p14:tracePt t="111878" x="7766050" y="4076700"/>
          <p14:tracePt t="111895" x="7797800" y="4006850"/>
          <p14:tracePt t="111911" x="7810500" y="3937000"/>
          <p14:tracePt t="111928" x="7823200" y="3867150"/>
          <p14:tracePt t="111945" x="7823200" y="3784600"/>
          <p14:tracePt t="111961" x="7823200" y="3733800"/>
          <p14:tracePt t="111978" x="7823200" y="3663950"/>
          <p14:tracePt t="111994" x="7816850" y="3619500"/>
          <p14:tracePt t="112011" x="7797800" y="3568700"/>
          <p14:tracePt t="112028" x="7772400" y="3530600"/>
          <p14:tracePt t="112044" x="7740650" y="3486150"/>
          <p14:tracePt t="112061" x="7702550" y="3448050"/>
          <p14:tracePt t="112078" x="7670800" y="3416300"/>
          <p14:tracePt t="112094" x="7632700" y="3397250"/>
          <p14:tracePt t="112111" x="7600950" y="3384550"/>
          <p14:tracePt t="112128" x="7556500" y="3378200"/>
          <p14:tracePt t="112130" x="7531100" y="3378200"/>
          <p14:tracePt t="112144" x="7512050" y="3378200"/>
          <p14:tracePt t="112161" x="7435850" y="3378200"/>
          <p14:tracePt t="112178" x="7404100" y="3403600"/>
          <p14:tracePt t="112194" x="7366000" y="3429000"/>
          <p14:tracePt t="112211" x="7340600" y="3486150"/>
          <p14:tracePt t="112228" x="7308850" y="3556000"/>
          <p14:tracePt t="112244" x="7296150" y="3632200"/>
          <p14:tracePt t="112261" x="7296150" y="3708400"/>
          <p14:tracePt t="112277" x="7296150" y="3797300"/>
          <p14:tracePt t="112294" x="7321550" y="3886200"/>
          <p14:tracePt t="112311" x="7353300" y="3981450"/>
          <p14:tracePt t="112327" x="7397750" y="4070350"/>
          <p14:tracePt t="112345" x="7454900" y="4159250"/>
          <p14:tracePt t="112346" x="7480300" y="4197350"/>
          <p14:tracePt t="112361" x="7550150" y="4273550"/>
          <p14:tracePt t="112378" x="7639050" y="4337050"/>
          <p14:tracePt t="112394" x="7734300" y="4387850"/>
          <p14:tracePt t="112411" x="7791450" y="4413250"/>
          <p14:tracePt t="112428" x="7829550" y="4419600"/>
          <p14:tracePt t="112444" x="7848600" y="4419600"/>
          <p14:tracePt t="112461" x="7886700" y="4406900"/>
          <p14:tracePt t="112478" x="7912100" y="4362450"/>
          <p14:tracePt t="112494" x="7943850" y="4298950"/>
          <p14:tracePt t="112511" x="7962900" y="4241800"/>
          <p14:tracePt t="112527" x="7969250" y="4191000"/>
          <p14:tracePt t="112544" x="7975600" y="4121150"/>
          <p14:tracePt t="112561" x="7975600" y="3975100"/>
          <p14:tracePt t="112577" x="7956550" y="3873500"/>
          <p14:tracePt t="112594" x="7937500" y="3778250"/>
          <p14:tracePt t="112611" x="7905750" y="3683000"/>
          <p14:tracePt t="112628" x="7886700" y="3613150"/>
          <p14:tracePt t="112645" x="7861300" y="3562350"/>
          <p14:tracePt t="112662" x="7835900" y="3524250"/>
          <p14:tracePt t="112677" x="7810500" y="3492500"/>
          <p14:tracePt t="112695" x="7785100" y="3460750"/>
          <p14:tracePt t="112698" x="7772400" y="3448050"/>
          <p14:tracePt t="112711" x="7753350" y="3441700"/>
          <p14:tracePt t="112727" x="7702550" y="3422650"/>
          <p14:tracePt t="112730" x="7670800" y="3416300"/>
          <p14:tracePt t="112744" x="7632700" y="3409950"/>
          <p14:tracePt t="112761" x="7531100" y="3390900"/>
          <p14:tracePt t="112777" x="7473950" y="3384550"/>
          <p14:tracePt t="112794" x="7423150" y="3384550"/>
          <p14:tracePt t="112811" x="7391400" y="3403600"/>
          <p14:tracePt t="112827" x="7366000" y="3441700"/>
          <p14:tracePt t="112845" x="7334250" y="3517900"/>
          <p14:tracePt t="112861" x="7327900" y="3600450"/>
          <p14:tracePt t="112878" x="7327900" y="3708400"/>
          <p14:tracePt t="112894" x="7327900" y="3829050"/>
          <p14:tracePt t="112911" x="7353300" y="3937000"/>
          <p14:tracePt t="112928" x="7404100" y="4064000"/>
          <p14:tracePt t="112944" x="7461250" y="4178300"/>
          <p14:tracePt t="112945" x="7493000" y="4235450"/>
          <p14:tracePt t="112961" x="7556500" y="4330700"/>
          <p14:tracePt t="112977" x="7613650" y="4387850"/>
          <p14:tracePt t="112994" x="7651750" y="4419600"/>
          <p14:tracePt t="113011" x="7664450" y="4425950"/>
          <p14:tracePt t="113027" x="7670800" y="4425950"/>
          <p14:tracePt t="113044" x="7689850" y="4425950"/>
          <p14:tracePt t="113061" x="7734300" y="4381500"/>
          <p14:tracePt t="113077" x="7772400" y="4318000"/>
          <p14:tracePt t="113094" x="7810500" y="4235450"/>
          <p14:tracePt t="113111" x="7842250" y="4140200"/>
          <p14:tracePt t="113128" x="7874000" y="4032250"/>
          <p14:tracePt t="113130" x="7880350" y="3975100"/>
          <p14:tracePt t="113144" x="7893050" y="3911600"/>
          <p14:tracePt t="113161" x="7893050" y="3759200"/>
          <p14:tracePt t="113177" x="7880350" y="3638550"/>
          <p14:tracePt t="113194" x="7842250" y="3549650"/>
          <p14:tracePt t="113210" x="7804150" y="3486150"/>
          <p14:tracePt t="113227" x="7753350" y="3435350"/>
          <p14:tracePt t="113244" x="7683500" y="3416300"/>
          <p14:tracePt t="113261" x="7639050" y="3416300"/>
          <p14:tracePt t="113277" x="7575550" y="3429000"/>
          <p14:tracePt t="113294" x="7518400" y="3467100"/>
          <p14:tracePt t="113310" x="7473950" y="3556000"/>
          <p14:tracePt t="113327" x="7442200" y="3657600"/>
          <p14:tracePt t="113344" x="7435850" y="3752850"/>
          <p14:tracePt t="113361" x="7448550" y="3898900"/>
          <p14:tracePt t="113377" x="7486650" y="3962400"/>
          <p14:tracePt t="113394" x="7518400" y="3994150"/>
          <p14:tracePt t="113411" x="7581900" y="4025900"/>
          <p14:tracePt t="113427" x="7632700" y="4051300"/>
          <p14:tracePt t="113444" x="7696200" y="4064000"/>
          <p14:tracePt t="113461" x="7721600" y="4064000"/>
          <p14:tracePt t="113477" x="7740650" y="4064000"/>
          <p14:tracePt t="113494" x="7759700" y="4051300"/>
          <p14:tracePt t="113510" x="7772400" y="4019550"/>
          <p14:tracePt t="113527" x="7772400" y="4006850"/>
          <p14:tracePt t="113544" x="7772400" y="3994150"/>
          <p14:tracePt t="113788" x="7772400" y="3987800"/>
          <p14:tracePt t="113804" x="7772400" y="3956050"/>
          <p14:tracePt t="113818" x="7766050" y="3879850"/>
          <p14:tracePt t="113834" x="7753350" y="3797300"/>
          <p14:tracePt t="113844" x="7747000" y="3765550"/>
          <p14:tracePt t="113861" x="7708900" y="3683000"/>
          <p14:tracePt t="113877" x="7664450" y="3600450"/>
          <p14:tracePt t="113894" x="7620000" y="3536950"/>
          <p14:tracePt t="113911" x="7594600" y="3511550"/>
          <p14:tracePt t="113928" x="7581900" y="3505200"/>
          <p14:tracePt t="113962" x="7575550" y="3505200"/>
          <p14:tracePt t="113972" x="7569200" y="3511550"/>
          <p14:tracePt t="113979" x="7562850" y="3530600"/>
          <p14:tracePt t="113994" x="7537450" y="3625850"/>
          <p14:tracePt t="114010" x="7518400" y="3765550"/>
          <p14:tracePt t="114027" x="7518400" y="3898900"/>
          <p14:tracePt t="114044" x="7531100" y="4057650"/>
          <p14:tracePt t="114060" x="7569200" y="4165600"/>
          <p14:tracePt t="114077" x="7588250" y="4197350"/>
          <p14:tracePt t="114094" x="7594600" y="4210050"/>
          <p14:tracePt t="114122" x="7600950" y="4216400"/>
          <p14:tracePt t="114164" x="7607300" y="4210050"/>
          <p14:tracePt t="114170" x="7620000" y="4191000"/>
          <p14:tracePt t="114178" x="7632700" y="4165600"/>
          <p14:tracePt t="114194" x="7658100" y="4114800"/>
          <p14:tracePt t="114210" x="7677150" y="4076700"/>
          <p14:tracePt t="114227" x="7689850" y="4051300"/>
          <p14:tracePt t="114244" x="7689850" y="4044950"/>
          <p14:tracePt t="114434" x="0" y="0"/>
        </p14:tracePtLst>
        <p14:tracePtLst>
          <p14:tracePt t="117351" x="4641850" y="3867150"/>
          <p14:tracePt t="117372" x="4768850" y="3867150"/>
          <p14:tracePt t="117384" x="4800600" y="3867150"/>
          <p14:tracePt t="117395" x="4870450" y="3867150"/>
          <p14:tracePt t="117410" x="4921250" y="3867150"/>
          <p14:tracePt t="117426" x="4972050" y="3867150"/>
          <p14:tracePt t="117443" x="4997450" y="3867150"/>
          <p14:tracePt t="117460" x="5022850" y="3867150"/>
          <p14:tracePt t="117476" x="5054600" y="3867150"/>
          <p14:tracePt t="117492" x="5105400" y="3867150"/>
          <p14:tracePt t="117510" x="5162550" y="3867150"/>
          <p14:tracePt t="117526" x="5207000" y="3867150"/>
          <p14:tracePt t="117543" x="5226050" y="3867150"/>
          <p14:tracePt t="117559" x="5232400" y="3867150"/>
          <p14:tracePt t="117576" x="5238750" y="3867150"/>
          <p14:tracePt t="117593" x="5245100" y="3867150"/>
          <p14:tracePt t="117802" x="0" y="0"/>
        </p14:tracePtLst>
        <p14:tracePtLst>
          <p14:tracePt t="118388" x="5467350" y="3752850"/>
          <p14:tracePt t="118402" x="5461000" y="3759200"/>
          <p14:tracePt t="118419" x="5461000" y="3765550"/>
          <p14:tracePt t="118428" x="5461000" y="3771900"/>
          <p14:tracePt t="118443" x="5461000" y="3790950"/>
          <p14:tracePt t="118460" x="5461000" y="3810000"/>
          <p14:tracePt t="118476" x="5467350" y="3848100"/>
          <p14:tracePt t="118492" x="5486400" y="3873500"/>
          <p14:tracePt t="118509" x="5530850" y="3905250"/>
          <p14:tracePt t="118526" x="5613400" y="3943350"/>
          <p14:tracePt t="118542" x="5702300" y="3968750"/>
          <p14:tracePt t="118559" x="5740400" y="3975100"/>
          <p14:tracePt t="118562" x="5753100" y="3975100"/>
          <p14:tracePt t="118575" x="5765800" y="3975100"/>
          <p14:tracePt t="118592" x="5772150" y="3975100"/>
          <p14:tracePt t="118610" x="5791200" y="3968750"/>
          <p14:tracePt t="118627" x="5797550" y="3962400"/>
          <p14:tracePt t="118666" x="5797550" y="3956050"/>
          <p14:tracePt t="118690" x="0" y="0"/>
        </p14:tracePtLst>
        <p14:tracePtLst>
          <p14:tracePt t="119187" x="5505450" y="3822700"/>
          <p14:tracePt t="119523" x="0" y="0"/>
        </p14:tracePtLst>
        <p14:tracePtLst>
          <p14:tracePt t="120309" x="7029450" y="3695700"/>
          <p14:tracePt t="120366" x="7035800" y="3702050"/>
          <p14:tracePt t="120387" x="7048500" y="3765550"/>
          <p14:tracePt t="120405" x="7054850" y="3829050"/>
          <p14:tracePt t="120419" x="7067550" y="3898900"/>
          <p14:tracePt t="120430" x="7080250" y="3943350"/>
          <p14:tracePt t="120443" x="7092950" y="4013200"/>
          <p14:tracePt t="120459" x="7105650" y="4064000"/>
          <p14:tracePt t="120475" x="7124700" y="4108450"/>
          <p14:tracePt t="120492" x="7137400" y="4133850"/>
          <p14:tracePt t="120508" x="7150100" y="4152900"/>
          <p14:tracePt t="120525" x="7156450" y="4152900"/>
          <p14:tracePt t="120586" x="7156450" y="4159250"/>
          <p14:tracePt t="120602" x="7162800" y="4171950"/>
          <p14:tracePt t="120614" x="7169150" y="4171950"/>
          <p14:tracePt t="120626" x="7194550" y="4178300"/>
          <p14:tracePt t="120643" x="7277100" y="4191000"/>
          <p14:tracePt t="120659" x="7397750" y="4216400"/>
          <p14:tracePt t="120676" x="7569200" y="4241800"/>
          <p14:tracePt t="120693" x="7753350" y="4254500"/>
          <p14:tracePt t="120709" x="7886700" y="4254500"/>
          <p14:tracePt t="120725" x="7943850" y="4254500"/>
          <p14:tracePt t="120742" x="7975600" y="4254500"/>
          <p14:tracePt t="120758" x="7994650" y="4254500"/>
          <p14:tracePt t="120763" x="8001000" y="4254500"/>
          <p14:tracePt t="120775" x="8020050" y="4254500"/>
          <p14:tracePt t="120792" x="8039100" y="4248150"/>
          <p14:tracePt t="120794" x="8045450" y="4248150"/>
          <p14:tracePt t="120808" x="8058150" y="4241800"/>
          <p14:tracePt t="120825" x="8096250" y="4222750"/>
          <p14:tracePt t="120841" x="8102600" y="4197350"/>
          <p14:tracePt t="120858" x="8121650" y="4171950"/>
          <p14:tracePt t="120875" x="8134350" y="4133850"/>
          <p14:tracePt t="120892" x="8147050" y="4083050"/>
          <p14:tracePt t="120908" x="8153400" y="4025900"/>
          <p14:tracePt t="120925" x="8153400" y="3943350"/>
          <p14:tracePt t="120942" x="8153400" y="3879850"/>
          <p14:tracePt t="120958" x="8153400" y="3829050"/>
          <p14:tracePt t="120975" x="8153400" y="3810000"/>
          <p14:tracePt t="120991" x="8153400" y="3803650"/>
          <p14:tracePt t="121250" x="0" y="0"/>
        </p14:tracePtLst>
        <p14:tracePtLst>
          <p14:tracePt t="124943" x="2927350" y="2628900"/>
          <p14:tracePt t="124960" x="3149600" y="2628900"/>
          <p14:tracePt t="124974" x="3397250" y="2628900"/>
          <p14:tracePt t="124991" x="3625850" y="2635250"/>
          <p14:tracePt t="125007" x="3816350" y="2641600"/>
          <p14:tracePt t="125010" x="3892550" y="2641600"/>
          <p14:tracePt t="125023" x="3962400" y="2641600"/>
          <p14:tracePt t="125040" x="4089400" y="2641600"/>
          <p14:tracePt t="125058" x="4292600" y="2641600"/>
          <p14:tracePt t="125074" x="4438650" y="2641600"/>
          <p14:tracePt t="125090" x="4578350" y="2641600"/>
          <p14:tracePt t="125107" x="4654550" y="2641600"/>
          <p14:tracePt t="125123" x="4679950" y="2641600"/>
          <p14:tracePt t="125140" x="4686300" y="2641600"/>
          <p14:tracePt t="125157" x="4692650" y="2641600"/>
          <p14:tracePt t="125418" x="0" y="0"/>
        </p14:tracePtLst>
        <p14:tracePtLst>
          <p14:tracePt t="126235" x="5867400" y="3810000"/>
          <p14:tracePt t="126292" x="5873750" y="3810000"/>
          <p14:tracePt t="126306" x="5886450" y="3816350"/>
          <p14:tracePt t="126322" x="5899150" y="3816350"/>
          <p14:tracePt t="126332" x="5911850" y="3816350"/>
          <p14:tracePt t="126339" x="5937250" y="3816350"/>
          <p14:tracePt t="126356" x="6000750" y="3816350"/>
          <p14:tracePt t="126373" x="6089650" y="3816350"/>
          <p14:tracePt t="126389" x="6184900" y="3816350"/>
          <p14:tracePt t="126406" x="6242050" y="3816350"/>
          <p14:tracePt t="126423" x="6254750" y="3816350"/>
          <p14:tracePt t="126440" x="6261100" y="3816350"/>
          <p14:tracePt t="126529" x="0" y="0"/>
        </p14:tracePtLst>
        <p14:tracePtLst>
          <p14:tracePt t="133677" x="1358900" y="3175000"/>
          <p14:tracePt t="133747" x="1365250" y="3175000"/>
          <p14:tracePt t="133764" x="1403350" y="3175000"/>
          <p14:tracePt t="133779" x="1454150" y="3175000"/>
          <p14:tracePt t="133791" x="1498600" y="3175000"/>
          <p14:tracePt t="133804" x="1593850" y="3175000"/>
          <p14:tracePt t="133820" x="1720850" y="3175000"/>
          <p14:tracePt t="133837" x="1854200" y="3175000"/>
          <p14:tracePt t="133854" x="1955800" y="3175000"/>
          <p14:tracePt t="133870" x="2032000" y="3175000"/>
          <p14:tracePt t="133887" x="2057400" y="3181350"/>
          <p14:tracePt t="133903" x="2070100" y="3181350"/>
          <p14:tracePt t="133937" x="2082800" y="3181350"/>
          <p14:tracePt t="133953" x="2095500" y="3181350"/>
          <p14:tracePt t="133971" x="2114550" y="3187700"/>
          <p14:tracePt t="133987" x="2133600" y="3187700"/>
          <p14:tracePt t="134004" x="2139950" y="3187700"/>
          <p14:tracePt t="134020" x="2152650" y="3194050"/>
          <p14:tracePt t="134037" x="2165350" y="3194050"/>
          <p14:tracePt t="134054" x="2190750" y="3200400"/>
          <p14:tracePt t="134070" x="2241550" y="3213100"/>
          <p14:tracePt t="134087" x="2279650" y="3219450"/>
          <p14:tracePt t="134103" x="2317750" y="3219450"/>
          <p14:tracePt t="134120" x="2324100" y="3219450"/>
          <p14:tracePt t="134306" x="0" y="0"/>
        </p14:tracePtLst>
        <p14:tracePtLst>
          <p14:tracePt t="134916" x="2457450" y="3213100"/>
          <p14:tracePt t="134996" x="2463800" y="3213100"/>
          <p14:tracePt t="135015" x="2501900" y="3213100"/>
          <p14:tracePt t="135025" x="2559050" y="3213100"/>
          <p14:tracePt t="135039" x="2603500" y="3213100"/>
          <p14:tracePt t="135054" x="2717800" y="3213100"/>
          <p14:tracePt t="135070" x="2857500" y="3213100"/>
          <p14:tracePt t="135087" x="3048000" y="3213100"/>
          <p14:tracePt t="135103" x="3244850" y="3213100"/>
          <p14:tracePt t="135120" x="3435350" y="3213100"/>
          <p14:tracePt t="135121" x="3517900" y="3213100"/>
          <p14:tracePt t="135136" x="3594100" y="3213100"/>
          <p14:tracePt t="135153" x="3727450" y="3213100"/>
          <p14:tracePt t="135170" x="3746500" y="3213100"/>
          <p14:tracePt t="135186" x="3752850" y="3213100"/>
          <p14:tracePt t="135315" x="3759200" y="3213100"/>
          <p14:tracePt t="135338" x="3765550" y="3213100"/>
          <p14:tracePt t="135379" x="3771900" y="3213100"/>
          <p14:tracePt t="135393" x="3778250" y="3213100"/>
          <p14:tracePt t="135409" x="3784600" y="3213100"/>
          <p14:tracePt t="135413" x="3797300" y="3213100"/>
          <p14:tracePt t="135430" x="3829050" y="3213100"/>
          <p14:tracePt t="135442" x="3854450" y="3213100"/>
          <p14:tracePt t="135445" x="3879850" y="3213100"/>
          <p14:tracePt t="135453" x="3892550" y="3213100"/>
          <p14:tracePt t="135470" x="3911600" y="3213100"/>
          <p14:tracePt t="135487" x="3917950" y="3213100"/>
          <p14:tracePt t="136602" x="0" y="0"/>
        </p14:tracePtLst>
        <p14:tracePtLst>
          <p14:tracePt t="137090" x="2622550" y="3213100"/>
          <p14:tracePt t="137170" x="2641600" y="3213100"/>
          <p14:tracePt t="137178" x="2673350" y="3213100"/>
          <p14:tracePt t="137186" x="2736850" y="3219450"/>
          <p14:tracePt t="137202" x="2914650" y="3225800"/>
          <p14:tracePt t="137219" x="3162300" y="3232150"/>
          <p14:tracePt t="137236" x="3467100" y="3232150"/>
          <p14:tracePt t="137253" x="3702050" y="3232150"/>
          <p14:tracePt t="137269" x="3829050" y="3232150"/>
          <p14:tracePt t="137286" x="3860800" y="3232150"/>
          <p14:tracePt t="137303" x="3867150" y="3232150"/>
          <p14:tracePt t="137554" x="0" y="0"/>
        </p14:tracePtLst>
        <p14:tracePtLst>
          <p14:tracePt t="142429" x="7480300" y="4622800"/>
          <p14:tracePt t="142545" x="0" y="0"/>
        </p14:tracePtLst>
        <p14:tracePtLst>
          <p14:tracePt t="142914" x="7543800" y="4876800"/>
          <p14:tracePt t="143002" x="0" y="0"/>
        </p14:tracePtLst>
        <p14:tracePtLst>
          <p14:tracePt t="143290" x="7467600" y="5207000"/>
          <p14:tracePt t="143402" x="0" y="0"/>
        </p14:tracePtLst>
        <p14:tracePtLst>
          <p14:tracePt t="143987" x="7607300" y="4660900"/>
          <p14:tracePt t="144082" x="0" y="0"/>
        </p14:tracePtLst>
        <p14:tracePtLst>
          <p14:tracePt t="144403" x="7588250" y="4914900"/>
          <p14:tracePt t="144489" x="0" y="0"/>
        </p14:tracePtLst>
        <p14:tracePtLst>
          <p14:tracePt t="144884" x="7575550" y="5162550"/>
          <p14:tracePt t="144986" x="0" y="0"/>
        </p14:tracePtLst>
        <p14:tracePtLst>
          <p14:tracePt t="145468" x="7651750" y="4686300"/>
          <p14:tracePt t="145578" x="0" y="0"/>
        </p14:tracePtLst>
        <p14:tracePtLst>
          <p14:tracePt t="145931" x="7658100" y="4953000"/>
          <p14:tracePt t="146010" x="0" y="0"/>
        </p14:tracePtLst>
        <p14:tracePtLst>
          <p14:tracePt t="146302" x="7581900" y="5207000"/>
          <p14:tracePt t="146387" x="0" y="0"/>
        </p14:tracePtLst>
        <p14:tracePtLst>
          <p14:tracePt t="147667" x="1504950" y="3162300"/>
          <p14:tracePt t="147676" x="1504950" y="3168650"/>
          <p14:tracePt t="147693" x="1517650" y="3175000"/>
          <p14:tracePt t="147703" x="1524000" y="3181350"/>
          <p14:tracePt t="147716" x="1549400" y="3181350"/>
          <p14:tracePt t="147732" x="1587500" y="3187700"/>
          <p14:tracePt t="147749" x="1651000" y="3187700"/>
          <p14:tracePt t="147766" x="1771650" y="3187700"/>
          <p14:tracePt t="147783" x="1930400" y="3194050"/>
          <p14:tracePt t="147786" x="2006600" y="3200400"/>
          <p14:tracePt t="147800" x="2070100" y="3206750"/>
          <p14:tracePt t="147816" x="2165350" y="3206750"/>
          <p14:tracePt t="147833" x="2216150" y="3206750"/>
          <p14:tracePt t="147835" x="2228850" y="3206750"/>
          <p14:tracePt t="147850" x="2247900" y="3206750"/>
          <p14:tracePt t="147882" x="2260600" y="3206750"/>
          <p14:tracePt t="147899" x="2266950" y="3187700"/>
          <p14:tracePt t="147916" x="2273300" y="3168650"/>
          <p14:tracePt t="147932" x="2279650" y="3143250"/>
          <p14:tracePt t="147949" x="2279650" y="3130550"/>
          <p14:tracePt t="147966" x="2279650" y="3105150"/>
          <p14:tracePt t="147982" x="2279650" y="3086100"/>
          <p14:tracePt t="147999" x="2279650" y="3073400"/>
          <p14:tracePt t="148016" x="2279650" y="3054350"/>
          <p14:tracePt t="148035" x="2266950" y="3035300"/>
          <p14:tracePt t="148050" x="2254250" y="3028950"/>
          <p14:tracePt t="148066" x="2247900" y="3022600"/>
          <p14:tracePt t="148083" x="2222500" y="3016250"/>
          <p14:tracePt t="148099" x="2209800" y="3016250"/>
          <p14:tracePt t="148116" x="2184400" y="3009900"/>
          <p14:tracePt t="148133" x="2146300" y="3003550"/>
          <p14:tracePt t="148149" x="2120900" y="2997200"/>
          <p14:tracePt t="148165" x="2108200" y="2997200"/>
          <p14:tracePt t="148235" x="2101850" y="2997200"/>
          <p14:tracePt t="148349" x="2095500" y="2997200"/>
          <p14:tracePt t="148358" x="2089150" y="2990850"/>
          <p14:tracePt t="148371" x="2070100" y="2984500"/>
          <p14:tracePt t="148382" x="2057400" y="2978150"/>
          <p14:tracePt t="148399" x="2025650" y="2971800"/>
          <p14:tracePt t="148415" x="1968500" y="2971800"/>
          <p14:tracePt t="148418" x="1936750" y="2971800"/>
          <p14:tracePt t="148432" x="1905000" y="2971800"/>
          <p14:tracePt t="148449" x="1841500" y="2971800"/>
          <p14:tracePt t="148466" x="1797050" y="2971800"/>
          <p14:tracePt t="148482" x="1784350" y="2978150"/>
          <p14:tracePt t="148499" x="1758950" y="2990850"/>
          <p14:tracePt t="148516" x="1746250" y="2997200"/>
          <p14:tracePt t="148534" x="1733550" y="3009900"/>
          <p14:tracePt t="148538" x="1727200" y="3009900"/>
          <p14:tracePt t="148553" x="1720850" y="3022600"/>
          <p14:tracePt t="148566" x="1720850" y="3028950"/>
          <p14:tracePt t="148583" x="1714500" y="3048000"/>
          <p14:tracePt t="148599" x="1714500" y="3079750"/>
          <p14:tracePt t="148616" x="1714500" y="3098800"/>
          <p14:tracePt t="148619" x="1714500" y="3105150"/>
          <p14:tracePt t="148632" x="1714500" y="3124200"/>
          <p14:tracePt t="148650" x="1733550" y="3155950"/>
          <p14:tracePt t="148666" x="1778000" y="3187700"/>
          <p14:tracePt t="148682" x="1879600" y="3219450"/>
          <p14:tracePt t="148699" x="2000250" y="3251200"/>
          <p14:tracePt t="148715" x="2108200" y="3263900"/>
          <p14:tracePt t="148732" x="2197100" y="3263900"/>
          <p14:tracePt t="148749" x="2235200" y="3263900"/>
          <p14:tracePt t="148765" x="2260600" y="3244850"/>
          <p14:tracePt t="148782" x="2266950" y="3232150"/>
          <p14:tracePt t="148799" x="2266950" y="3200400"/>
          <p14:tracePt t="148816" x="2266950" y="3175000"/>
          <p14:tracePt t="148818" x="2260600" y="3162300"/>
          <p14:tracePt t="148832" x="2247900" y="3155950"/>
          <p14:tracePt t="148849" x="2222500" y="3124200"/>
          <p14:tracePt t="148866" x="2146300" y="3079750"/>
          <p14:tracePt t="148882" x="2095500" y="3060700"/>
          <p14:tracePt t="148899" x="2070100" y="3048000"/>
          <p14:tracePt t="149052" x="2063750" y="3048000"/>
          <p14:tracePt t="149052" x="0" y="0"/>
        </p14:tracePtLst>
        <p14:tracePtLst>
          <p14:tracePt t="149906" x="5530850" y="4622800"/>
          <p14:tracePt t="149930" x="5530850" y="4629150"/>
          <p14:tracePt t="149962" x="5530850" y="4635500"/>
          <p14:tracePt t="149970" x="5530850" y="4641850"/>
          <p14:tracePt t="149981" x="5530850" y="4648200"/>
          <p14:tracePt t="149998" x="5537200" y="4660900"/>
          <p14:tracePt t="150015" x="5549900" y="4667250"/>
          <p14:tracePt t="150032" x="5575300" y="4686300"/>
          <p14:tracePt t="150048" x="5600700" y="4705350"/>
          <p14:tracePt t="150065" x="5657850" y="4718050"/>
          <p14:tracePt t="150082" x="5702300" y="4724400"/>
          <p14:tracePt t="150098" x="5746750" y="4724400"/>
          <p14:tracePt t="150115" x="5765800" y="4724400"/>
          <p14:tracePt t="150131" x="5772150" y="4724400"/>
          <p14:tracePt t="150148" x="5778500" y="4724400"/>
          <p14:tracePt t="150165" x="5784850" y="4718050"/>
          <p14:tracePt t="150186" x="5784850" y="4711700"/>
          <p14:tracePt t="150198" x="5784850" y="4699000"/>
          <p14:tracePt t="150215" x="5784850" y="4673600"/>
          <p14:tracePt t="150231" x="5772150" y="4667250"/>
          <p14:tracePt t="150234" x="5772150" y="4654550"/>
          <p14:tracePt t="150248" x="5765800" y="4648200"/>
          <p14:tracePt t="150265" x="5753100" y="4641850"/>
          <p14:tracePt t="150281" x="5740400" y="4641850"/>
          <p14:tracePt t="150299" x="5734050" y="4641850"/>
          <p14:tracePt t="150315" x="5721350" y="4641850"/>
          <p14:tracePt t="150332" x="5708650" y="4641850"/>
          <p14:tracePt t="150349" x="5695950" y="4654550"/>
          <p14:tracePt t="150365" x="5683250" y="4667250"/>
          <p14:tracePt t="150381" x="5683250" y="4673600"/>
          <p14:tracePt t="150398" x="5683250" y="4679950"/>
          <p14:tracePt t="150415" x="5683250" y="4686300"/>
          <p14:tracePt t="150431" x="5689600" y="4699000"/>
          <p14:tracePt t="150448" x="5708650" y="4711700"/>
          <p14:tracePt t="150465" x="5734050" y="4711700"/>
          <p14:tracePt t="150481" x="5740400" y="4711700"/>
          <p14:tracePt t="150498" x="5746750" y="4711700"/>
          <p14:tracePt t="150529" x="5746750" y="4705350"/>
          <p14:tracePt t="150546" x="5746750" y="4686300"/>
          <p14:tracePt t="150554" x="5746750" y="4679950"/>
          <p14:tracePt t="150565" x="5734050" y="4667250"/>
          <p14:tracePt t="150582" x="5702300" y="4648200"/>
          <p14:tracePt t="150599" x="5695950" y="4641850"/>
          <p14:tracePt t="150698" x="5695950" y="4648200"/>
          <p14:tracePt t="150708" x="5702300" y="4654550"/>
          <p14:tracePt t="150718" x="5708650" y="4654550"/>
          <p14:tracePt t="150972" x="0" y="0"/>
        </p14:tracePtLst>
        <p14:tracePtLst>
          <p14:tracePt t="152414" x="7010400" y="4540250"/>
          <p14:tracePt t="152425" x="7010400" y="4565650"/>
          <p14:tracePt t="152435" x="7010400" y="4622800"/>
          <p14:tracePt t="152447" x="7010400" y="4654550"/>
          <p14:tracePt t="152464" x="7023100" y="4730750"/>
          <p14:tracePt t="152465" x="7029450" y="4756150"/>
          <p14:tracePt t="152481" x="7035800" y="4819650"/>
          <p14:tracePt t="152497" x="7048500" y="4889500"/>
          <p14:tracePt t="152514" x="7061200" y="4959350"/>
          <p14:tracePt t="152531" x="7080250" y="5022850"/>
          <p14:tracePt t="152547" x="7092950" y="5067300"/>
          <p14:tracePt t="152564" x="7112000" y="5105400"/>
          <p14:tracePt t="152581" x="7131050" y="5124450"/>
          <p14:tracePt t="152597" x="7131050" y="5130800"/>
          <p14:tracePt t="152614" x="7143750" y="5149850"/>
          <p14:tracePt t="152631" x="7156450" y="5162550"/>
          <p14:tracePt t="152647" x="7181850" y="5175250"/>
          <p14:tracePt t="152664" x="7200900" y="5187950"/>
          <p14:tracePt t="152666" x="7207250" y="5194300"/>
          <p14:tracePt t="152683" x="7219950" y="5200650"/>
          <p14:tracePt t="152706" x="7232650" y="5207000"/>
          <p14:tracePt t="152730" x="7239000" y="5213350"/>
          <p14:tracePt t="152739" x="7245350" y="5219700"/>
          <p14:tracePt t="152747" x="7251700" y="5219700"/>
          <p14:tracePt t="152764" x="7251700" y="5226050"/>
          <p14:tracePt t="152788" x="7258050" y="5232400"/>
          <p14:tracePt t="152834" x="7264400" y="5238750"/>
          <p14:tracePt t="152852" x="7270750" y="5238750"/>
          <p14:tracePt t="152859" x="7283450" y="5245100"/>
          <p14:tracePt t="152868" x="7302500" y="5251450"/>
          <p14:tracePt t="152881" x="7327900" y="5257800"/>
          <p14:tracePt t="152897" x="7448550" y="5295900"/>
          <p14:tracePt t="152914" x="7569200" y="5321300"/>
          <p14:tracePt t="152930" x="7702550" y="5340350"/>
          <p14:tracePt t="152947" x="7842250" y="5353050"/>
          <p14:tracePt t="152964" x="7981950" y="5353050"/>
          <p14:tracePt t="152980" x="8128000" y="5353050"/>
          <p14:tracePt t="152997" x="8274050" y="5353050"/>
          <p14:tracePt t="153014" x="8401050" y="5353050"/>
          <p14:tracePt t="153030" x="8521700" y="5353050"/>
          <p14:tracePt t="153047" x="8585200" y="5353050"/>
          <p14:tracePt t="153064" x="8610600" y="5353050"/>
          <p14:tracePt t="153065" x="8616950" y="5353050"/>
          <p14:tracePt t="153090" x="8623300" y="5353050"/>
          <p14:tracePt t="153106" x="8629650" y="5353050"/>
          <p14:tracePt t="153116" x="8629650" y="5346700"/>
          <p14:tracePt t="153131" x="8636000" y="5346700"/>
          <p14:tracePt t="153147" x="8642350" y="5321300"/>
          <p14:tracePt t="153164" x="8642350" y="5308600"/>
          <p14:tracePt t="153180" x="8642350" y="5276850"/>
          <p14:tracePt t="153197" x="8642350" y="5232400"/>
          <p14:tracePt t="153214" x="8636000" y="5168900"/>
          <p14:tracePt t="153230" x="8616950" y="5086350"/>
          <p14:tracePt t="153247" x="8578850" y="4984750"/>
          <p14:tracePt t="153264" x="8502650" y="4870450"/>
          <p14:tracePt t="153280" x="8445500" y="4787900"/>
          <p14:tracePt t="153281" x="8420100" y="4749800"/>
          <p14:tracePt t="153297" x="8382000" y="4692650"/>
          <p14:tracePt t="153314" x="8343900" y="4660900"/>
          <p14:tracePt t="153331" x="8318500" y="4641850"/>
          <p14:tracePt t="153347" x="8299450" y="4616450"/>
          <p14:tracePt t="153364" x="8267700" y="4597400"/>
          <p14:tracePt t="153381" x="8223250" y="4572000"/>
          <p14:tracePt t="153397" x="8159750" y="4533900"/>
          <p14:tracePt t="153414" x="8058150" y="4495800"/>
          <p14:tracePt t="153430" x="7918450" y="4432300"/>
          <p14:tracePt t="153447" x="7753350" y="4375150"/>
          <p14:tracePt t="153464" x="7632700" y="4343400"/>
          <p14:tracePt t="153480" x="7562850" y="4330700"/>
          <p14:tracePt t="153497" x="7524750" y="4330700"/>
          <p14:tracePt t="153513" x="7499350" y="4330700"/>
          <p14:tracePt t="153530" x="7461250" y="4330700"/>
          <p14:tracePt t="153547" x="7404100" y="4337050"/>
          <p14:tracePt t="153564" x="7366000" y="4349750"/>
          <p14:tracePt t="153580" x="7321550" y="4368800"/>
          <p14:tracePt t="153597" x="7283450" y="4387850"/>
          <p14:tracePt t="153614" x="7264400" y="4413250"/>
          <p14:tracePt t="153630" x="7239000" y="4438650"/>
          <p14:tracePt t="153634" x="7226300" y="4457700"/>
          <p14:tracePt t="153647" x="7213600" y="4476750"/>
          <p14:tracePt t="153663" x="7181850" y="4521200"/>
          <p14:tracePt t="153666" x="7175500" y="4540250"/>
          <p14:tracePt t="153680" x="7162800" y="4559300"/>
          <p14:tracePt t="153697" x="7137400" y="4603750"/>
          <p14:tracePt t="153714" x="7124700" y="4635500"/>
          <p14:tracePt t="153730" x="7112000" y="4673600"/>
          <p14:tracePt t="153747" x="7112000" y="4692650"/>
          <p14:tracePt t="153763" x="7105650" y="4718050"/>
          <p14:tracePt t="153780" x="7105650" y="4737100"/>
          <p14:tracePt t="153797" x="7105650" y="4756150"/>
          <p14:tracePt t="153814" x="7105650" y="4775200"/>
          <p14:tracePt t="153830" x="7105650" y="4800600"/>
          <p14:tracePt t="153847" x="7112000" y="4845050"/>
          <p14:tracePt t="153850" x="7112000" y="4851400"/>
          <p14:tracePt t="153863" x="7112000" y="4876800"/>
          <p14:tracePt t="153880" x="7118350" y="4902200"/>
          <p14:tracePt t="153883" x="7124700" y="4921250"/>
          <p14:tracePt t="153897" x="7137400" y="4946650"/>
          <p14:tracePt t="153913" x="7150100" y="4965700"/>
          <p14:tracePt t="153930" x="7150100" y="4978400"/>
          <p14:tracePt t="153947" x="7162800" y="5003800"/>
          <p14:tracePt t="153964" x="7194550" y="5029200"/>
          <p14:tracePt t="153980" x="7226300" y="5067300"/>
          <p14:tracePt t="153997" x="7277100" y="5111750"/>
          <p14:tracePt t="154013" x="7353300" y="5143500"/>
          <p14:tracePt t="154030" x="7442200" y="5175250"/>
          <p14:tracePt t="154047" x="7556500" y="5200650"/>
          <p14:tracePt t="154063" x="7651750" y="5207000"/>
          <p14:tracePt t="154080" x="7734300" y="5207000"/>
          <p14:tracePt t="154082" x="7778750" y="5207000"/>
          <p14:tracePt t="154097" x="7848600" y="5207000"/>
          <p14:tracePt t="154113" x="7899400" y="5207000"/>
          <p14:tracePt t="154130" x="7937500" y="5194300"/>
          <p14:tracePt t="154147" x="7969250" y="5181600"/>
          <p14:tracePt t="154163" x="8001000" y="5175250"/>
          <p14:tracePt t="154180" x="8020050" y="5149850"/>
          <p14:tracePt t="154197" x="8039100" y="5130800"/>
          <p14:tracePt t="154213" x="8058150" y="5092700"/>
          <p14:tracePt t="154230" x="8077200" y="5048250"/>
          <p14:tracePt t="154247" x="8089900" y="5003800"/>
          <p14:tracePt t="154263" x="8096250" y="4953000"/>
          <p14:tracePt t="154280" x="8096250" y="4908550"/>
          <p14:tracePt t="154297" x="8102600" y="4838700"/>
          <p14:tracePt t="154314" x="8102600" y="4806950"/>
          <p14:tracePt t="154330" x="8102600" y="4768850"/>
          <p14:tracePt t="154347" x="8096250" y="4737100"/>
          <p14:tracePt t="154364" x="8083550" y="4705350"/>
          <p14:tracePt t="154380" x="8064500" y="4673600"/>
          <p14:tracePt t="154397" x="8045450" y="4635500"/>
          <p14:tracePt t="154413" x="8020050" y="4591050"/>
          <p14:tracePt t="154430" x="7981950" y="4546600"/>
          <p14:tracePt t="154447" x="7943850" y="4495800"/>
          <p14:tracePt t="154451" x="7924800" y="4476750"/>
          <p14:tracePt t="154463" x="7899400" y="4457700"/>
          <p14:tracePt t="154480" x="7861300" y="4425950"/>
          <p14:tracePt t="154497" x="7816850" y="4400550"/>
          <p14:tracePt t="154513" x="7797800" y="4394200"/>
          <p14:tracePt t="154530" x="7759700" y="4394200"/>
          <p14:tracePt t="154547" x="7727950" y="4394200"/>
          <p14:tracePt t="154563" x="7683500" y="4394200"/>
          <p14:tracePt t="154580" x="7626350" y="4413250"/>
          <p14:tracePt t="154597" x="7575550" y="4438650"/>
          <p14:tracePt t="154614" x="7518400" y="4470400"/>
          <p14:tracePt t="154630" x="7473950" y="4502150"/>
          <p14:tracePt t="154647" x="7448550" y="4527550"/>
          <p14:tracePt t="154649" x="7435850" y="4533900"/>
          <p14:tracePt t="154663" x="7423150" y="4552950"/>
          <p14:tracePt t="154665" x="7416800" y="4572000"/>
          <p14:tracePt t="154680" x="7410450" y="4591050"/>
          <p14:tracePt t="154696" x="7397750" y="4622800"/>
          <p14:tracePt t="154697" x="7391400" y="4648200"/>
          <p14:tracePt t="154713" x="7385050" y="4692650"/>
          <p14:tracePt t="154730" x="7385050" y="4743450"/>
          <p14:tracePt t="154746" x="7372350" y="4813300"/>
          <p14:tracePt t="154763" x="7372350" y="4889500"/>
          <p14:tracePt t="154780" x="7378700" y="4965700"/>
          <p14:tracePt t="154796" x="7397750" y="5035550"/>
          <p14:tracePt t="154813" x="7416800" y="5086350"/>
          <p14:tracePt t="154830" x="7442200" y="5130800"/>
          <p14:tracePt t="154847" x="7473950" y="5168900"/>
          <p14:tracePt t="154863" x="7505700" y="5200650"/>
          <p14:tracePt t="154865" x="7518400" y="5219700"/>
          <p14:tracePt t="154880" x="7537450" y="5238750"/>
          <p14:tracePt t="154896" x="7581900" y="5270500"/>
          <p14:tracePt t="154913" x="7664450" y="5308600"/>
          <p14:tracePt t="154930" x="7721600" y="5321300"/>
          <p14:tracePt t="154946" x="7759700" y="5327650"/>
          <p14:tracePt t="154963" x="7791450" y="5327650"/>
          <p14:tracePt t="154980" x="7810500" y="5327650"/>
          <p14:tracePt t="154996" x="7835900" y="5321300"/>
          <p14:tracePt t="155013" x="7874000" y="5302250"/>
          <p14:tracePt t="155030" x="7924800" y="5264150"/>
          <p14:tracePt t="155046" x="7969250" y="5200650"/>
          <p14:tracePt t="155063" x="8007350" y="5118100"/>
          <p14:tracePt t="155080" x="8032750" y="5048250"/>
          <p14:tracePt t="155082" x="8051800" y="5003800"/>
          <p14:tracePt t="155096" x="8051800" y="4978400"/>
          <p14:tracePt t="155098" x="8051800" y="4946650"/>
          <p14:tracePt t="155113" x="8051800" y="4870450"/>
          <p14:tracePt t="155130" x="8045450" y="4781550"/>
          <p14:tracePt t="155147" x="8026400" y="4724400"/>
          <p14:tracePt t="155163" x="8020050" y="4673600"/>
          <p14:tracePt t="155180" x="8007350" y="4629150"/>
          <p14:tracePt t="155196" x="7988300" y="4597400"/>
          <p14:tracePt t="155213" x="7969250" y="4572000"/>
          <p14:tracePt t="155230" x="7950200" y="4552950"/>
          <p14:tracePt t="155246" x="7924800" y="4527550"/>
          <p14:tracePt t="155263" x="7899400" y="4514850"/>
          <p14:tracePt t="155280" x="7874000" y="4495800"/>
          <p14:tracePt t="155296" x="7861300" y="4495800"/>
          <p14:tracePt t="155298" x="7854950" y="4495800"/>
          <p14:tracePt t="155313" x="7848600" y="4495800"/>
          <p14:tracePt t="156618" x="0" y="0"/>
        </p14:tracePtLst>
        <p14:tracePtLst>
          <p14:tracePt t="158077" x="1231900" y="2152650"/>
          <p14:tracePt t="158107" x="1225550" y="2159000"/>
          <p14:tracePt t="158123" x="1238250" y="2165350"/>
          <p14:tracePt t="158134" x="1263650" y="2171700"/>
          <p14:tracePt t="158146" x="1371600" y="2184400"/>
          <p14:tracePt t="158163" x="1549400" y="2216150"/>
          <p14:tracePt t="158179" x="1765300" y="2235200"/>
          <p14:tracePt t="158196" x="2019300" y="2235200"/>
          <p14:tracePt t="158212" x="2279650" y="2235200"/>
          <p14:tracePt t="158229" x="2527300" y="2235200"/>
          <p14:tracePt t="158246" x="2724150" y="2235200"/>
          <p14:tracePt t="158262" x="2895600" y="2235200"/>
          <p14:tracePt t="158279" x="3054350" y="2235200"/>
          <p14:tracePt t="158282" x="3136900" y="2235200"/>
          <p14:tracePt t="158295" x="3219450" y="2235200"/>
          <p14:tracePt t="158312" x="3378200" y="2235200"/>
          <p14:tracePt t="158329" x="3581400" y="2235200"/>
          <p14:tracePt t="158346" x="3663950" y="2235200"/>
          <p14:tracePt t="158362" x="3721100" y="2235200"/>
          <p14:tracePt t="158379" x="3771900" y="2235200"/>
          <p14:tracePt t="158395" x="3829050" y="2235200"/>
          <p14:tracePt t="158412" x="3898900" y="2235200"/>
          <p14:tracePt t="158429" x="4000500" y="2235200"/>
          <p14:tracePt t="158445" x="4114800" y="2241550"/>
          <p14:tracePt t="158462" x="4203700" y="2260600"/>
          <p14:tracePt t="158479" x="4286250" y="2273300"/>
          <p14:tracePt t="158495" x="4343400" y="2286000"/>
          <p14:tracePt t="158512" x="4400550" y="2298700"/>
          <p14:tracePt t="158514" x="4438650" y="2305050"/>
          <p14:tracePt t="158529" x="4470400" y="2311400"/>
          <p14:tracePt t="158545" x="4552950" y="2324100"/>
          <p14:tracePt t="158562" x="4578350" y="2330450"/>
          <p14:tracePt t="158579" x="4597400" y="2330450"/>
          <p14:tracePt t="158596" x="4603750" y="2330450"/>
          <p14:tracePt t="158612" x="4610100" y="2330450"/>
          <p14:tracePt t="158650" x="4616450" y="2330450"/>
          <p14:tracePt t="159418" x="0" y="0"/>
        </p14:tracePtLst>
        <p14:tracePtLst>
          <p14:tracePt t="160692" x="5645150" y="3816350"/>
          <p14:tracePt t="160774" x="5645150" y="3829050"/>
          <p14:tracePt t="160791" x="5664200" y="3892550"/>
          <p14:tracePt t="160808" x="5683250" y="3949700"/>
          <p14:tracePt t="160811" x="5689600" y="3968750"/>
          <p14:tracePt t="160823" x="5702300" y="3975100"/>
          <p14:tracePt t="160835" x="5715000" y="3987800"/>
          <p14:tracePt t="160861" x="5721350" y="3987800"/>
          <p14:tracePt t="160878" x="5753100" y="3987800"/>
          <p14:tracePt t="160895" x="5797550" y="3962400"/>
          <p14:tracePt t="160898" x="5816600" y="3943350"/>
          <p14:tracePt t="160911" x="5835650" y="3924300"/>
          <p14:tracePt t="160928" x="5873750" y="3879850"/>
          <p14:tracePt t="160931" x="5880100" y="3860800"/>
          <p14:tracePt t="160944" x="5880100" y="3841750"/>
          <p14:tracePt t="160961" x="5880100" y="3790950"/>
          <p14:tracePt t="160978" x="5861050" y="3765550"/>
          <p14:tracePt t="160994" x="5835650" y="3752850"/>
          <p14:tracePt t="161011" x="5816600" y="3752850"/>
          <p14:tracePt t="161028" x="5791200" y="3752850"/>
          <p14:tracePt t="161044" x="5772150" y="3752850"/>
          <p14:tracePt t="161061" x="5765800" y="3752850"/>
          <p14:tracePt t="161162" x="0" y="0"/>
        </p14:tracePtLst>
        <p14:tracePtLst>
          <p14:tracePt t="161691" x="5740400" y="4178300"/>
          <p14:tracePt t="161754" x="0" y="0"/>
        </p14:tracePtLst>
        <p14:tracePtLst>
          <p14:tracePt t="162042" x="5765800" y="4432300"/>
          <p14:tracePt t="162132" x="5772150" y="4438650"/>
          <p14:tracePt t="162133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Arrays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7" y="1341438"/>
            <a:ext cx="10876579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类包括各种静态方法，其中实现了数组的排序和查找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排序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double[ ] numbers={6.0, 4.4, 1.9, 2.9};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java.util.Arrays.sort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(numbers);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注意直接在原数组排序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二分查找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 list={2, 4, 7, 10, 11, 45, 50};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index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java.util.Arrays.binarySearch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(list, 11);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是常用的两个值得研究的类。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93"/>
    </mc:Choice>
    <mc:Fallback xmlns="">
      <p:transition spd="slow" advTm="170193"/>
    </mc:Fallback>
  </mc:AlternateContent>
  <p:extLst>
    <p:ext uri="{3A86A75C-4F4B-4683-9AE1-C65F6400EC91}">
      <p14:laserTraceLst xmlns:p14="http://schemas.microsoft.com/office/powerpoint/2010/main">
        <p14:tracePtLst>
          <p14:tracePt t="5842" x="1625600" y="768350"/>
          <p14:tracePt t="6003" x="1625600" y="774700"/>
          <p14:tracePt t="6027" x="1638300" y="774700"/>
          <p14:tracePt t="6035" x="1663700" y="781050"/>
          <p14:tracePt t="6042" x="1676400" y="787400"/>
          <p14:tracePt t="6052" x="1701800" y="793750"/>
          <p14:tracePt t="6068" x="1771650" y="806450"/>
          <p14:tracePt t="6085" x="1847850" y="806450"/>
          <p14:tracePt t="6089" x="1898650" y="806450"/>
          <p14:tracePt t="6101" x="1962150" y="806450"/>
          <p14:tracePt t="6119" x="2089150" y="806450"/>
          <p14:tracePt t="6135" x="2216150" y="806450"/>
          <p14:tracePt t="6138" x="2286000" y="806450"/>
          <p14:tracePt t="6153" x="2368550" y="806450"/>
          <p14:tracePt t="6169" x="2425700" y="806450"/>
          <p14:tracePt t="6185" x="2457450" y="806450"/>
          <p14:tracePt t="6201" x="2501900" y="819150"/>
          <p14:tracePt t="6218" x="2533650" y="825500"/>
          <p14:tracePt t="6234" x="2565400" y="831850"/>
          <p14:tracePt t="6251" x="2584450" y="831850"/>
          <p14:tracePt t="6268" x="2603500" y="831850"/>
          <p14:tracePt t="6285" x="2609850" y="831850"/>
          <p14:tracePt t="6301" x="2622550" y="831850"/>
          <p14:tracePt t="6305" x="2628900" y="831850"/>
          <p14:tracePt t="6334" x="2647950" y="831850"/>
          <p14:tracePt t="6337" x="2654300" y="831850"/>
          <p14:tracePt t="6351" x="2673350" y="831850"/>
          <p14:tracePt t="6368" x="2743200" y="838200"/>
          <p14:tracePt t="6384" x="2806700" y="850900"/>
          <p14:tracePt t="6401" x="2863850" y="863600"/>
          <p14:tracePt t="6418" x="2914650" y="869950"/>
          <p14:tracePt t="6434" x="2940050" y="876300"/>
          <p14:tracePt t="6450" x="2946400" y="876300"/>
          <p14:tracePt t="6467" x="2952750" y="876300"/>
          <p14:tracePt t="6506" x="2965450" y="876300"/>
          <p14:tracePt t="7561" x="2971800" y="876300"/>
          <p14:tracePt t="7578" x="2984500" y="876300"/>
          <p14:tracePt t="7585" x="2990850" y="876300"/>
          <p14:tracePt t="7594" x="3009900" y="876300"/>
          <p14:tracePt t="7602" x="3022600" y="876300"/>
          <p14:tracePt t="7617" x="3048000" y="863600"/>
          <p14:tracePt t="7634" x="3073400" y="850900"/>
          <p14:tracePt t="7651" x="3092450" y="844550"/>
          <p14:tracePt t="7667" x="3111500" y="831850"/>
          <p14:tracePt t="7684" x="3117850" y="825500"/>
          <p14:tracePt t="7700" x="3124200" y="806450"/>
          <p14:tracePt t="7717" x="3136900" y="800100"/>
          <p14:tracePt t="7734" x="3143250" y="787400"/>
          <p14:tracePt t="7750" x="3143250" y="774700"/>
          <p14:tracePt t="7752" x="3149600" y="755650"/>
          <p14:tracePt t="7768" x="3162300" y="736600"/>
          <p14:tracePt t="7786" x="3162300" y="723900"/>
          <p14:tracePt t="7801" x="3175000" y="698500"/>
          <p14:tracePt t="7818" x="3187700" y="673100"/>
          <p14:tracePt t="7834" x="3187700" y="654050"/>
          <p14:tracePt t="7850" x="3194050" y="647700"/>
          <p14:tracePt t="7867" x="3200400" y="635000"/>
          <p14:tracePt t="7884" x="3206750" y="622300"/>
          <p14:tracePt t="7900" x="3206750" y="615950"/>
          <p14:tracePt t="7917" x="3219450" y="590550"/>
          <p14:tracePt t="7934" x="3219450" y="577850"/>
          <p14:tracePt t="7950" x="3225800" y="565150"/>
          <p14:tracePt t="7967" x="3225800" y="533400"/>
          <p14:tracePt t="7984" x="3225800" y="514350"/>
          <p14:tracePt t="8000" x="3232150" y="501650"/>
          <p14:tracePt t="8017" x="3232150" y="495300"/>
          <p14:tracePt t="8034" x="3232150" y="488950"/>
          <p14:tracePt t="8051" x="3232150" y="469900"/>
          <p14:tracePt t="8067" x="3232150" y="450850"/>
          <p14:tracePt t="8084" x="3232150" y="431800"/>
          <p14:tracePt t="8101" x="3219450" y="412750"/>
          <p14:tracePt t="8117" x="3206750" y="393700"/>
          <p14:tracePt t="8121" x="3206750" y="387350"/>
          <p14:tracePt t="8134" x="3200400" y="381000"/>
          <p14:tracePt t="8150" x="3187700" y="368300"/>
          <p14:tracePt t="8153" x="3175000" y="361950"/>
          <p14:tracePt t="8167" x="3155950" y="361950"/>
          <p14:tracePt t="8184" x="3079750" y="317500"/>
          <p14:tracePt t="8200" x="2997200" y="292100"/>
          <p14:tracePt t="8217" x="2889250" y="266700"/>
          <p14:tracePt t="8234" x="2787650" y="254000"/>
          <p14:tracePt t="8250" x="2698750" y="228600"/>
          <p14:tracePt t="8268" x="2616200" y="215900"/>
          <p14:tracePt t="8284" x="2546350" y="203200"/>
          <p14:tracePt t="8301" x="2470150" y="190500"/>
          <p14:tracePt t="8317" x="2387600" y="190500"/>
          <p14:tracePt t="8334" x="2311400" y="190500"/>
          <p14:tracePt t="8337" x="2279650" y="190500"/>
          <p14:tracePt t="8351" x="2235200" y="190500"/>
          <p14:tracePt t="8367" x="2152650" y="203200"/>
          <p14:tracePt t="8369" x="2120900" y="209550"/>
          <p14:tracePt t="8384" x="2063750" y="222250"/>
          <p14:tracePt t="8401" x="2012950" y="228600"/>
          <p14:tracePt t="8417" x="1968500" y="241300"/>
          <p14:tracePt t="8433" x="1936750" y="254000"/>
          <p14:tracePt t="8450" x="1905000" y="260350"/>
          <p14:tracePt t="8467" x="1885950" y="279400"/>
          <p14:tracePt t="8484" x="1860550" y="292100"/>
          <p14:tracePt t="8500" x="1854200" y="311150"/>
          <p14:tracePt t="8517" x="1841500" y="323850"/>
          <p14:tracePt t="8534" x="1835150" y="349250"/>
          <p14:tracePt t="8551" x="1828800" y="368300"/>
          <p14:tracePt t="8553" x="1822450" y="387350"/>
          <p14:tracePt t="8568" x="1822450" y="406400"/>
          <p14:tracePt t="8584" x="1822450" y="438150"/>
          <p14:tracePt t="8601" x="1822450" y="476250"/>
          <p14:tracePt t="8617" x="1822450" y="501650"/>
          <p14:tracePt t="8633" x="1822450" y="533400"/>
          <p14:tracePt t="8650" x="1828800" y="558800"/>
          <p14:tracePt t="8667" x="1828800" y="590550"/>
          <p14:tracePt t="8683" x="1841500" y="628650"/>
          <p14:tracePt t="8700" x="1860550" y="654050"/>
          <p14:tracePt t="8717" x="1885950" y="679450"/>
          <p14:tracePt t="8733" x="1905000" y="704850"/>
          <p14:tracePt t="8750" x="1943100" y="730250"/>
          <p14:tracePt t="8766" x="2006600" y="762000"/>
          <p14:tracePt t="8784" x="2152650" y="825500"/>
          <p14:tracePt t="8800" x="2286000" y="857250"/>
          <p14:tracePt t="8817" x="2438400" y="895350"/>
          <p14:tracePt t="8833" x="2597150" y="927100"/>
          <p14:tracePt t="8851" x="2762250" y="952500"/>
          <p14:tracePt t="8867" x="2876550" y="971550"/>
          <p14:tracePt t="8884" x="2946400" y="971550"/>
          <p14:tracePt t="8901" x="2984500" y="971550"/>
          <p14:tracePt t="8917" x="3009900" y="971550"/>
          <p14:tracePt t="8934" x="3028950" y="971550"/>
          <p14:tracePt t="8950" x="3041650" y="958850"/>
          <p14:tracePt t="8953" x="3048000" y="958850"/>
          <p14:tracePt t="8967" x="3054350" y="952500"/>
          <p14:tracePt t="8984" x="3067050" y="939800"/>
          <p14:tracePt t="8986" x="3073400" y="939800"/>
          <p14:tracePt t="9000" x="3079750" y="920750"/>
          <p14:tracePt t="9017" x="3092450" y="901700"/>
          <p14:tracePt t="9034" x="3105150" y="869950"/>
          <p14:tracePt t="9050" x="3111500" y="838200"/>
          <p14:tracePt t="9068" x="3124200" y="806450"/>
          <p14:tracePt t="9084" x="3130550" y="774700"/>
          <p14:tracePt t="9100" x="3136900" y="742950"/>
          <p14:tracePt t="9117" x="3143250" y="711200"/>
          <p14:tracePt t="9134" x="3143250" y="692150"/>
          <p14:tracePt t="9150" x="3143250" y="666750"/>
          <p14:tracePt t="9153" x="3143250" y="654050"/>
          <p14:tracePt t="9167" x="3143250" y="647700"/>
          <p14:tracePt t="9184" x="3143250" y="609600"/>
          <p14:tracePt t="9200" x="3143250" y="590550"/>
          <p14:tracePt t="9217" x="3143250" y="577850"/>
          <p14:tracePt t="9233" x="3130550" y="558800"/>
          <p14:tracePt t="9250" x="3130550" y="539750"/>
          <p14:tracePt t="9267" x="3111500" y="520700"/>
          <p14:tracePt t="9284" x="3086100" y="501650"/>
          <p14:tracePt t="9301" x="3060700" y="482600"/>
          <p14:tracePt t="9317" x="2997200" y="444500"/>
          <p14:tracePt t="9334" x="2927350" y="419100"/>
          <p14:tracePt t="9337" x="2876550" y="393700"/>
          <p14:tracePt t="9350" x="2819400" y="368300"/>
          <p14:tracePt t="9368" x="2711450" y="336550"/>
          <p14:tracePt t="9384" x="2546350" y="304800"/>
          <p14:tracePt t="9400" x="2470150" y="298450"/>
          <p14:tracePt t="9417" x="2413000" y="298450"/>
          <p14:tracePt t="9433" x="2374900" y="298450"/>
          <p14:tracePt t="9450" x="2349500" y="304800"/>
          <p14:tracePt t="9467" x="2330450" y="317500"/>
          <p14:tracePt t="9483" x="2305050" y="355600"/>
          <p14:tracePt t="9500" x="2279650" y="400050"/>
          <p14:tracePt t="9517" x="2260600" y="457200"/>
          <p14:tracePt t="9534" x="2241550" y="520700"/>
          <p14:tracePt t="9551" x="2241550" y="565150"/>
          <p14:tracePt t="9554" x="2241550" y="590550"/>
          <p14:tracePt t="9568" x="2241550" y="615950"/>
          <p14:tracePt t="9584" x="2254250" y="673100"/>
          <p14:tracePt t="9586" x="2266950" y="692150"/>
          <p14:tracePt t="9601" x="2286000" y="736600"/>
          <p14:tracePt t="9617" x="2324100" y="768350"/>
          <p14:tracePt t="9633" x="2362200" y="787400"/>
          <p14:tracePt t="9650" x="2419350" y="812800"/>
          <p14:tracePt t="9667" x="2533650" y="831850"/>
          <p14:tracePt t="9683" x="2705100" y="869950"/>
          <p14:tracePt t="9700" x="2914650" y="895350"/>
          <p14:tracePt t="9717" x="3117850" y="901700"/>
          <p14:tracePt t="9733" x="3295650" y="901700"/>
          <p14:tracePt t="9750" x="3403600" y="901700"/>
          <p14:tracePt t="9754" x="3416300" y="901700"/>
          <p14:tracePt t="9767" x="3429000" y="901700"/>
          <p14:tracePt t="9784" x="3435350" y="901700"/>
          <p14:tracePt t="10064" x="0" y="0"/>
        </p14:tracePtLst>
        <p14:tracePtLst>
          <p14:tracePt t="12043" x="2863850" y="1339850"/>
          <p14:tracePt t="12050" x="2844800" y="1339850"/>
          <p14:tracePt t="12057" x="2832100" y="1339850"/>
          <p14:tracePt t="12066" x="2813050" y="1346200"/>
          <p14:tracePt t="12082" x="2787650" y="1371600"/>
          <p14:tracePt t="12100" x="2768600" y="1409700"/>
          <p14:tracePt t="12116" x="2749550" y="1460500"/>
          <p14:tracePt t="12132" x="2736850" y="1517650"/>
          <p14:tracePt t="12149" x="2736850" y="1555750"/>
          <p14:tracePt t="12165" x="2743200" y="1625600"/>
          <p14:tracePt t="12182" x="2768600" y="1682750"/>
          <p14:tracePt t="12186" x="2800350" y="1714500"/>
          <p14:tracePt t="12199" x="2825750" y="1733550"/>
          <p14:tracePt t="12216" x="2914650" y="1765300"/>
          <p14:tracePt t="12233" x="2940050" y="1765300"/>
          <p14:tracePt t="12249" x="2965450" y="1765300"/>
          <p14:tracePt t="12266" x="2984500" y="1765300"/>
          <p14:tracePt t="12283" x="2990850" y="1752600"/>
          <p14:tracePt t="12299" x="2997200" y="1739900"/>
          <p14:tracePt t="12316" x="3009900" y="1701800"/>
          <p14:tracePt t="12332" x="3016250" y="1651000"/>
          <p14:tracePt t="12350" x="3016250" y="1600200"/>
          <p14:tracePt t="12366" x="3016250" y="1562100"/>
          <p14:tracePt t="12369" x="3016250" y="1536700"/>
          <p14:tracePt t="12382" x="3016250" y="1524000"/>
          <p14:tracePt t="12399" x="3009900" y="1517650"/>
          <p14:tracePt t="12416" x="2997200" y="1504950"/>
          <p14:tracePt t="12490" x="2997200" y="1498600"/>
          <p14:tracePt t="12570" x="0" y="0"/>
        </p14:tracePtLst>
        <p14:tracePtLst>
          <p14:tracePt t="13228" x="1143000" y="1695450"/>
          <p14:tracePt t="13284" x="1149350" y="1701800"/>
          <p14:tracePt t="13292" x="1162050" y="1708150"/>
          <p14:tracePt t="13301" x="1187450" y="1714500"/>
          <p14:tracePt t="13315" x="1301750" y="1727200"/>
          <p14:tracePt t="13332" x="1473200" y="1758950"/>
          <p14:tracePt t="13348" x="1600200" y="1758950"/>
          <p14:tracePt t="13365" x="1682750" y="1758950"/>
          <p14:tracePt t="13381" x="1708150" y="1758950"/>
          <p14:tracePt t="13399" x="1714500" y="1758950"/>
          <p14:tracePt t="13415" x="1720850" y="1758950"/>
          <p14:tracePt t="13432" x="1727200" y="1758950"/>
          <p14:tracePt t="13457" x="1733550" y="1758950"/>
          <p14:tracePt t="13616" x="0" y="0"/>
        </p14:tracePtLst>
        <p14:tracePtLst>
          <p14:tracePt t="14019" x="1727200" y="1733550"/>
          <p14:tracePt t="14100" x="1739900" y="1733550"/>
          <p14:tracePt t="14106" x="1771650" y="1733550"/>
          <p14:tracePt t="14116" x="1803400" y="1733550"/>
          <p14:tracePt t="14133" x="1955800" y="1739900"/>
          <p14:tracePt t="14148" x="2165350" y="1739900"/>
          <p14:tracePt t="14165" x="2362200" y="1739900"/>
          <p14:tracePt t="14181" x="2501900" y="1739900"/>
          <p14:tracePt t="14198" x="2578100" y="1739900"/>
          <p14:tracePt t="14214" x="2603500" y="1739900"/>
          <p14:tracePt t="14216" x="2609850" y="1739900"/>
          <p14:tracePt t="15713" x="0" y="0"/>
        </p14:tracePtLst>
        <p14:tracePtLst>
          <p14:tracePt t="16338" x="2520950" y="1739900"/>
          <p14:tracePt t="16450" x="2533650" y="1739900"/>
          <p14:tracePt t="16458" x="2559050" y="1739900"/>
          <p14:tracePt t="16466" x="2597150" y="1739900"/>
          <p14:tracePt t="16481" x="2698750" y="1752600"/>
          <p14:tracePt t="16497" x="2857500" y="1771650"/>
          <p14:tracePt t="16514" x="3028950" y="1778000"/>
          <p14:tracePt t="16531" x="3213100" y="1778000"/>
          <p14:tracePt t="16548" x="3397250" y="1790700"/>
          <p14:tracePt t="16565" x="3543300" y="1790700"/>
          <p14:tracePt t="16569" x="3625850" y="1790700"/>
          <p14:tracePt t="16580" x="3702050" y="1790700"/>
          <p14:tracePt t="16598" x="3841750" y="1790700"/>
          <p14:tracePt t="16614" x="3975100" y="1790700"/>
          <p14:tracePt t="16631" x="4102100" y="1790700"/>
          <p14:tracePt t="16633" x="4165600" y="1790700"/>
          <p14:tracePt t="16647" x="4235450" y="1790700"/>
          <p14:tracePt t="16649" x="4286250" y="1790700"/>
          <p14:tracePt t="16664" x="4394200" y="1790700"/>
          <p14:tracePt t="16681" x="4489450" y="1790700"/>
          <p14:tracePt t="16697" x="4572000" y="1790700"/>
          <p14:tracePt t="16714" x="4629150" y="1790700"/>
          <p14:tracePt t="16731" x="4699000" y="1790700"/>
          <p14:tracePt t="16747" x="4762500" y="1790700"/>
          <p14:tracePt t="16764" x="4845050" y="1790700"/>
          <p14:tracePt t="16781" x="4933950" y="1790700"/>
          <p14:tracePt t="16797" x="5041900" y="1790700"/>
          <p14:tracePt t="16814" x="5149850" y="1790700"/>
          <p14:tracePt t="16816" x="5213350" y="1790700"/>
          <p14:tracePt t="16831" x="5264150" y="1790700"/>
          <p14:tracePt t="16848" x="5422900" y="1790700"/>
          <p14:tracePt t="16864" x="5518150" y="1790700"/>
          <p14:tracePt t="16881" x="5619750" y="1790700"/>
          <p14:tracePt t="16897" x="5721350" y="1790700"/>
          <p14:tracePt t="16914" x="5829300" y="1790700"/>
          <p14:tracePt t="16930" x="5924550" y="1790700"/>
          <p14:tracePt t="16948" x="6013450" y="1790700"/>
          <p14:tracePt t="16964" x="6070600" y="1790700"/>
          <p14:tracePt t="16980" x="6115050" y="1790700"/>
          <p14:tracePt t="16997" x="6159500" y="1790700"/>
          <p14:tracePt t="17014" x="6197600" y="1790700"/>
          <p14:tracePt t="17030" x="6235700" y="1790700"/>
          <p14:tracePt t="17035" x="6242050" y="1790700"/>
          <p14:tracePt t="17047" x="6254750" y="1790700"/>
          <p14:tracePt t="17064" x="6273800" y="1790700"/>
          <p14:tracePt t="17081" x="6280150" y="1790700"/>
          <p14:tracePt t="17097" x="6292850" y="1790700"/>
          <p14:tracePt t="17114" x="6299200" y="1790700"/>
          <p14:tracePt t="17130" x="6318250" y="1790700"/>
          <p14:tracePt t="17147" x="6330950" y="1790700"/>
          <p14:tracePt t="17164" x="6337300" y="1790700"/>
          <p14:tracePt t="17360" x="0" y="0"/>
        </p14:tracePtLst>
        <p14:tracePtLst>
          <p14:tracePt t="18347" x="4800600" y="1739900"/>
          <p14:tracePt t="18396" x="4813300" y="1739900"/>
          <p14:tracePt t="18403" x="4838700" y="1739900"/>
          <p14:tracePt t="18414" x="4876800" y="1739900"/>
          <p14:tracePt t="18431" x="4978400" y="1739900"/>
          <p14:tracePt t="18435" x="5048250" y="1739900"/>
          <p14:tracePt t="18447" x="5124450" y="1739900"/>
          <p14:tracePt t="18465" x="5384800" y="1739900"/>
          <p14:tracePt t="18481" x="5600700" y="1739900"/>
          <p14:tracePt t="18497" x="5810250" y="1739900"/>
          <p14:tracePt t="18514" x="6007100" y="1739900"/>
          <p14:tracePt t="18531" x="6165850" y="1739900"/>
          <p14:tracePt t="18547" x="6280150" y="1739900"/>
          <p14:tracePt t="18564" x="6350000" y="1739900"/>
          <p14:tracePt t="18570" x="6369050" y="1739900"/>
          <p14:tracePt t="18581" x="6375400" y="1739900"/>
          <p14:tracePt t="18597" x="6381750" y="1739900"/>
          <p14:tracePt t="19032" x="0" y="0"/>
        </p14:tracePtLst>
        <p14:tracePtLst>
          <p14:tracePt t="19548" x="5022850" y="1739900"/>
          <p14:tracePt t="19594" x="5035550" y="1739900"/>
          <p14:tracePt t="19602" x="5067300" y="1739900"/>
          <p14:tracePt t="19614" x="5111750" y="1739900"/>
          <p14:tracePt t="19631" x="5232400" y="1739900"/>
          <p14:tracePt t="19636" x="5302250" y="1739900"/>
          <p14:tracePt t="19647" x="5378450" y="1739900"/>
          <p14:tracePt t="19664" x="5638800" y="1739900"/>
          <p14:tracePt t="19681" x="5803900" y="1752600"/>
          <p14:tracePt t="19697" x="5969000" y="1752600"/>
          <p14:tracePt t="19714" x="6096000" y="1752600"/>
          <p14:tracePt t="19730" x="6191250" y="1752600"/>
          <p14:tracePt t="19747" x="6267450" y="1752600"/>
          <p14:tracePt t="19764" x="6318250" y="1752600"/>
          <p14:tracePt t="19780" x="6375400" y="1746250"/>
          <p14:tracePt t="19797" x="6407150" y="1739900"/>
          <p14:tracePt t="19802" x="6419850" y="1733550"/>
          <p14:tracePt t="19815" x="6432550" y="1727200"/>
          <p14:tracePt t="19831" x="6451600" y="1714500"/>
          <p14:tracePt t="19835" x="6464300" y="1708150"/>
          <p14:tracePt t="19849" x="6477000" y="1695450"/>
          <p14:tracePt t="19864" x="6496050" y="1670050"/>
          <p14:tracePt t="19882" x="6508750" y="1638300"/>
          <p14:tracePt t="19897" x="6515100" y="1606550"/>
          <p14:tracePt t="19913" x="6515100" y="1581150"/>
          <p14:tracePt t="19929" x="6521450" y="1549400"/>
          <p14:tracePt t="19946" x="6515100" y="1504950"/>
          <p14:tracePt t="19963" x="6496050" y="1466850"/>
          <p14:tracePt t="19980" x="6457950" y="1422400"/>
          <p14:tracePt t="19996" x="6400800" y="1377950"/>
          <p14:tracePt t="20013" x="6337300" y="1333500"/>
          <p14:tracePt t="20030" x="6254750" y="1295400"/>
          <p14:tracePt t="20033" x="6197600" y="1276350"/>
          <p14:tracePt t="20046" x="6134100" y="1257300"/>
          <p14:tracePt t="20063" x="6000750" y="1231900"/>
          <p14:tracePt t="20080" x="5829300" y="1219200"/>
          <p14:tracePt t="20097" x="5721350" y="1219200"/>
          <p14:tracePt t="20113" x="5607050" y="1219200"/>
          <p14:tracePt t="20130" x="5492750" y="1244600"/>
          <p14:tracePt t="20146" x="5384800" y="1257300"/>
          <p14:tracePt t="20163" x="5295900" y="1282700"/>
          <p14:tracePt t="20180" x="5226050" y="1295400"/>
          <p14:tracePt t="20196" x="5187950" y="1314450"/>
          <p14:tracePt t="20213" x="5156200" y="1333500"/>
          <p14:tracePt t="20230" x="5130800" y="1358900"/>
          <p14:tracePt t="20246" x="5105400" y="1397000"/>
          <p14:tracePt t="20248" x="5105400" y="1409700"/>
          <p14:tracePt t="20263" x="5099050" y="1428750"/>
          <p14:tracePt t="20280" x="5080000" y="1473200"/>
          <p14:tracePt t="20296" x="5067300" y="1504950"/>
          <p14:tracePt t="20313" x="5067300" y="1530350"/>
          <p14:tracePt t="20330" x="5067300" y="1549400"/>
          <p14:tracePt t="20347" x="5067300" y="1587500"/>
          <p14:tracePt t="20363" x="5086350" y="1612900"/>
          <p14:tracePt t="20380" x="5105400" y="1644650"/>
          <p14:tracePt t="20396" x="5149850" y="1676400"/>
          <p14:tracePt t="20413" x="5232400" y="1714500"/>
          <p14:tracePt t="20430" x="5346700" y="1752600"/>
          <p14:tracePt t="20432" x="5410200" y="1765300"/>
          <p14:tracePt t="20446" x="5486400" y="1784350"/>
          <p14:tracePt t="20463" x="5632450" y="1809750"/>
          <p14:tracePt t="20466" x="5702300" y="1816100"/>
          <p14:tracePt t="20480" x="5803900" y="1816100"/>
          <p14:tracePt t="20496" x="5886450" y="1816100"/>
          <p14:tracePt t="20513" x="5943600" y="1816100"/>
          <p14:tracePt t="20529" x="5994400" y="1809750"/>
          <p14:tracePt t="20546" x="6026150" y="1790700"/>
          <p14:tracePt t="20563" x="6045200" y="1765300"/>
          <p14:tracePt t="20579" x="6064250" y="1733550"/>
          <p14:tracePt t="20597" x="6076950" y="1701800"/>
          <p14:tracePt t="20613" x="6083300" y="1670050"/>
          <p14:tracePt t="20630" x="6089650" y="1631950"/>
          <p14:tracePt t="20646" x="6089650" y="1606550"/>
          <p14:tracePt t="20649" x="6089650" y="1587500"/>
          <p14:tracePt t="20664" x="6089650" y="1555750"/>
          <p14:tracePt t="20679" x="6089650" y="1536700"/>
          <p14:tracePt t="20682" x="6089650" y="1517650"/>
          <p14:tracePt t="20697" x="6076950" y="1479550"/>
          <p14:tracePt t="20713" x="6038850" y="1441450"/>
          <p14:tracePt t="20729" x="5956300" y="1403350"/>
          <p14:tracePt t="20746" x="5842000" y="1371600"/>
          <p14:tracePt t="20763" x="5715000" y="1358900"/>
          <p14:tracePt t="20779" x="5607050" y="1358900"/>
          <p14:tracePt t="20796" x="5499100" y="1358900"/>
          <p14:tracePt t="20813" x="5391150" y="1365250"/>
          <p14:tracePt t="20830" x="5302250" y="1377950"/>
          <p14:tracePt t="20832" x="5264150" y="1384300"/>
          <p14:tracePt t="20847" x="5232400" y="1403350"/>
          <p14:tracePt t="20850" x="5194300" y="1416050"/>
          <p14:tracePt t="20863" x="5168900" y="1428750"/>
          <p14:tracePt t="20880" x="5111750" y="1447800"/>
          <p14:tracePt t="20896" x="5080000" y="1466850"/>
          <p14:tracePt t="20913" x="5054600" y="1492250"/>
          <p14:tracePt t="20929" x="5035550" y="1524000"/>
          <p14:tracePt t="20946" x="5022850" y="1555750"/>
          <p14:tracePt t="20963" x="5022850" y="1587500"/>
          <p14:tracePt t="20979" x="5022850" y="1625600"/>
          <p14:tracePt t="20996" x="5022850" y="1670050"/>
          <p14:tracePt t="21013" x="5048250" y="1708150"/>
          <p14:tracePt t="21029" x="5086350" y="1746250"/>
          <p14:tracePt t="21034" x="5124450" y="1765300"/>
          <p14:tracePt t="21046" x="5168900" y="1790700"/>
          <p14:tracePt t="21063" x="5308600" y="1822450"/>
          <p14:tracePt t="21080" x="5600700" y="1879600"/>
          <p14:tracePt t="21097" x="5791200" y="1885950"/>
          <p14:tracePt t="21113" x="5956300" y="1885950"/>
          <p14:tracePt t="21130" x="6076950" y="1885950"/>
          <p14:tracePt t="21146" x="6140450" y="1885950"/>
          <p14:tracePt t="21163" x="6165850" y="1860550"/>
          <p14:tracePt t="21179" x="6178550" y="1835150"/>
          <p14:tracePt t="21196" x="6191250" y="1784350"/>
          <p14:tracePt t="21213" x="6197600" y="1727200"/>
          <p14:tracePt t="21229" x="6191250" y="1651000"/>
          <p14:tracePt t="21246" x="6153150" y="1574800"/>
          <p14:tracePt t="21263" x="6115050" y="1511300"/>
          <p14:tracePt t="21266" x="6083300" y="1485900"/>
          <p14:tracePt t="21279" x="6051550" y="1454150"/>
          <p14:tracePt t="21296" x="5943600" y="1397000"/>
          <p14:tracePt t="21313" x="5873750" y="1371600"/>
          <p14:tracePt t="21329" x="5816600" y="1365250"/>
          <p14:tracePt t="21347" x="5740400" y="1365250"/>
          <p14:tracePt t="21363" x="5664200" y="1365250"/>
          <p14:tracePt t="21380" x="5575300" y="1365250"/>
          <p14:tracePt t="21396" x="5511800" y="1384300"/>
          <p14:tracePt t="21412" x="5461000" y="1397000"/>
          <p14:tracePt t="21429" x="5422900" y="1403350"/>
          <p14:tracePt t="21445" x="5403850" y="1416050"/>
          <p14:tracePt t="21462" x="5378450" y="1435100"/>
          <p14:tracePt t="21479" x="5365750" y="1447800"/>
          <p14:tracePt t="21496" x="5353050" y="1479550"/>
          <p14:tracePt t="21512" x="5346700" y="1504950"/>
          <p14:tracePt t="21529" x="5340350" y="1536700"/>
          <p14:tracePt t="21546" x="5334000" y="1568450"/>
          <p14:tracePt t="21562" x="5334000" y="1593850"/>
          <p14:tracePt t="21579" x="5334000" y="1600200"/>
          <p14:tracePt t="21609" x="5334000" y="1606550"/>
          <p14:tracePt t="21634" x="5334000" y="1612900"/>
          <p14:tracePt t="21641" x="5334000" y="1619250"/>
          <p14:tracePt t="21649" x="5334000" y="1625600"/>
          <p14:tracePt t="21663" x="5334000" y="1631950"/>
          <p14:tracePt t="21679" x="5340350" y="1644650"/>
          <p14:tracePt t="21696" x="5346700" y="1657350"/>
          <p14:tracePt t="21712" x="5353050" y="1663700"/>
          <p14:tracePt t="21729" x="5359400" y="1670050"/>
          <p14:tracePt t="21746" x="5372100" y="1682750"/>
          <p14:tracePt t="21762" x="5403850" y="1708150"/>
          <p14:tracePt t="21779" x="5473700" y="1739900"/>
          <p14:tracePt t="21795" x="5588000" y="1784350"/>
          <p14:tracePt t="21812" x="5715000" y="1809750"/>
          <p14:tracePt t="21829" x="5803900" y="1809750"/>
          <p14:tracePt t="21846" x="5848350" y="1809750"/>
          <p14:tracePt t="21862" x="5880100" y="1803400"/>
          <p14:tracePt t="21864" x="5892800" y="1797050"/>
          <p14:tracePt t="21879" x="5892800" y="1784350"/>
          <p14:tracePt t="21896" x="5924550" y="1733550"/>
          <p14:tracePt t="21912" x="5937250" y="1682750"/>
          <p14:tracePt t="21929" x="5949950" y="1638300"/>
          <p14:tracePt t="21946" x="5949950" y="1593850"/>
          <p14:tracePt t="21962" x="5949950" y="1536700"/>
          <p14:tracePt t="21979" x="5924550" y="1485900"/>
          <p14:tracePt t="21995" x="5867400" y="1435100"/>
          <p14:tracePt t="22012" x="5784850" y="1397000"/>
          <p14:tracePt t="22029" x="5702300" y="1377950"/>
          <p14:tracePt t="22032" x="5670550" y="1371600"/>
          <p14:tracePt t="22045" x="5645150" y="1371600"/>
          <p14:tracePt t="22062" x="5594350" y="1371600"/>
          <p14:tracePt t="22080" x="5568950" y="1371600"/>
          <p14:tracePt t="22082" x="5562600" y="1371600"/>
          <p14:tracePt t="22096" x="5537200" y="1371600"/>
          <p14:tracePt t="22112" x="5524500" y="1377950"/>
          <p14:tracePt t="22129" x="5511800" y="1390650"/>
          <p14:tracePt t="22169" x="5511800" y="1397000"/>
          <p14:tracePt t="22394" x="0" y="0"/>
        </p14:tracePtLst>
        <p14:tracePtLst>
          <p14:tracePt t="24931" x="8737600" y="1727200"/>
          <p14:tracePt t="24979" x="8737600" y="1733550"/>
          <p14:tracePt t="24987" x="8737600" y="1739900"/>
          <p14:tracePt t="25003" x="8750300" y="1739900"/>
          <p14:tracePt t="25011" x="8769350" y="1746250"/>
          <p14:tracePt t="25029" x="8839200" y="1758950"/>
          <p14:tracePt t="25044" x="8953500" y="1765300"/>
          <p14:tracePt t="25061" x="9124950" y="1765300"/>
          <p14:tracePt t="25078" x="9321800" y="1765300"/>
          <p14:tracePt t="25081" x="9429750" y="1765300"/>
          <p14:tracePt t="25095" x="9544050" y="1765300"/>
          <p14:tracePt t="25112" x="9899650" y="1765300"/>
          <p14:tracePt t="25128" x="10121900" y="1765300"/>
          <p14:tracePt t="25144" x="10299700" y="1765300"/>
          <p14:tracePt t="25161" x="10426700" y="1765300"/>
          <p14:tracePt t="25178" x="10528300" y="1765300"/>
          <p14:tracePt t="25195" x="10579100" y="1765300"/>
          <p14:tracePt t="25211" x="10610850" y="1765300"/>
          <p14:tracePt t="25228" x="10623550" y="1765300"/>
          <p14:tracePt t="25568" x="0" y="0"/>
        </p14:tracePtLst>
        <p14:tracePtLst>
          <p14:tracePt t="27084" x="2209800" y="241300"/>
          <p14:tracePt t="27122" x="2209800" y="247650"/>
          <p14:tracePt t="27130" x="2209800" y="260350"/>
          <p14:tracePt t="27145" x="2209800" y="304800"/>
          <p14:tracePt t="27162" x="2209800" y="387350"/>
          <p14:tracePt t="27178" x="2241550" y="488950"/>
          <p14:tracePt t="27194" x="2305050" y="596900"/>
          <p14:tracePt t="27211" x="2393950" y="685800"/>
          <p14:tracePt t="27228" x="2501900" y="749300"/>
          <p14:tracePt t="27244" x="2641600" y="793750"/>
          <p14:tracePt t="27261" x="2806700" y="819150"/>
          <p14:tracePt t="27277" x="2952750" y="812800"/>
          <p14:tracePt t="27280" x="3022600" y="800100"/>
          <p14:tracePt t="27294" x="3067050" y="774700"/>
          <p14:tracePt t="27311" x="3124200" y="736600"/>
          <p14:tracePt t="27315" x="3143250" y="704850"/>
          <p14:tracePt t="27327" x="3149600" y="692150"/>
          <p14:tracePt t="27345" x="3155950" y="647700"/>
          <p14:tracePt t="27362" x="3155950" y="603250"/>
          <p14:tracePt t="27378" x="3143250" y="533400"/>
          <p14:tracePt t="27395" x="3067050" y="450850"/>
          <p14:tracePt t="27411" x="2965450" y="368300"/>
          <p14:tracePt t="27428" x="2844800" y="292100"/>
          <p14:tracePt t="27445" x="2743200" y="254000"/>
          <p14:tracePt t="27448" x="2717800" y="241300"/>
          <p14:tracePt t="27461" x="2692400" y="234950"/>
          <p14:tracePt t="27465" x="2679700" y="228600"/>
          <p14:tracePt t="27493" x="2667000" y="228600"/>
          <p14:tracePt t="27510" x="2647950" y="234950"/>
          <p14:tracePt t="27527" x="2622550" y="279400"/>
          <p14:tracePt t="27529" x="2609850" y="317500"/>
          <p14:tracePt t="27544" x="2597150" y="393700"/>
          <p14:tracePt t="27560" x="2590800" y="450850"/>
          <p14:tracePt t="27577" x="2590800" y="508000"/>
          <p14:tracePt t="27593" x="2590800" y="558800"/>
          <p14:tracePt t="27611" x="2597150" y="590550"/>
          <p14:tracePt t="27627" x="2609850" y="615950"/>
          <p14:tracePt t="27644" x="2628900" y="628650"/>
          <p14:tracePt t="27661" x="2667000" y="647700"/>
          <p14:tracePt t="27677" x="2749550" y="660400"/>
          <p14:tracePt t="27694" x="2832100" y="660400"/>
          <p14:tracePt t="27710" x="2940050" y="660400"/>
          <p14:tracePt t="27712" x="2978150" y="647700"/>
          <p14:tracePt t="27727" x="3003550" y="635000"/>
          <p14:tracePt t="27744" x="3041650" y="596900"/>
          <p14:tracePt t="27760" x="3048000" y="571500"/>
          <p14:tracePt t="27777" x="3048000" y="546100"/>
          <p14:tracePt t="27793" x="3048000" y="501650"/>
          <p14:tracePt t="27810" x="3041650" y="482600"/>
          <p14:tracePt t="27827" x="3009900" y="457200"/>
          <p14:tracePt t="27844" x="2984500" y="444500"/>
          <p14:tracePt t="27861" x="2952750" y="444500"/>
          <p14:tracePt t="27877" x="2921000" y="444500"/>
          <p14:tracePt t="27894" x="2889250" y="469900"/>
          <p14:tracePt t="27911" x="2876550" y="508000"/>
          <p14:tracePt t="27927" x="2870200" y="539750"/>
          <p14:tracePt t="27929" x="2870200" y="558800"/>
          <p14:tracePt t="27944" x="2870200" y="571500"/>
          <p14:tracePt t="27960" x="2870200" y="584200"/>
          <p14:tracePt t="27977" x="2876550" y="590550"/>
          <p14:tracePt t="29249" x="0" y="0"/>
        </p14:tracePtLst>
        <p14:tracePtLst>
          <p14:tracePt t="30330" x="7188200" y="1797050"/>
          <p14:tracePt t="30402" x="7207250" y="1797050"/>
          <p14:tracePt t="30411" x="7245350" y="1797050"/>
          <p14:tracePt t="30418" x="7289800" y="1803400"/>
          <p14:tracePt t="30427" x="7359650" y="1822450"/>
          <p14:tracePt t="30444" x="7550150" y="1854200"/>
          <p14:tracePt t="30460" x="7816850" y="1873250"/>
          <p14:tracePt t="30476" x="8210550" y="1885950"/>
          <p14:tracePt t="30493" x="8686800" y="1885950"/>
          <p14:tracePt t="30510" x="9182100" y="1885950"/>
          <p14:tracePt t="30513" x="9417050" y="1885950"/>
          <p14:tracePt t="30526" x="9632950" y="1885950"/>
          <p14:tracePt t="30543" x="9982200" y="1885950"/>
          <p14:tracePt t="30547" x="10115550" y="1885950"/>
          <p14:tracePt t="30560" x="10344150" y="1898650"/>
          <p14:tracePt t="30577" x="10515600" y="1911350"/>
          <p14:tracePt t="30593" x="10655300" y="1936750"/>
          <p14:tracePt t="30610" x="10731500" y="1949450"/>
          <p14:tracePt t="30627" x="10756900" y="1955800"/>
          <p14:tracePt t="30644" x="10769600" y="1955800"/>
          <p14:tracePt t="32033" x="0" y="0"/>
        </p14:tracePtLst>
        <p14:tracePtLst>
          <p14:tracePt t="34146" x="1485900" y="2603500"/>
          <p14:tracePt t="34217" x="1517650" y="2603500"/>
          <p14:tracePt t="34225" x="1562100" y="2603500"/>
          <p14:tracePt t="34233" x="1638300" y="2603500"/>
          <p14:tracePt t="34242" x="1727200" y="2603500"/>
          <p14:tracePt t="34258" x="1936750" y="2603500"/>
          <p14:tracePt t="34275" x="2139950" y="2603500"/>
          <p14:tracePt t="34291" x="2279650" y="2603500"/>
          <p14:tracePt t="34308" x="2305050" y="2597150"/>
          <p14:tracePt t="34324" x="2324100" y="2590800"/>
          <p14:tracePt t="34341" x="2330450" y="2584450"/>
          <p14:tracePt t="34362" x="2330450" y="2578100"/>
          <p14:tracePt t="34375" x="2330450" y="2571750"/>
          <p14:tracePt t="34392" x="2330450" y="2565400"/>
          <p14:tracePt t="34408" x="2330450" y="2552700"/>
          <p14:tracePt t="34425" x="2330450" y="2540000"/>
          <p14:tracePt t="34458" x="2330450" y="2533650"/>
          <p14:tracePt t="34497" x="0" y="0"/>
        </p14:tracePtLst>
        <p14:tracePtLst>
          <p14:tracePt t="35946" x="1689100" y="2800350"/>
          <p14:tracePt t="35954" x="1682750" y="2813050"/>
          <p14:tracePt t="35961" x="1676400" y="2825750"/>
          <p14:tracePt t="35974" x="1676400" y="2832100"/>
          <p14:tracePt t="35991" x="1676400" y="2876550"/>
          <p14:tracePt t="35993" x="1676400" y="2895600"/>
          <p14:tracePt t="36007" x="1676400" y="2921000"/>
          <p14:tracePt t="36024" x="1708150" y="2978150"/>
          <p14:tracePt t="36041" x="1727200" y="3003550"/>
          <p14:tracePt t="36057" x="1765300" y="3022600"/>
          <p14:tracePt t="36074" x="1822450" y="3035300"/>
          <p14:tracePt t="36091" x="1917700" y="3041650"/>
          <p14:tracePt t="36107" x="2070100" y="3041650"/>
          <p14:tracePt t="36124" x="2216150" y="3028950"/>
          <p14:tracePt t="36141" x="2311400" y="3003550"/>
          <p14:tracePt t="36158" x="2343150" y="2990850"/>
          <p14:tracePt t="36174" x="2355850" y="2978150"/>
          <p14:tracePt t="36191" x="2355850" y="2959100"/>
          <p14:tracePt t="36193" x="2355850" y="2946400"/>
          <p14:tracePt t="36208" x="2349500" y="2895600"/>
          <p14:tracePt t="36224" x="2324100" y="2857500"/>
          <p14:tracePt t="36241" x="2305050" y="2832100"/>
          <p14:tracePt t="36257" x="2273300" y="2806700"/>
          <p14:tracePt t="36274" x="2241550" y="2787650"/>
          <p14:tracePt t="36290" x="2203450" y="2768600"/>
          <p14:tracePt t="36307" x="2165350" y="2755900"/>
          <p14:tracePt t="36324" x="2152650" y="2755900"/>
          <p14:tracePt t="36341" x="2139950" y="2755900"/>
          <p14:tracePt t="36357" x="2120900" y="2755900"/>
          <p14:tracePt t="36374" x="2101850" y="2787650"/>
          <p14:tracePt t="36390" x="2089150" y="2832100"/>
          <p14:tracePt t="36392" x="2089150" y="2851150"/>
          <p14:tracePt t="36409" x="2089150" y="2901950"/>
          <p14:tracePt t="36426" x="2101850" y="2946400"/>
          <p14:tracePt t="36442" x="2133600" y="3003550"/>
          <p14:tracePt t="36458" x="2171700" y="3041650"/>
          <p14:tracePt t="36475" x="2209800" y="3054350"/>
          <p14:tracePt t="36491" x="2222500" y="3060700"/>
          <p14:tracePt t="36508" x="2228850" y="3067050"/>
          <p14:tracePt t="36541" x="2235200" y="3067050"/>
          <p14:tracePt t="36557" x="2241550" y="3067050"/>
          <p14:tracePt t="36763" x="2241550" y="3060700"/>
          <p14:tracePt t="36771" x="2241550" y="3041650"/>
          <p14:tracePt t="36779" x="2241550" y="3035300"/>
          <p14:tracePt t="36791" x="2235200" y="3016250"/>
          <p14:tracePt t="36808" x="2184400" y="2959100"/>
          <p14:tracePt t="36824" x="2133600" y="2901950"/>
          <p14:tracePt t="36841" x="2051050" y="2844800"/>
          <p14:tracePt t="36857" x="1936750" y="2800350"/>
          <p14:tracePt t="36874" x="1854200" y="2781300"/>
          <p14:tracePt t="36890" x="1822450" y="2781300"/>
          <p14:tracePt t="36908" x="1803400" y="2781300"/>
          <p14:tracePt t="36924" x="1790700" y="2787650"/>
          <p14:tracePt t="36941" x="1778000" y="2800350"/>
          <p14:tracePt t="36957" x="1765300" y="2838450"/>
          <p14:tracePt t="36961" x="1765300" y="2844800"/>
          <p14:tracePt t="36974" x="1765300" y="2863850"/>
          <p14:tracePt t="36991" x="1765300" y="2921000"/>
          <p14:tracePt t="37008" x="1809750" y="2990850"/>
          <p14:tracePt t="37025" x="1885950" y="3028950"/>
          <p14:tracePt t="37041" x="1968500" y="3060700"/>
          <p14:tracePt t="37057" x="2025650" y="3067050"/>
          <p14:tracePt t="37074" x="2070100" y="3067050"/>
          <p14:tracePt t="37090" x="2114550" y="3060700"/>
          <p14:tracePt t="37107" x="2146300" y="3028950"/>
          <p14:tracePt t="37124" x="2159000" y="2984500"/>
          <p14:tracePt t="37140" x="2165350" y="2946400"/>
          <p14:tracePt t="37158" x="2165350" y="2895600"/>
          <p14:tracePt t="37174" x="2165350" y="2857500"/>
          <p14:tracePt t="37191" x="2165350" y="2851150"/>
          <p14:tracePt t="37193" x="2165350" y="2844800"/>
          <p14:tracePt t="37207" x="2165350" y="2838450"/>
          <p14:tracePt t="37384" x="0" y="0"/>
        </p14:tracePtLst>
        <p14:tracePtLst>
          <p14:tracePt t="37761" x="3505200" y="2832100"/>
          <p14:tracePt t="37800" x="3498850" y="2832100"/>
          <p14:tracePt t="37816" x="3498850" y="2844800"/>
          <p14:tracePt t="37824" x="3498850" y="2863850"/>
          <p14:tracePt t="37832" x="3498850" y="2889250"/>
          <p14:tracePt t="37840" x="3498850" y="2921000"/>
          <p14:tracePt t="37857" x="3517900" y="2971800"/>
          <p14:tracePt t="37873" x="3549650" y="3016250"/>
          <p14:tracePt t="37890" x="3600450" y="3041650"/>
          <p14:tracePt t="37907" x="3683000" y="3054350"/>
          <p14:tracePt t="37924" x="3733800" y="3054350"/>
          <p14:tracePt t="37941" x="3803650" y="3054350"/>
          <p14:tracePt t="37957" x="3829050" y="3041650"/>
          <p14:tracePt t="37974" x="3841750" y="3003550"/>
          <p14:tracePt t="37990" x="3848100" y="2959100"/>
          <p14:tracePt t="37993" x="3848100" y="2952750"/>
          <p14:tracePt t="38007" x="3848100" y="2933700"/>
          <p14:tracePt t="38024" x="3848100" y="2895600"/>
          <p14:tracePt t="38040" x="3841750" y="2889250"/>
          <p14:tracePt t="38113" x="3835400" y="2895600"/>
          <p14:tracePt t="38123" x="3835400" y="2901950"/>
          <p14:tracePt t="38132" x="3835400" y="2914650"/>
          <p14:tracePt t="38141" x="3835400" y="2927350"/>
          <p14:tracePt t="38157" x="3835400" y="2940050"/>
          <p14:tracePt t="38353" x="0" y="0"/>
        </p14:tracePtLst>
        <p14:tracePtLst>
          <p14:tracePt t="39602" x="4953000" y="3117850"/>
          <p14:tracePt t="39684" x="4978400" y="3117850"/>
          <p14:tracePt t="39692" x="4997450" y="3117850"/>
          <p14:tracePt t="39698" x="5048250" y="3117850"/>
          <p14:tracePt t="39707" x="5124450" y="3117850"/>
          <p14:tracePt t="39723" x="5302250" y="3117850"/>
          <p14:tracePt t="39740" x="5518150" y="3117850"/>
          <p14:tracePt t="39757" x="5778500" y="3117850"/>
          <p14:tracePt t="39773" x="6013450" y="3117850"/>
          <p14:tracePt t="39790" x="6210300" y="3117850"/>
          <p14:tracePt t="39806" x="6381750" y="3117850"/>
          <p14:tracePt t="39809" x="6451600" y="3117850"/>
          <p14:tracePt t="39823" x="6527800" y="3117850"/>
          <p14:tracePt t="39840" x="6731000" y="3117850"/>
          <p14:tracePt t="39856" x="6845300" y="3117850"/>
          <p14:tracePt t="39873" x="6896100" y="3117850"/>
          <p14:tracePt t="39889" x="6908800" y="3117850"/>
          <p14:tracePt t="40008" x="0" y="0"/>
        </p14:tracePtLst>
        <p14:tracePtLst>
          <p14:tracePt t="40357" x="5035550" y="3117850"/>
          <p14:tracePt t="40413" x="5041900" y="3117850"/>
          <p14:tracePt t="40420" x="5080000" y="3117850"/>
          <p14:tracePt t="40428" x="5143500" y="3117850"/>
          <p14:tracePt t="40441" x="5353050" y="3117850"/>
          <p14:tracePt t="40457" x="5670550" y="3117850"/>
          <p14:tracePt t="40474" x="6083300" y="3117850"/>
          <p14:tracePt t="40490" x="6496050" y="3117850"/>
          <p14:tracePt t="40507" x="6788150" y="3117850"/>
          <p14:tracePt t="40523" x="6953250" y="3117850"/>
          <p14:tracePt t="40539" x="7061200" y="3117850"/>
          <p14:tracePt t="40556" x="7112000" y="3117850"/>
          <p14:tracePt t="40573" x="7124700" y="3117850"/>
          <p14:tracePt t="40589" x="7131050" y="3117850"/>
          <p14:tracePt t="40712" x="0" y="0"/>
        </p14:tracePtLst>
        <p14:tracePtLst>
          <p14:tracePt t="41147" x="3365500" y="2590800"/>
          <p14:tracePt t="41154" x="3365500" y="2597150"/>
          <p14:tracePt t="41164" x="3365500" y="2603500"/>
          <p14:tracePt t="41173" x="3359150" y="2628900"/>
          <p14:tracePt t="41190" x="3359150" y="2667000"/>
          <p14:tracePt t="41206" x="3359150" y="2736850"/>
          <p14:tracePt t="41209" x="3359150" y="2768600"/>
          <p14:tracePt t="41223" x="3359150" y="2819400"/>
          <p14:tracePt t="41240" x="3409950" y="2952750"/>
          <p14:tracePt t="41256" x="3460750" y="3016250"/>
          <p14:tracePt t="41272" x="3549650" y="3079750"/>
          <p14:tracePt t="41289" x="3663950" y="3124200"/>
          <p14:tracePt t="41306" x="3771900" y="3155950"/>
          <p14:tracePt t="41323" x="3892550" y="3175000"/>
          <p14:tracePt t="41339" x="3987800" y="3175000"/>
          <p14:tracePt t="41356" x="4064000" y="3175000"/>
          <p14:tracePt t="41372" x="4114800" y="3155950"/>
          <p14:tracePt t="41389" x="4152900" y="3111500"/>
          <p14:tracePt t="41406" x="4178300" y="3073400"/>
          <p14:tracePt t="41408" x="4178300" y="3054350"/>
          <p14:tracePt t="41423" x="4178300" y="3041650"/>
          <p14:tracePt t="41426" x="4178300" y="3022600"/>
          <p14:tracePt t="41440" x="4171950" y="2984500"/>
          <p14:tracePt t="41456" x="4152900" y="2952750"/>
          <p14:tracePt t="41473" x="4108450" y="2921000"/>
          <p14:tracePt t="41489" x="4044950" y="2895600"/>
          <p14:tracePt t="41506" x="3962400" y="2876550"/>
          <p14:tracePt t="41522" x="3886200" y="2870200"/>
          <p14:tracePt t="41539" x="3790950" y="2870200"/>
          <p14:tracePt t="41556" x="3721100" y="2901950"/>
          <p14:tracePt t="41572" x="3676650" y="2927350"/>
          <p14:tracePt t="41589" x="3644900" y="2959100"/>
          <p14:tracePt t="41606" x="3632200" y="2978150"/>
          <p14:tracePt t="41622" x="3632200" y="2997200"/>
          <p14:tracePt t="41624" x="3632200" y="3009900"/>
          <p14:tracePt t="41639" x="3632200" y="3016250"/>
          <p14:tracePt t="41656" x="3657600" y="3060700"/>
          <p14:tracePt t="41672" x="3695700" y="3067050"/>
          <p14:tracePt t="41689" x="3765550" y="3086100"/>
          <p14:tracePt t="41706" x="3854450" y="3092450"/>
          <p14:tracePt t="41723" x="3975100" y="3086100"/>
          <p14:tracePt t="41739" x="4057650" y="3054350"/>
          <p14:tracePt t="41756" x="4102100" y="3009900"/>
          <p14:tracePt t="41772" x="4121150" y="2959100"/>
          <p14:tracePt t="41789" x="4121150" y="2921000"/>
          <p14:tracePt t="41806" x="4102100" y="2870200"/>
          <p14:tracePt t="41808" x="4089400" y="2851150"/>
          <p14:tracePt t="41822" x="4064000" y="2832100"/>
          <p14:tracePt t="41839" x="4000500" y="2806700"/>
          <p14:tracePt t="41840" x="3968750" y="2800350"/>
          <p14:tracePt t="41856" x="3905250" y="2800350"/>
          <p14:tracePt t="41872" x="3803650" y="2825750"/>
          <p14:tracePt t="41889" x="3733800" y="2889250"/>
          <p14:tracePt t="41905" x="3695700" y="2965450"/>
          <p14:tracePt t="41922" x="3683000" y="3016250"/>
          <p14:tracePt t="41939" x="3676650" y="3048000"/>
          <p14:tracePt t="41956" x="3676650" y="3060700"/>
          <p14:tracePt t="41972" x="3683000" y="3067050"/>
          <p14:tracePt t="41989" x="3695700" y="3067050"/>
          <p14:tracePt t="42006" x="3740150" y="3067050"/>
          <p14:tracePt t="42022" x="3790950" y="3048000"/>
          <p14:tracePt t="42026" x="3810000" y="3035300"/>
          <p14:tracePt t="42039" x="3829050" y="3016250"/>
          <p14:tracePt t="42055" x="3848100" y="2984500"/>
          <p14:tracePt t="42072" x="3848100" y="2965450"/>
          <p14:tracePt t="42088" x="3848100" y="2959100"/>
          <p14:tracePt t="42147" x="3848100" y="2952750"/>
          <p14:tracePt t="43001" x="0" y="0"/>
        </p14:tracePtLst>
        <p14:tracePtLst>
          <p14:tracePt t="44123" x="4686300" y="3117850"/>
          <p14:tracePt t="44201" x="4705350" y="3117850"/>
          <p14:tracePt t="44209" x="4737100" y="3117850"/>
          <p14:tracePt t="44217" x="4787900" y="3124200"/>
          <p14:tracePt t="44225" x="4832350" y="3124200"/>
          <p14:tracePt t="44239" x="4921250" y="3136900"/>
          <p14:tracePt t="44255" x="5118100" y="3162300"/>
          <p14:tracePt t="44272" x="5613400" y="3206750"/>
          <p14:tracePt t="44289" x="6026150" y="3206750"/>
          <p14:tracePt t="44305" x="6438900" y="3206750"/>
          <p14:tracePt t="44322" x="6826250" y="3206750"/>
          <p14:tracePt t="44338" x="7112000" y="3206750"/>
          <p14:tracePt t="44355" x="7321550" y="3206750"/>
          <p14:tracePt t="44371" x="7454900" y="3206750"/>
          <p14:tracePt t="44388" x="7524750" y="3206750"/>
          <p14:tracePt t="44405" x="7550150" y="3206750"/>
          <p14:tracePt t="44422" x="7556500" y="3206750"/>
          <p14:tracePt t="44896" x="0" y="0"/>
        </p14:tracePtLst>
        <p14:tracePtLst>
          <p14:tracePt t="45986" x="1555750" y="3587750"/>
          <p14:tracePt t="46099" x="1562100" y="3587750"/>
          <p14:tracePt t="46107" x="1574800" y="3587750"/>
          <p14:tracePt t="46114" x="1606550" y="3587750"/>
          <p14:tracePt t="46122" x="1638300" y="3587750"/>
          <p14:tracePt t="46137" x="1727200" y="3587750"/>
          <p14:tracePt t="46154" x="1784350" y="3587750"/>
          <p14:tracePt t="46171" x="1816100" y="3587750"/>
          <p14:tracePt t="46187" x="1835150" y="3587750"/>
          <p14:tracePt t="46204" x="1847850" y="3587750"/>
          <p14:tracePt t="46337" x="0" y="0"/>
        </p14:tracePtLst>
        <p14:tracePtLst>
          <p14:tracePt t="46793" x="2419350" y="3587750"/>
          <p14:tracePt t="46801" x="2425700" y="3587750"/>
          <p14:tracePt t="46937" x="0" y="0"/>
        </p14:tracePtLst>
        <p14:tracePtLst>
          <p14:tracePt t="47218" x="2686050" y="3587750"/>
          <p14:tracePt t="47337" x="0" y="0"/>
        </p14:tracePtLst>
        <p14:tracePtLst>
          <p14:tracePt t="47761" x="3302000" y="3435350"/>
          <p14:tracePt t="47771" x="3295650" y="3435350"/>
          <p14:tracePt t="47778" x="3289300" y="3435350"/>
          <p14:tracePt t="47787" x="3282950" y="3435350"/>
          <p14:tracePt t="47804" x="3263900" y="3460750"/>
          <p14:tracePt t="47820" x="3251200" y="3498850"/>
          <p14:tracePt t="47837" x="3251200" y="3543300"/>
          <p14:tracePt t="47853" x="3251200" y="3581400"/>
          <p14:tracePt t="47870" x="3263900" y="3625850"/>
          <p14:tracePt t="47873" x="3282950" y="3644900"/>
          <p14:tracePt t="47887" x="3302000" y="3657600"/>
          <p14:tracePt t="47904" x="3346450" y="3663950"/>
          <p14:tracePt t="47921" x="3378200" y="3663950"/>
          <p14:tracePt t="47937" x="3409950" y="3663950"/>
          <p14:tracePt t="47954" x="3429000" y="3625850"/>
          <p14:tracePt t="47971" x="3441700" y="3594100"/>
          <p14:tracePt t="47987" x="3441700" y="3562350"/>
          <p14:tracePt t="48003" x="3441700" y="3536950"/>
          <p14:tracePt t="48020" x="3441700" y="3517900"/>
          <p14:tracePt t="48037" x="3441700" y="3505200"/>
          <p14:tracePt t="48097" x="0" y="0"/>
        </p14:tracePtLst>
        <p14:tracePtLst>
          <p14:tracePt t="48490" x="3879850" y="3613150"/>
          <p14:tracePt t="48603" x="0" y="0"/>
        </p14:tracePtLst>
        <p14:tracePtLst>
          <p14:tracePt t="48850" x="4254500" y="3575050"/>
          <p14:tracePt t="49008" x="0" y="0"/>
        </p14:tracePtLst>
        <p14:tracePtLst>
          <p14:tracePt t="49555" x="4095750" y="3282950"/>
          <p14:tracePt t="49561" x="4089400" y="3289300"/>
          <p14:tracePt t="49570" x="4083050" y="3289300"/>
          <p14:tracePt t="49586" x="4070350" y="3321050"/>
          <p14:tracePt t="49603" x="4057650" y="3378200"/>
          <p14:tracePt t="49620" x="4051300" y="3448050"/>
          <p14:tracePt t="49636" x="4051300" y="3530600"/>
          <p14:tracePt t="49653" x="4057650" y="3613150"/>
          <p14:tracePt t="49669" x="4083050" y="3663950"/>
          <p14:tracePt t="49686" x="4121150" y="3702050"/>
          <p14:tracePt t="49688" x="4146550" y="3714750"/>
          <p14:tracePt t="49703" x="4165600" y="3721100"/>
          <p14:tracePt t="49721" x="4197350" y="3721100"/>
          <p14:tracePt t="49737" x="4222750" y="3721100"/>
          <p14:tracePt t="49753" x="4248150" y="3708400"/>
          <p14:tracePt t="49769" x="4254500" y="3663950"/>
          <p14:tracePt t="49787" x="4260850" y="3625850"/>
          <p14:tracePt t="49803" x="4260850" y="3575050"/>
          <p14:tracePt t="49820" x="4260850" y="3517900"/>
          <p14:tracePt t="49836" x="4248150" y="3473450"/>
          <p14:tracePt t="49853" x="4235450" y="3441700"/>
          <p14:tracePt t="49869" x="4216400" y="3429000"/>
          <p14:tracePt t="49886" x="4210050" y="3422650"/>
          <p14:tracePt t="49921" x="4197350" y="3422650"/>
          <p14:tracePt t="49936" x="4184650" y="3448050"/>
          <p14:tracePt t="49953" x="4178300" y="3492500"/>
          <p14:tracePt t="49969" x="4171950" y="3517900"/>
          <p14:tracePt t="49986" x="4171950" y="3536950"/>
          <p14:tracePt t="50003" x="4171950" y="3549650"/>
          <p14:tracePt t="50083" x="4171950" y="3543300"/>
          <p14:tracePt t="50100" x="4171950" y="3536950"/>
          <p14:tracePt t="50107" x="4171950" y="3530600"/>
          <p14:tracePt t="50120" x="4171950" y="3524250"/>
          <p14:tracePt t="50296" x="0" y="0"/>
        </p14:tracePtLst>
        <p14:tracePtLst>
          <p14:tracePt t="50707" x="5213350" y="3232150"/>
          <p14:tracePt t="50714" x="5207000" y="3238500"/>
          <p14:tracePt t="50723" x="5194300" y="3251200"/>
          <p14:tracePt t="50737" x="5168900" y="3282950"/>
          <p14:tracePt t="50754" x="5156200" y="3333750"/>
          <p14:tracePt t="50769" x="5149850" y="3409950"/>
          <p14:tracePt t="50786" x="5149850" y="3517900"/>
          <p14:tracePt t="50803" x="5175250" y="3619500"/>
          <p14:tracePt t="50819" x="5219700" y="3714750"/>
          <p14:tracePt t="50836" x="5276850" y="3771900"/>
          <p14:tracePt t="50853" x="5353050" y="3803650"/>
          <p14:tracePt t="50870" x="5429250" y="3829050"/>
          <p14:tracePt t="50873" x="5473700" y="3835400"/>
          <p14:tracePt t="50886" x="5511800" y="3835400"/>
          <p14:tracePt t="50903" x="5594350" y="3835400"/>
          <p14:tracePt t="50906" x="5632450" y="3822700"/>
          <p14:tracePt t="50920" x="5657850" y="3797300"/>
          <p14:tracePt t="50936" x="5702300" y="3714750"/>
          <p14:tracePt t="50953" x="5715000" y="3644900"/>
          <p14:tracePt t="50969" x="5715000" y="3581400"/>
          <p14:tracePt t="50986" x="5715000" y="3511550"/>
          <p14:tracePt t="51003" x="5715000" y="3448050"/>
          <p14:tracePt t="51019" x="5702300" y="3409950"/>
          <p14:tracePt t="51024" x="5689600" y="3390900"/>
          <p14:tracePt t="51036" x="5683250" y="3384550"/>
          <p14:tracePt t="51053" x="5664200" y="3365500"/>
          <p14:tracePt t="51070" x="5638800" y="3352800"/>
          <p14:tracePt t="51086" x="5626100" y="3352800"/>
          <p14:tracePt t="51103" x="5594350" y="3352800"/>
          <p14:tracePt t="51107" x="5568950" y="3352800"/>
          <p14:tracePt t="51119" x="5549900" y="3365500"/>
          <p14:tracePt t="51137" x="5499100" y="3448050"/>
          <p14:tracePt t="51153" x="5473700" y="3498850"/>
          <p14:tracePt t="51169" x="5467350" y="3549650"/>
          <p14:tracePt t="51186" x="5467350" y="3594100"/>
          <p14:tracePt t="51203" x="5473700" y="3632200"/>
          <p14:tracePt t="51219" x="5499100" y="3670300"/>
          <p14:tracePt t="51237" x="5549900" y="3689350"/>
          <p14:tracePt t="51253" x="5607050" y="3695700"/>
          <p14:tracePt t="51257" x="5632450" y="3695700"/>
          <p14:tracePt t="51269" x="5657850" y="3695700"/>
          <p14:tracePt t="51287" x="5695950" y="3670300"/>
          <p14:tracePt t="51291" x="5702300" y="3657600"/>
          <p14:tracePt t="51303" x="5715000" y="3632200"/>
          <p14:tracePt t="51319" x="5734050" y="3568700"/>
          <p14:tracePt t="51322" x="5734050" y="3556000"/>
          <p14:tracePt t="51336" x="5734050" y="3505200"/>
          <p14:tracePt t="51353" x="5702300" y="3460750"/>
          <p14:tracePt t="51369" x="5613400" y="3416300"/>
          <p14:tracePt t="51386" x="5505450" y="3384550"/>
          <p14:tracePt t="51403" x="5429250" y="3378200"/>
          <p14:tracePt t="51419" x="5359400" y="3378200"/>
          <p14:tracePt t="51435" x="5327650" y="3409950"/>
          <p14:tracePt t="51452" x="5308600" y="3454400"/>
          <p14:tracePt t="51469" x="5308600" y="3492500"/>
          <p14:tracePt t="51486" x="5314950" y="3517900"/>
          <p14:tracePt t="51503" x="5334000" y="3536950"/>
          <p14:tracePt t="51505" x="5353050" y="3543300"/>
          <p14:tracePt t="51519" x="5359400" y="3543300"/>
          <p14:tracePt t="51522" x="5372100" y="3543300"/>
          <p14:tracePt t="51536" x="5416550" y="3543300"/>
          <p14:tracePt t="51552" x="5461000" y="3530600"/>
          <p14:tracePt t="51569" x="5486400" y="3498850"/>
          <p14:tracePt t="51586" x="5492750" y="3479800"/>
          <p14:tracePt t="51602" x="5492750" y="3460750"/>
          <p14:tracePt t="51619" x="5492750" y="3441700"/>
          <p14:tracePt t="52633" x="0" y="0"/>
        </p14:tracePtLst>
        <p14:tracePtLst>
          <p14:tracePt t="53025" x="5060950" y="3270250"/>
          <p14:tracePt t="53049" x="5054600" y="3270250"/>
          <p14:tracePt t="53057" x="5048250" y="3276600"/>
          <p14:tracePt t="53068" x="5048250" y="3289300"/>
          <p14:tracePt t="53085" x="5035550" y="3346450"/>
          <p14:tracePt t="53101" x="5029200" y="3409950"/>
          <p14:tracePt t="53118" x="5029200" y="3467100"/>
          <p14:tracePt t="53135" x="5035550" y="3536950"/>
          <p14:tracePt t="53137" x="5048250" y="3562350"/>
          <p14:tracePt t="53152" x="5086350" y="3600450"/>
          <p14:tracePt t="53168" x="5149850" y="3638550"/>
          <p14:tracePt t="53185" x="5219700" y="3670300"/>
          <p14:tracePt t="53202" x="5308600" y="3683000"/>
          <p14:tracePt t="53218" x="5365750" y="3683000"/>
          <p14:tracePt t="53235" x="5403850" y="3683000"/>
          <p14:tracePt t="53253" x="5435600" y="3670300"/>
          <p14:tracePt t="53268" x="5461000" y="3644900"/>
          <p14:tracePt t="53285" x="5480050" y="3594100"/>
          <p14:tracePt t="53302" x="5486400" y="3536950"/>
          <p14:tracePt t="53304" x="5486400" y="3517900"/>
          <p14:tracePt t="53319" x="5486400" y="3492500"/>
          <p14:tracePt t="53335" x="5480050" y="3454400"/>
          <p14:tracePt t="53338" x="5473700" y="3435350"/>
          <p14:tracePt t="53352" x="5454650" y="3409950"/>
          <p14:tracePt t="53368" x="5435600" y="3384550"/>
          <p14:tracePt t="53385" x="5410200" y="3359150"/>
          <p14:tracePt t="53401" x="5384800" y="3352800"/>
          <p14:tracePt t="53418" x="5365750" y="3352800"/>
          <p14:tracePt t="53435" x="5353050" y="3352800"/>
          <p14:tracePt t="53451" x="5340350" y="3352800"/>
          <p14:tracePt t="53468" x="5302250" y="3365500"/>
          <p14:tracePt t="53485" x="5270500" y="3403600"/>
          <p14:tracePt t="53502" x="5238750" y="3467100"/>
          <p14:tracePt t="53504" x="5226050" y="3498850"/>
          <p14:tracePt t="53518" x="5219700" y="3517900"/>
          <p14:tracePt t="53522" x="5219700" y="3536950"/>
          <p14:tracePt t="53536" x="5219700" y="3562350"/>
          <p14:tracePt t="53552" x="5226050" y="3594100"/>
          <p14:tracePt t="53569" x="5232400" y="3600450"/>
          <p14:tracePt t="53602" x="5238750" y="3600450"/>
          <p14:tracePt t="53618" x="5251450" y="3600450"/>
          <p14:tracePt t="53635" x="5270500" y="3600450"/>
          <p14:tracePt t="53651" x="5283200" y="3581400"/>
          <p14:tracePt t="53668" x="5289550" y="3575050"/>
          <p14:tracePt t="53685" x="5289550" y="3568700"/>
          <p14:tracePt t="53921" x="0" y="0"/>
        </p14:tracePtLst>
        <p14:tracePtLst>
          <p14:tracePt t="54379" x="3511550" y="2825750"/>
          <p14:tracePt t="54386" x="3505200" y="2832100"/>
          <p14:tracePt t="54394" x="3505200" y="2838450"/>
          <p14:tracePt t="54402" x="3498850" y="2844800"/>
          <p14:tracePt t="54418" x="3486150" y="2889250"/>
          <p14:tracePt t="54434" x="3473450" y="2978150"/>
          <p14:tracePt t="54451" x="3460750" y="3073400"/>
          <p14:tracePt t="54468" x="3460750" y="3162300"/>
          <p14:tracePt t="54484" x="3492500" y="3225800"/>
          <p14:tracePt t="54502" x="3517900" y="3244850"/>
          <p14:tracePt t="54518" x="3556000" y="3257550"/>
          <p14:tracePt t="54521" x="3575050" y="3263900"/>
          <p14:tracePt t="54534" x="3587750" y="3263900"/>
          <p14:tracePt t="54538" x="3613150" y="3263900"/>
          <p14:tracePt t="54552" x="3689350" y="3238500"/>
          <p14:tracePt t="54568" x="3759200" y="3181350"/>
          <p14:tracePt t="54584" x="3803650" y="3105150"/>
          <p14:tracePt t="54601" x="3816350" y="3016250"/>
          <p14:tracePt t="54618" x="3816350" y="2940050"/>
          <p14:tracePt t="54634" x="3803650" y="2870200"/>
          <p14:tracePt t="54651" x="3790950" y="2832100"/>
          <p14:tracePt t="54668" x="3784600" y="2813050"/>
          <p14:tracePt t="54684" x="3778250" y="2806700"/>
          <p14:tracePt t="54808" x="0" y="0"/>
        </p14:tracePtLst>
        <p14:tracePtLst>
          <p14:tracePt t="55200" x="5029200" y="3206750"/>
          <p14:tracePt t="55216" x="5029200" y="3225800"/>
          <p14:tracePt t="55224" x="5022850" y="3263900"/>
          <p14:tracePt t="55234" x="5016500" y="3314700"/>
          <p14:tracePt t="55250" x="5016500" y="3416300"/>
          <p14:tracePt t="55267" x="5016500" y="3530600"/>
          <p14:tracePt t="55284" x="5054600" y="3613150"/>
          <p14:tracePt t="55300" x="5099050" y="3670300"/>
          <p14:tracePt t="55317" x="5149850" y="3702050"/>
          <p14:tracePt t="55334" x="5200650" y="3721100"/>
          <p14:tracePt t="55351" x="5245100" y="3721100"/>
          <p14:tracePt t="55367" x="5321300" y="3721100"/>
          <p14:tracePt t="55368" x="5353050" y="3708400"/>
          <p14:tracePt t="55384" x="5403850" y="3670300"/>
          <p14:tracePt t="55400" x="5435600" y="3613150"/>
          <p14:tracePt t="55417" x="5448300" y="3556000"/>
          <p14:tracePt t="55434" x="5454650" y="3498850"/>
          <p14:tracePt t="55450" x="5454650" y="3448050"/>
          <p14:tracePt t="55467" x="5448300" y="3397250"/>
          <p14:tracePt t="55484" x="5441950" y="3390900"/>
          <p14:tracePt t="55500" x="5435600" y="3378200"/>
          <p14:tracePt t="55568" x="5429250" y="3378200"/>
          <p14:tracePt t="55576" x="5422900" y="3390900"/>
          <p14:tracePt t="55584" x="5416550" y="3397250"/>
          <p14:tracePt t="55601" x="5410200" y="3416300"/>
          <p14:tracePt t="55617" x="5410200" y="3435350"/>
          <p14:tracePt t="55634" x="5410200" y="3448050"/>
          <p14:tracePt t="55650" x="5410200" y="3460750"/>
          <p14:tracePt t="55667" x="5416550" y="3479800"/>
          <p14:tracePt t="55736" x="0" y="0"/>
        </p14:tracePtLst>
        <p14:tracePtLst>
          <p14:tracePt t="56620" x="8794750" y="3155950"/>
          <p14:tracePt t="56627" x="8788400" y="3175000"/>
          <p14:tracePt t="56634" x="8782050" y="3194050"/>
          <p14:tracePt t="56651" x="8769350" y="3244850"/>
          <p14:tracePt t="56667" x="8769350" y="3295650"/>
          <p14:tracePt t="56684" x="8769350" y="3384550"/>
          <p14:tracePt t="56701" x="8807450" y="3486150"/>
          <p14:tracePt t="56717" x="8864600" y="3575050"/>
          <p14:tracePt t="56721" x="8915400" y="3606800"/>
          <p14:tracePt t="56734" x="8972550" y="3638550"/>
          <p14:tracePt t="56752" x="9251950" y="3714750"/>
          <p14:tracePt t="56769" x="9455150" y="3727450"/>
          <p14:tracePt t="56786" x="9645650" y="3702050"/>
          <p14:tracePt t="56801" x="9759950" y="3638550"/>
          <p14:tracePt t="56818" x="9810750" y="3581400"/>
          <p14:tracePt t="56834" x="9817100" y="3524250"/>
          <p14:tracePt t="56852" x="9810750" y="3467100"/>
          <p14:tracePt t="56868" x="9791700" y="3441700"/>
          <p14:tracePt t="56884" x="9785350" y="3422650"/>
          <p14:tracePt t="56900" x="9772650" y="3416300"/>
          <p14:tracePt t="56917" x="9766300" y="3403600"/>
          <p14:tracePt t="56917" x="0" y="0"/>
        </p14:tracePtLst>
        <p14:tracePtLst>
          <p14:tracePt t="57509" x="5276850" y="3365500"/>
          <p14:tracePt t="57519" x="5270500" y="3371850"/>
          <p14:tracePt t="57524" x="5264150" y="3384550"/>
          <p14:tracePt t="57534" x="5257800" y="3390900"/>
          <p14:tracePt t="57551" x="5245100" y="3416300"/>
          <p14:tracePt t="57568" x="5238750" y="3435350"/>
          <p14:tracePt t="57570" x="5238750" y="3448050"/>
          <p14:tracePt t="57584" x="5232400" y="3486150"/>
          <p14:tracePt t="57600" x="5232400" y="3543300"/>
          <p14:tracePt t="57617" x="5257800" y="3613150"/>
          <p14:tracePt t="57634" x="5314950" y="3670300"/>
          <p14:tracePt t="57650" x="5422900" y="3727450"/>
          <p14:tracePt t="57667" x="5537200" y="3771900"/>
          <p14:tracePt t="57684" x="5664200" y="3790950"/>
          <p14:tracePt t="57700" x="5753100" y="3790950"/>
          <p14:tracePt t="57717" x="5810250" y="3784600"/>
          <p14:tracePt t="57734" x="5842000" y="3759200"/>
          <p14:tracePt t="57750" x="5854700" y="3702050"/>
          <p14:tracePt t="57753" x="5854700" y="3663950"/>
          <p14:tracePt t="57768" x="5854700" y="3581400"/>
          <p14:tracePt t="57785" x="5842000" y="3492500"/>
          <p14:tracePt t="57801" x="5822950" y="3429000"/>
          <p14:tracePt t="57817" x="5797550" y="3403600"/>
          <p14:tracePt t="57834" x="5778500" y="3384550"/>
          <p14:tracePt t="57851" x="5753100" y="3371850"/>
          <p14:tracePt t="57867" x="5727700" y="3371850"/>
          <p14:tracePt t="57884" x="5683250" y="3371850"/>
          <p14:tracePt t="57900" x="5632450" y="3390900"/>
          <p14:tracePt t="57917" x="5575300" y="3416300"/>
          <p14:tracePt t="57934" x="5543550" y="3441700"/>
          <p14:tracePt t="57937" x="5530850" y="3454400"/>
          <p14:tracePt t="57950" x="5524500" y="3460750"/>
          <p14:tracePt t="57967" x="5518150" y="3479800"/>
          <p14:tracePt t="57984" x="5518150" y="3498850"/>
          <p14:tracePt t="58001" x="5518150" y="3536950"/>
          <p14:tracePt t="58017" x="5530850" y="3556000"/>
          <p14:tracePt t="58035" x="5556250" y="3581400"/>
          <p14:tracePt t="58050" x="5594350" y="3587750"/>
          <p14:tracePt t="58067" x="5638800" y="3594100"/>
          <p14:tracePt t="58083" x="5676900" y="3594100"/>
          <p14:tracePt t="58100" x="5702300" y="3581400"/>
          <p14:tracePt t="58116" x="5708650" y="3556000"/>
          <p14:tracePt t="58133" x="5708650" y="3511550"/>
          <p14:tracePt t="58150" x="5702300" y="3473450"/>
          <p14:tracePt t="58166" x="5676900" y="3448050"/>
          <p14:tracePt t="58183" x="5626100" y="3429000"/>
          <p14:tracePt t="58185" x="5594350" y="3422650"/>
          <p14:tracePt t="58200" x="5556250" y="3416300"/>
          <p14:tracePt t="58217" x="5505450" y="3416300"/>
          <p14:tracePt t="58234" x="5473700" y="3435350"/>
          <p14:tracePt t="58250" x="5454650" y="3454400"/>
          <p14:tracePt t="58267" x="5441950" y="3479800"/>
          <p14:tracePt t="58284" x="5441950" y="3492500"/>
          <p14:tracePt t="58301" x="5441950" y="3505200"/>
          <p14:tracePt t="58317" x="5454650" y="3517900"/>
          <p14:tracePt t="58333" x="5486400" y="3530600"/>
          <p14:tracePt t="58350" x="5524500" y="3543300"/>
          <p14:tracePt t="58366" x="5556250" y="3543300"/>
          <p14:tracePt t="58369" x="5562600" y="3543300"/>
          <p14:tracePt t="58383" x="5575300" y="3543300"/>
          <p14:tracePt t="58400" x="5600700" y="3524250"/>
          <p14:tracePt t="58416" x="5600700" y="3511550"/>
          <p14:tracePt t="58433" x="5600700" y="3498850"/>
          <p14:tracePt t="58450" x="5600700" y="3492500"/>
          <p14:tracePt t="58466" x="5594350" y="3460750"/>
          <p14:tracePt t="58483" x="5549900" y="3441700"/>
          <p14:tracePt t="58500" x="5486400" y="3409950"/>
          <p14:tracePt t="58516" x="5422900" y="3384550"/>
          <p14:tracePt t="58533" x="5372100" y="3365500"/>
          <p14:tracePt t="58537" x="5359400" y="3359150"/>
          <p14:tracePt t="58550" x="5353050" y="3359150"/>
          <p14:tracePt t="58567" x="5340350" y="3359150"/>
          <p14:tracePt t="58584" x="5302250" y="3384550"/>
          <p14:tracePt t="58601" x="5264150" y="3441700"/>
          <p14:tracePt t="58616" x="5238750" y="3511550"/>
          <p14:tracePt t="58633" x="5226050" y="3575050"/>
          <p14:tracePt t="58650" x="5226050" y="3619500"/>
          <p14:tracePt t="58666" x="5232400" y="3663950"/>
          <p14:tracePt t="58683" x="5257800" y="3683000"/>
          <p14:tracePt t="58700" x="5289550" y="3702050"/>
          <p14:tracePt t="58716" x="5359400" y="3714750"/>
          <p14:tracePt t="58733" x="5454650" y="3714750"/>
          <p14:tracePt t="58750" x="5537200" y="3689350"/>
          <p14:tracePt t="58766" x="5575300" y="3651250"/>
          <p14:tracePt t="58770" x="5581650" y="3638550"/>
          <p14:tracePt t="58784" x="5588000" y="3606800"/>
          <p14:tracePt t="58800" x="5588000" y="3575050"/>
          <p14:tracePt t="58817" x="5581650" y="3536950"/>
          <p14:tracePt t="58833" x="5562600" y="3524250"/>
          <p14:tracePt t="58850" x="5562600" y="3517900"/>
          <p14:tracePt t="58969" x="0" y="0"/>
        </p14:tracePtLst>
        <p14:tracePtLst>
          <p14:tracePt t="59883" x="1339850" y="3670300"/>
          <p14:tracePt t="59972" x="1358900" y="3670300"/>
          <p14:tracePt t="59980" x="1403350" y="3670300"/>
          <p14:tracePt t="59988" x="1435100" y="3670300"/>
          <p14:tracePt t="60000" x="1587500" y="3676650"/>
          <p14:tracePt t="60017" x="1828800" y="3676650"/>
          <p14:tracePt t="60033" x="2216150" y="3676650"/>
          <p14:tracePt t="60050" x="2673350" y="3676650"/>
          <p14:tracePt t="60067" x="3149600" y="3676650"/>
          <p14:tracePt t="60083" x="3600450" y="3676650"/>
          <p14:tracePt t="60100" x="4057650" y="3676650"/>
          <p14:tracePt t="60116" x="4527550" y="3676650"/>
          <p14:tracePt t="60133" x="4940300" y="3676650"/>
          <p14:tracePt t="60149" x="5245100" y="3676650"/>
          <p14:tracePt t="60153" x="5353050" y="3676650"/>
          <p14:tracePt t="60166" x="5435600" y="3676650"/>
          <p14:tracePt t="60183" x="5581650" y="3676650"/>
          <p14:tracePt t="60186" x="5638800" y="3676650"/>
          <p14:tracePt t="60200" x="5734050" y="3676650"/>
          <p14:tracePt t="60216" x="5829300" y="3683000"/>
          <p14:tracePt t="60233" x="5930900" y="3702050"/>
          <p14:tracePt t="60250" x="6045200" y="3702050"/>
          <p14:tracePt t="60266" x="6197600" y="3702050"/>
          <p14:tracePt t="60284" x="6343650" y="3702050"/>
          <p14:tracePt t="60300" x="6483350" y="3702050"/>
          <p14:tracePt t="60317" x="6578600" y="3702050"/>
          <p14:tracePt t="60333" x="6629400" y="3702050"/>
          <p14:tracePt t="60337" x="6635750" y="3702050"/>
          <p14:tracePt t="60350" x="6648450" y="3702050"/>
          <p14:tracePt t="60366" x="6654800" y="3702050"/>
          <p14:tracePt t="61144" x="0" y="0"/>
        </p14:tracePtLst>
        <p14:tracePtLst>
          <p14:tracePt t="61468" x="5308600" y="3333750"/>
          <p14:tracePt t="61508" x="5295900" y="3333750"/>
          <p14:tracePt t="61518" x="5289550" y="3346450"/>
          <p14:tracePt t="61534" x="5270500" y="3409950"/>
          <p14:tracePt t="61550" x="5245100" y="3498850"/>
          <p14:tracePt t="61553" x="5245100" y="3543300"/>
          <p14:tracePt t="61566" x="5245100" y="3587750"/>
          <p14:tracePt t="61582" x="5264150" y="3676650"/>
          <p14:tracePt t="61585" x="5283200" y="3702050"/>
          <p14:tracePt t="61599" x="5308600" y="3721100"/>
          <p14:tracePt t="61616" x="5448300" y="3759200"/>
          <p14:tracePt t="61632" x="5556250" y="3759200"/>
          <p14:tracePt t="61649" x="5683250" y="3752850"/>
          <p14:tracePt t="61665" x="5778500" y="3702050"/>
          <p14:tracePt t="61682" x="5829300" y="3651250"/>
          <p14:tracePt t="61699" x="5842000" y="3581400"/>
          <p14:tracePt t="61715" x="5842000" y="3536950"/>
          <p14:tracePt t="61732" x="5835650" y="3492500"/>
          <p14:tracePt t="61749" x="5829300" y="3486150"/>
          <p14:tracePt t="61809" x="0" y="0"/>
        </p14:tracePtLst>
        <p14:tracePtLst>
          <p14:tracePt t="62139" x="3568700" y="2628900"/>
          <p14:tracePt t="62170" x="3562350" y="2628900"/>
          <p14:tracePt t="62178" x="3562350" y="2635250"/>
          <p14:tracePt t="62185" x="3562350" y="2654300"/>
          <p14:tracePt t="62198" x="3556000" y="2686050"/>
          <p14:tracePt t="62215" x="3556000" y="2749550"/>
          <p14:tracePt t="62217" x="3556000" y="2806700"/>
          <p14:tracePt t="62232" x="3556000" y="2914650"/>
          <p14:tracePt t="62248" x="3594100" y="3003550"/>
          <p14:tracePt t="62265" x="3663950" y="3073400"/>
          <p14:tracePt t="62282" x="3759200" y="3117850"/>
          <p14:tracePt t="62299" x="3867150" y="3143250"/>
          <p14:tracePt t="62315" x="3956050" y="3149600"/>
          <p14:tracePt t="62331" x="4019550" y="3149600"/>
          <p14:tracePt t="62349" x="4051300" y="3130550"/>
          <p14:tracePt t="62366" x="4070350" y="3086100"/>
          <p14:tracePt t="62369" x="4070350" y="3067050"/>
          <p14:tracePt t="62382" x="4076700" y="3035300"/>
          <p14:tracePt t="62386" x="4076700" y="3016250"/>
          <p14:tracePt t="62399" x="4076700" y="3003550"/>
          <p14:tracePt t="62417" x="4076700" y="2971800"/>
          <p14:tracePt t="62432" x="4076700" y="2959100"/>
          <p14:tracePt t="62488" x="0" y="0"/>
        </p14:tracePtLst>
        <p14:tracePtLst>
          <p14:tracePt t="63085" x="4705350" y="3117850"/>
          <p14:tracePt t="63133" x="4718050" y="3124200"/>
          <p14:tracePt t="63143" x="4749800" y="3130550"/>
          <p14:tracePt t="63151" x="4794250" y="3143250"/>
          <p14:tracePt t="63166" x="4978400" y="3168650"/>
          <p14:tracePt t="63169" x="5111750" y="3175000"/>
          <p14:tracePt t="63182" x="5238750" y="3175000"/>
          <p14:tracePt t="63184" x="5435600" y="3175000"/>
          <p14:tracePt t="63198" x="5651500" y="3175000"/>
          <p14:tracePt t="63215" x="6064250" y="3175000"/>
          <p14:tracePt t="63217" x="6235700" y="3175000"/>
          <p14:tracePt t="63232" x="6521450" y="3175000"/>
          <p14:tracePt t="63248" x="6699250" y="3175000"/>
          <p14:tracePt t="63265" x="6807200" y="3175000"/>
          <p14:tracePt t="63282" x="6870700" y="3175000"/>
          <p14:tracePt t="63299" x="6915150" y="3175000"/>
          <p14:tracePt t="63316" x="6985000" y="3181350"/>
          <p14:tracePt t="63332" x="7054850" y="3194050"/>
          <p14:tracePt t="63348" x="7105650" y="3200400"/>
          <p14:tracePt t="63365" x="7131050" y="3200400"/>
          <p14:tracePt t="63381" x="7137400" y="3200400"/>
          <p14:tracePt t="64289" x="0" y="0"/>
        </p14:tracePtLst>
        <p14:tracePtLst>
          <p14:tracePt t="64763" x="5162550" y="3295650"/>
          <p14:tracePt t="64788" x="5149850" y="3295650"/>
          <p14:tracePt t="64804" x="5149850" y="3308350"/>
          <p14:tracePt t="64810" x="5143500" y="3333750"/>
          <p14:tracePt t="64825" x="5143500" y="3352800"/>
          <p14:tracePt t="64833" x="5143500" y="3365500"/>
          <p14:tracePt t="64849" x="5149850" y="3416300"/>
          <p14:tracePt t="64865" x="5200650" y="3473450"/>
          <p14:tracePt t="64881" x="5302250" y="3517900"/>
          <p14:tracePt t="64898" x="5435600" y="3562350"/>
          <p14:tracePt t="64914" x="5575300" y="3594100"/>
          <p14:tracePt t="64931" x="5695950" y="3613150"/>
          <p14:tracePt t="64948" x="5778500" y="3613150"/>
          <p14:tracePt t="64964" x="5829300" y="3613150"/>
          <p14:tracePt t="64981" x="5861050" y="3606800"/>
          <p14:tracePt t="64998" x="5873750" y="3575050"/>
          <p14:tracePt t="65014" x="5886450" y="3530600"/>
          <p14:tracePt t="65031" x="5886450" y="3486150"/>
          <p14:tracePt t="65033" x="5886450" y="3454400"/>
          <p14:tracePt t="65049" x="5867400" y="3422650"/>
          <p14:tracePt t="65064" x="5842000" y="3390900"/>
          <p14:tracePt t="65081" x="5797550" y="3359150"/>
          <p14:tracePt t="65098" x="5746750" y="3346450"/>
          <p14:tracePt t="65114" x="5702300" y="3340100"/>
          <p14:tracePt t="65132" x="5657850" y="3340100"/>
          <p14:tracePt t="65148" x="5588000" y="3352800"/>
          <p14:tracePt t="65164" x="5518150" y="3390900"/>
          <p14:tracePt t="65181" x="5467350" y="3441700"/>
          <p14:tracePt t="65198" x="5435600" y="3473450"/>
          <p14:tracePt t="65214" x="5429250" y="3492500"/>
          <p14:tracePt t="65217" x="5429250" y="3498850"/>
          <p14:tracePt t="65231" x="5429250" y="3505200"/>
          <p14:tracePt t="65248" x="5429250" y="3536950"/>
          <p14:tracePt t="65264" x="5454650" y="3562350"/>
          <p14:tracePt t="65281" x="5505450" y="3594100"/>
          <p14:tracePt t="65297" x="5607050" y="3625850"/>
          <p14:tracePt t="65314" x="5721350" y="3651250"/>
          <p14:tracePt t="65331" x="5778500" y="3651250"/>
          <p14:tracePt t="65348" x="5803900" y="3644900"/>
          <p14:tracePt t="65364" x="5810250" y="3625850"/>
          <p14:tracePt t="65381" x="5810250" y="3568700"/>
          <p14:tracePt t="65397" x="5784850" y="3505200"/>
          <p14:tracePt t="65400" x="5759450" y="3479800"/>
          <p14:tracePt t="65414" x="5734050" y="3448050"/>
          <p14:tracePt t="65431" x="5657850" y="3390900"/>
          <p14:tracePt t="65432" x="5607050" y="3365500"/>
          <p14:tracePt t="65448" x="5537200" y="3340100"/>
          <p14:tracePt t="65464" x="5505450" y="3333750"/>
          <p14:tracePt t="65481" x="5467350" y="3333750"/>
          <p14:tracePt t="65497" x="5448300" y="3365500"/>
          <p14:tracePt t="65514" x="5429250" y="3416300"/>
          <p14:tracePt t="65531" x="5422900" y="3454400"/>
          <p14:tracePt t="65547" x="5422900" y="3486150"/>
          <p14:tracePt t="65564" x="5422900" y="3498850"/>
          <p14:tracePt t="65581" x="5422900" y="3517900"/>
          <p14:tracePt t="65598" x="5448300" y="3530600"/>
          <p14:tracePt t="65601" x="5467350" y="3536950"/>
          <p14:tracePt t="65614" x="5492750" y="3543300"/>
          <p14:tracePt t="65617" x="5505450" y="3543300"/>
          <p14:tracePt t="65631" x="5524500" y="3543300"/>
          <p14:tracePt t="65648" x="5562600" y="3524250"/>
          <p14:tracePt t="65664" x="5581650" y="3505200"/>
          <p14:tracePt t="65681" x="5581650" y="3486150"/>
          <p14:tracePt t="65697" x="5581650" y="3479800"/>
          <p14:tracePt t="65872" x="0" y="0"/>
        </p14:tracePtLst>
        <p14:tracePtLst>
          <p14:tracePt t="68816" x="1454150" y="4159250"/>
          <p14:tracePt t="68864" x="1466850" y="4165600"/>
          <p14:tracePt t="68872" x="1498600" y="4171950"/>
          <p14:tracePt t="68880" x="1555750" y="4184650"/>
          <p14:tracePt t="68896" x="1682750" y="4184650"/>
          <p14:tracePt t="68913" x="1892300" y="4184650"/>
          <p14:tracePt t="68929" x="2152650" y="4184650"/>
          <p14:tracePt t="68946" x="2438400" y="4184650"/>
          <p14:tracePt t="68963" x="2654300" y="4184650"/>
          <p14:tracePt t="68980" x="2781300" y="4184650"/>
          <p14:tracePt t="68996" x="2819400" y="4184650"/>
          <p14:tracePt t="69013" x="2825750" y="4184650"/>
          <p14:tracePt t="69232" x="0" y="0"/>
        </p14:tracePtLst>
        <p14:tracePtLst>
          <p14:tracePt t="69651" x="1600200" y="4165600"/>
          <p14:tracePt t="69708" x="1619250" y="4165600"/>
          <p14:tracePt t="69715" x="1651000" y="4165600"/>
          <p14:tracePt t="69730" x="1778000" y="4165600"/>
          <p14:tracePt t="69747" x="1955800" y="4165600"/>
          <p14:tracePt t="69764" x="2165350" y="4165600"/>
          <p14:tracePt t="69780" x="2374900" y="4165600"/>
          <p14:tracePt t="69797" x="2578100" y="4165600"/>
          <p14:tracePt t="69800" x="2667000" y="4165600"/>
          <p14:tracePt t="69813" x="2743200" y="4165600"/>
          <p14:tracePt t="69829" x="2851150" y="4165600"/>
          <p14:tracePt t="69846" x="2889250" y="4165600"/>
          <p14:tracePt t="69863" x="2908300" y="4165600"/>
          <p14:tracePt t="70056" x="0" y="0"/>
        </p14:tracePtLst>
        <p14:tracePtLst>
          <p14:tracePt t="74146" x="1562100" y="4324350"/>
          <p14:tracePt t="74152" x="1555750" y="4343400"/>
          <p14:tracePt t="74161" x="1555750" y="4356100"/>
          <p14:tracePt t="74178" x="1555750" y="4406900"/>
          <p14:tracePt t="74195" x="1555750" y="4464050"/>
          <p14:tracePt t="74211" x="1593850" y="4527550"/>
          <p14:tracePt t="74228" x="1644650" y="4578350"/>
          <p14:tracePt t="74244" x="1720850" y="4635500"/>
          <p14:tracePt t="74261" x="1809750" y="4667250"/>
          <p14:tracePt t="74278" x="1885950" y="4673600"/>
          <p14:tracePt t="74281" x="1930400" y="4673600"/>
          <p14:tracePt t="74294" x="1962150" y="4673600"/>
          <p14:tracePt t="74297" x="2000250" y="4673600"/>
          <p14:tracePt t="74311" x="2012950" y="4667250"/>
          <p14:tracePt t="74313" x="2025650" y="4660900"/>
          <p14:tracePt t="74328" x="2044700" y="4635500"/>
          <p14:tracePt t="74344" x="2051050" y="4622800"/>
          <p14:tracePt t="74361" x="2051050" y="4610100"/>
          <p14:tracePt t="74378" x="2051050" y="4597400"/>
          <p14:tracePt t="74394" x="2051050" y="4584700"/>
          <p14:tracePt t="74411" x="2051050" y="4572000"/>
          <p14:tracePt t="74428" x="2051050" y="4559300"/>
          <p14:tracePt t="74428" x="0" y="0"/>
        </p14:tracePtLst>
        <p14:tracePtLst>
          <p14:tracePt t="74707" x="2368550" y="4387850"/>
          <p14:tracePt t="74762" x="2368550" y="4394200"/>
          <p14:tracePt t="74771" x="2368550" y="4413250"/>
          <p14:tracePt t="74779" x="2374900" y="4445000"/>
          <p14:tracePt t="74795" x="2387600" y="4476750"/>
          <p14:tracePt t="74811" x="2413000" y="4502150"/>
          <p14:tracePt t="74828" x="2438400" y="4521200"/>
          <p14:tracePt t="74845" x="2463800" y="4527550"/>
          <p14:tracePt t="74849" x="2470150" y="4527550"/>
          <p14:tracePt t="74862" x="2476500" y="4527550"/>
          <p14:tracePt t="74879" x="2482850" y="4527550"/>
          <p14:tracePt t="74895" x="2501900" y="4521200"/>
          <p14:tracePt t="74899" x="2501900" y="4508500"/>
          <p14:tracePt t="74913" x="2508250" y="4483100"/>
          <p14:tracePt t="74930" x="2508250" y="4445000"/>
          <p14:tracePt t="74945" x="2508250" y="4425950"/>
          <p14:tracePt t="74963" x="2508250" y="4419600"/>
          <p14:tracePt t="74978" x="2508250" y="4413250"/>
          <p14:tracePt t="75153" x="0" y="0"/>
        </p14:tracePtLst>
        <p14:tracePtLst>
          <p14:tracePt t="77946" x="8870950" y="4889500"/>
          <p14:tracePt t="77960" x="8870950" y="4940300"/>
          <p14:tracePt t="77976" x="8883650" y="4991100"/>
          <p14:tracePt t="77993" x="8915400" y="5035550"/>
          <p14:tracePt t="78010" x="8934450" y="5073650"/>
          <p14:tracePt t="78026" x="8966200" y="5092700"/>
          <p14:tracePt t="78043" x="9004300" y="5118100"/>
          <p14:tracePt t="78060" x="9036050" y="5137150"/>
          <p14:tracePt t="78077" x="9086850" y="5149850"/>
          <p14:tracePt t="78093" x="9118600" y="5149850"/>
          <p14:tracePt t="78110" x="9144000" y="5149850"/>
          <p14:tracePt t="78127" x="9175750" y="5137150"/>
          <p14:tracePt t="78129" x="9188450" y="5124450"/>
          <p14:tracePt t="78144" x="9194800" y="5099050"/>
          <p14:tracePt t="78161" x="9201150" y="5073650"/>
          <p14:tracePt t="78177" x="9207500" y="5035550"/>
          <p14:tracePt t="78194" x="9207500" y="4997450"/>
          <p14:tracePt t="78210" x="9207500" y="4959350"/>
          <p14:tracePt t="78227" x="9207500" y="4927600"/>
          <p14:tracePt t="78243" x="9201150" y="4902200"/>
          <p14:tracePt t="78260" x="9188450" y="4876800"/>
          <p14:tracePt t="78276" x="9175750" y="4864100"/>
          <p14:tracePt t="78293" x="9175750" y="4857750"/>
          <p14:tracePt t="78310" x="9175750" y="4851400"/>
          <p14:tracePt t="78346" x="9169400" y="4851400"/>
          <p14:tracePt t="78378" x="9163050" y="4851400"/>
          <p14:tracePt t="78394" x="9156700" y="4864100"/>
          <p14:tracePt t="78401" x="9144000" y="4876800"/>
          <p14:tracePt t="78410" x="9137650" y="4895850"/>
          <p14:tracePt t="78426" x="9118600" y="4940300"/>
          <p14:tracePt t="78443" x="9112250" y="4991100"/>
          <p14:tracePt t="78460" x="9112250" y="5029200"/>
          <p14:tracePt t="78476" x="9112250" y="5073650"/>
          <p14:tracePt t="78493" x="9118600" y="5080000"/>
          <p14:tracePt t="78510" x="9124950" y="5099050"/>
          <p14:tracePt t="78562" x="9131300" y="5099050"/>
          <p14:tracePt t="78569" x="9156700" y="5099050"/>
          <p14:tracePt t="78578" x="9182100" y="5092700"/>
          <p14:tracePt t="78593" x="9201150" y="5073650"/>
          <p14:tracePt t="78609" x="9220200" y="5054600"/>
          <p14:tracePt t="78626" x="9226550" y="5022850"/>
          <p14:tracePt t="78643" x="9226550" y="4978400"/>
          <p14:tracePt t="78659" x="9213850" y="4933950"/>
          <p14:tracePt t="78676" x="9201150" y="4908550"/>
          <p14:tracePt t="78693" x="9182100" y="4889500"/>
          <p14:tracePt t="78709" x="9150350" y="4876800"/>
          <p14:tracePt t="78727" x="9118600" y="4876800"/>
          <p14:tracePt t="78729" x="9093200" y="4876800"/>
          <p14:tracePt t="78743" x="9074150" y="4876800"/>
          <p14:tracePt t="78760" x="9010650" y="4895850"/>
          <p14:tracePt t="78776" x="8985250" y="4921250"/>
          <p14:tracePt t="78793" x="8966200" y="4946650"/>
          <p14:tracePt t="78809" x="8953500" y="4984750"/>
          <p14:tracePt t="78826" x="8953500" y="5016500"/>
          <p14:tracePt t="78843" x="8953500" y="5060950"/>
          <p14:tracePt t="78860" x="8959850" y="5105400"/>
          <p14:tracePt t="78877" x="8978900" y="5124450"/>
          <p14:tracePt t="78893" x="8997950" y="5149850"/>
          <p14:tracePt t="78910" x="9017000" y="5156200"/>
          <p14:tracePt t="78926" x="9042400" y="5156200"/>
          <p14:tracePt t="78943" x="9067800" y="5156200"/>
          <p14:tracePt t="78945" x="9086850" y="5143500"/>
          <p14:tracePt t="78960" x="9112250" y="5105400"/>
          <p14:tracePt t="78977" x="9131300" y="5060950"/>
          <p14:tracePt t="78993" x="9131300" y="5016500"/>
          <p14:tracePt t="79009" x="9131300" y="4972050"/>
          <p14:tracePt t="79026" x="9118600" y="4933950"/>
          <p14:tracePt t="79043" x="9105900" y="4914900"/>
          <p14:tracePt t="79059" x="9093200" y="4902200"/>
          <p14:tracePt t="79076" x="9080500" y="4902200"/>
          <p14:tracePt t="79093" x="9067800" y="4902200"/>
          <p14:tracePt t="79109" x="9036050" y="4914900"/>
          <p14:tracePt t="79127" x="9017000" y="4946650"/>
          <p14:tracePt t="79129" x="9004300" y="4965700"/>
          <p14:tracePt t="79143" x="8997950" y="4984750"/>
          <p14:tracePt t="79160" x="8997950" y="5003800"/>
          <p14:tracePt t="79177" x="8997950" y="5010150"/>
          <p14:tracePt t="79193" x="9004300" y="5029200"/>
          <p14:tracePt t="79209" x="9023350" y="5035550"/>
          <p14:tracePt t="79227" x="9048750" y="5035550"/>
          <p14:tracePt t="79243" x="9080500" y="5022850"/>
          <p14:tracePt t="79259" x="9099550" y="4997450"/>
          <p14:tracePt t="79276" x="9105900" y="4978400"/>
          <p14:tracePt t="79293" x="9105900" y="4946650"/>
          <p14:tracePt t="79309" x="9105900" y="4914900"/>
          <p14:tracePt t="79326" x="9080500" y="4895850"/>
          <p14:tracePt t="79343" x="9080500" y="4889500"/>
          <p14:tracePt t="79360" x="9061450" y="4889500"/>
          <p14:tracePt t="79377" x="9048750" y="4914900"/>
          <p14:tracePt t="79393" x="9036050" y="4953000"/>
          <p14:tracePt t="79410" x="9036050" y="4978400"/>
          <p14:tracePt t="79426" x="9036050" y="5022850"/>
          <p14:tracePt t="79443" x="9055100" y="5041900"/>
          <p14:tracePt t="79459" x="9074150" y="5060950"/>
          <p14:tracePt t="79476" x="9099550" y="5073650"/>
          <p14:tracePt t="79493" x="9112250" y="5073650"/>
          <p14:tracePt t="79509" x="9124950" y="5073650"/>
          <p14:tracePt t="79526" x="9137650" y="5054600"/>
          <p14:tracePt t="79529" x="9137650" y="5041900"/>
          <p14:tracePt t="79543" x="9137650" y="5022850"/>
          <p14:tracePt t="79560" x="9137650" y="4972050"/>
          <p14:tracePt t="79576" x="9131300" y="4940300"/>
          <p14:tracePt t="79649" x="9131300" y="4959350"/>
          <p14:tracePt t="79659" x="9131300" y="4984750"/>
          <p14:tracePt t="79665" x="9137650" y="5003800"/>
          <p14:tracePt t="79677" x="9144000" y="5016500"/>
          <p14:tracePt t="79693" x="9150350" y="5035550"/>
          <p14:tracePt t="79730" x="9156700" y="5035550"/>
          <p14:tracePt t="79744" x="9163050" y="5029200"/>
          <p14:tracePt t="79759" x="9163050" y="4997450"/>
          <p14:tracePt t="79776" x="9137650" y="4908550"/>
          <p14:tracePt t="79792" x="9099550" y="4870450"/>
          <p14:tracePt t="79809" x="9067800" y="4857750"/>
          <p14:tracePt t="79826" x="9055100" y="4857750"/>
          <p14:tracePt t="79843" x="9023350" y="4883150"/>
          <p14:tracePt t="79859" x="8997950" y="4946650"/>
          <p14:tracePt t="79876" x="8985250" y="5016500"/>
          <p14:tracePt t="79893" x="8985250" y="5060950"/>
          <p14:tracePt t="79896" x="8991600" y="5073650"/>
          <p14:tracePt t="79910" x="9004300" y="5086350"/>
          <p14:tracePt t="79927" x="9023350" y="5099050"/>
          <p14:tracePt t="79930" x="9036050" y="5105400"/>
          <p14:tracePt t="79946" x="9048750" y="5105400"/>
          <p14:tracePt t="79960" x="9086850" y="5092700"/>
          <p14:tracePt t="79977" x="9105900" y="5054600"/>
          <p14:tracePt t="79993" x="9112250" y="5016500"/>
          <p14:tracePt t="80010" x="9112250" y="4972050"/>
          <p14:tracePt t="80026" x="9099550" y="4933950"/>
          <p14:tracePt t="80043" x="9080500" y="4908550"/>
          <p14:tracePt t="80059" x="9061450" y="4902200"/>
          <p14:tracePt t="80076" x="9036050" y="4902200"/>
          <p14:tracePt t="80093" x="9017000" y="4933950"/>
          <p14:tracePt t="80109" x="9010650" y="4978400"/>
          <p14:tracePt t="80127" x="9010650" y="5016500"/>
          <p14:tracePt t="80130" x="9010650" y="5022850"/>
          <p14:tracePt t="80143" x="9010650" y="5029200"/>
          <p14:tracePt t="80146" x="9010650" y="5041900"/>
          <p14:tracePt t="80185" x="9017000" y="5041900"/>
          <p14:tracePt t="80201" x="9036050" y="5041900"/>
          <p14:tracePt t="80210" x="9042400" y="5022850"/>
          <p14:tracePt t="80218" x="9048750" y="5003800"/>
          <p14:tracePt t="80227" x="9048750" y="4991100"/>
          <p14:tracePt t="80243" x="9048750" y="4933950"/>
          <p14:tracePt t="80260" x="9048750" y="4889500"/>
          <p14:tracePt t="80276" x="9042400" y="4889500"/>
          <p14:tracePt t="80293" x="9036050" y="4883150"/>
          <p14:tracePt t="80309" x="9036050" y="4889500"/>
          <p14:tracePt t="80326" x="9023350" y="4933950"/>
          <p14:tracePt t="80343" x="9017000" y="4965700"/>
          <p14:tracePt t="80346" x="9017000" y="4984750"/>
          <p14:tracePt t="80360" x="9017000" y="4997450"/>
          <p14:tracePt t="80426" x="9023350" y="4991100"/>
          <p14:tracePt t="80434" x="9029700" y="4972050"/>
          <p14:tracePt t="80443" x="9036050" y="4946650"/>
          <p14:tracePt t="80459" x="9036050" y="4927600"/>
          <p14:tracePt t="80477" x="9036050" y="4914900"/>
          <p14:tracePt t="80529" x="9036050" y="4921250"/>
          <p14:tracePt t="80538" x="9036050" y="4946650"/>
          <p14:tracePt t="80546" x="9042400" y="4978400"/>
          <p14:tracePt t="80559" x="9042400" y="4997450"/>
          <p14:tracePt t="80576" x="9042400" y="5016500"/>
          <p14:tracePt t="80633" x="9048750" y="5010150"/>
          <p14:tracePt t="80641" x="9055100" y="4997450"/>
          <p14:tracePt t="80649" x="9055100" y="4984750"/>
          <p14:tracePt t="80659" x="9055100" y="4972050"/>
          <p14:tracePt t="80676" x="9055100" y="4959350"/>
          <p14:tracePt t="80693" x="9055100" y="4953000"/>
          <p14:tracePt t="80725" x="9055100" y="4972050"/>
          <p14:tracePt t="80742" x="9067800" y="5029200"/>
          <p14:tracePt t="80745" x="9074150" y="5054600"/>
          <p14:tracePt t="80759" x="9080500" y="5067300"/>
          <p14:tracePt t="80811" x="9086850" y="5073650"/>
          <p14:tracePt t="80827" x="9093200" y="5067300"/>
          <p14:tracePt t="80836" x="9099550" y="5054600"/>
          <p14:tracePt t="80842" x="9099550" y="5041900"/>
          <p14:tracePt t="80859" x="9099550" y="5035550"/>
          <p14:tracePt t="81441" x="0" y="0"/>
        </p14:tracePtLst>
        <p14:tracePtLst>
          <p14:tracePt t="82595" x="3524250" y="5080000"/>
          <p14:tracePt t="82627" x="3524250" y="5086350"/>
          <p14:tracePt t="82634" x="3530600" y="5086350"/>
          <p14:tracePt t="82645" x="3543300" y="5086350"/>
          <p14:tracePt t="82660" x="3619500" y="5086350"/>
          <p14:tracePt t="82676" x="3746500" y="5086350"/>
          <p14:tracePt t="82693" x="3905250" y="5086350"/>
          <p14:tracePt t="82698" x="3981450" y="5086350"/>
          <p14:tracePt t="82708" x="4044950" y="5086350"/>
          <p14:tracePt t="82726" x="4152900" y="5086350"/>
          <p14:tracePt t="82742" x="4210050" y="5086350"/>
          <p14:tracePt t="82744" x="4229100" y="5086350"/>
          <p14:tracePt t="82759" x="4241800" y="5086350"/>
          <p14:tracePt t="82775" x="4260850" y="5086350"/>
          <p14:tracePt t="82778" x="4267200" y="5086350"/>
          <p14:tracePt t="82913" x="0" y="0"/>
        </p14:tracePtLst>
        <p14:tracePtLst>
          <p14:tracePt t="83498" x="4330700" y="5111750"/>
          <p14:tracePt t="83635" x="4343400" y="5111750"/>
          <p14:tracePt t="83645" x="4368800" y="5111750"/>
          <p14:tracePt t="83658" x="4432300" y="5111750"/>
          <p14:tracePt t="83658" x="0" y="0"/>
        </p14:tracePtLst>
        <p14:tracePtLst>
          <p14:tracePt t="84193" x="5600700" y="5137150"/>
          <p14:tracePt t="84376" x="0" y="0"/>
        </p14:tracePtLst>
        <p14:tracePtLst>
          <p14:tracePt t="84955" x="5854700" y="5137150"/>
          <p14:tracePt t="85105" x="0" y="0"/>
        </p14:tracePtLst>
        <p14:tracePtLst>
          <p14:tracePt t="85618" x="6610350" y="4902200"/>
          <p14:tracePt t="85635" x="6604000" y="4895850"/>
          <p14:tracePt t="85649" x="6597650" y="4908550"/>
          <p14:tracePt t="85660" x="6591300" y="4927600"/>
          <p14:tracePt t="85667" x="6584950" y="4953000"/>
          <p14:tracePt t="85675" x="6578600" y="4978400"/>
          <p14:tracePt t="85692" x="6578600" y="5022850"/>
          <p14:tracePt t="85708" x="6597650" y="5080000"/>
          <p14:tracePt t="85725" x="6673850" y="5137150"/>
          <p14:tracePt t="85742" x="6800850" y="5181600"/>
          <p14:tracePt t="85745" x="6870700" y="5200650"/>
          <p14:tracePt t="85758" x="6959600" y="5207000"/>
          <p14:tracePt t="85774" x="7099300" y="5207000"/>
          <p14:tracePt t="85779" x="7169150" y="5207000"/>
          <p14:tracePt t="85791" x="7226300" y="5200650"/>
          <p14:tracePt t="85807" x="7289800" y="5175250"/>
          <p14:tracePt t="85824" x="7321550" y="5111750"/>
          <p14:tracePt t="85841" x="7327900" y="5067300"/>
          <p14:tracePt t="85857" x="7321550" y="5010150"/>
          <p14:tracePt t="85873" x="7315200" y="4972050"/>
          <p14:tracePt t="85890" x="7308850" y="4933950"/>
          <p14:tracePt t="85907" x="7296150" y="4921250"/>
          <p14:tracePt t="85924" x="7289800" y="4914900"/>
          <p14:tracePt t="86281" x="0" y="0"/>
        </p14:tracePtLst>
        <p14:tracePtLst>
          <p14:tracePt t="86916" x="7169150" y="4895850"/>
          <p14:tracePt t="87011" x="7162800" y="4895850"/>
          <p14:tracePt t="87027" x="7162800" y="4914900"/>
          <p14:tracePt t="87034" x="7162800" y="4927600"/>
          <p14:tracePt t="87042" x="7162800" y="4953000"/>
          <p14:tracePt t="87057" x="7162800" y="4991100"/>
          <p14:tracePt t="87073" x="7169150" y="5035550"/>
          <p14:tracePt t="87090" x="7181850" y="5073650"/>
          <p14:tracePt t="87107" x="7207250" y="5105400"/>
          <p14:tracePt t="87123" x="7239000" y="5130800"/>
          <p14:tracePt t="87140" x="7283450" y="5156200"/>
          <p14:tracePt t="87157" x="7353300" y="5175250"/>
          <p14:tracePt t="87174" x="7404100" y="5187950"/>
          <p14:tracePt t="87190" x="7423150" y="5187950"/>
          <p14:tracePt t="87193" x="7435850" y="5187950"/>
          <p14:tracePt t="87207" x="7442200" y="5187950"/>
          <p14:tracePt t="87224" x="7448550" y="5175250"/>
          <p14:tracePt t="87240" x="7454900" y="5162550"/>
          <p14:tracePt t="87257" x="7454900" y="5156200"/>
          <p14:tracePt t="87273" x="7454900" y="5149850"/>
          <p14:tracePt t="87328" x="0" y="0"/>
        </p14:tracePtLst>
        <p14:tracePtLst>
          <p14:tracePt t="87801" x="8299450" y="4826000"/>
          <p14:tracePt t="87875" x="8299450" y="4838700"/>
          <p14:tracePt t="87883" x="8299450" y="4864100"/>
          <p14:tracePt t="87891" x="8299450" y="4895850"/>
          <p14:tracePt t="87908" x="8305800" y="4997450"/>
          <p14:tracePt t="87924" x="8318500" y="5086350"/>
          <p14:tracePt t="87932" x="8337550" y="5118100"/>
          <p14:tracePt t="87944" x="8350250" y="5156200"/>
          <p14:tracePt t="87957" x="8369300" y="5213350"/>
          <p14:tracePt t="87974" x="8401050" y="5270500"/>
          <p14:tracePt t="87990" x="8426450" y="5295900"/>
          <p14:tracePt t="87993" x="8439150" y="5302250"/>
          <p14:tracePt t="88007" x="8451850" y="5308600"/>
          <p14:tracePt t="88023" x="8451850" y="5314950"/>
          <p14:tracePt t="88043" x="8458200" y="5314950"/>
          <p14:tracePt t="88057" x="8464550" y="5314950"/>
          <p14:tracePt t="88073" x="8477250" y="5295900"/>
          <p14:tracePt t="88090" x="8496300" y="5251450"/>
          <p14:tracePt t="88107" x="8509000" y="5181600"/>
          <p14:tracePt t="88123" x="8509000" y="5130800"/>
          <p14:tracePt t="88140" x="8515350" y="5060950"/>
          <p14:tracePt t="88157" x="8515350" y="5035550"/>
          <p14:tracePt t="88174" x="8515350" y="5016500"/>
          <p14:tracePt t="88177" x="8515350" y="5003800"/>
          <p14:tracePt t="88320" x="0" y="0"/>
        </p14:tracePtLst>
        <p14:tracePtLst>
          <p14:tracePt t="88869" x="8915400" y="4781550"/>
          <p14:tracePt t="88877" x="8909050" y="4787900"/>
          <p14:tracePt t="88889" x="8890000" y="4800600"/>
          <p14:tracePt t="88906" x="8870950" y="4838700"/>
          <p14:tracePt t="88923" x="8851900" y="4889500"/>
          <p14:tracePt t="88940" x="8839200" y="4946650"/>
          <p14:tracePt t="88956" x="8832850" y="4997450"/>
          <p14:tracePt t="88973" x="8832850" y="5054600"/>
          <p14:tracePt t="88990" x="8832850" y="5099050"/>
          <p14:tracePt t="89007" x="8839200" y="5143500"/>
          <p14:tracePt t="89010" x="8845550" y="5156200"/>
          <p14:tracePt t="89023" x="8858250" y="5175250"/>
          <p14:tracePt t="89026" x="8864600" y="5194300"/>
          <p14:tracePt t="89040" x="8902700" y="5219700"/>
          <p14:tracePt t="89056" x="8940800" y="5232400"/>
          <p14:tracePt t="89073" x="8985250" y="5238750"/>
          <p14:tracePt t="89089" x="9036050" y="5251450"/>
          <p14:tracePt t="89106" x="9080500" y="5251450"/>
          <p14:tracePt t="89123" x="9137650" y="5251450"/>
          <p14:tracePt t="89139" x="9182100" y="5238750"/>
          <p14:tracePt t="89156" x="9213850" y="5207000"/>
          <p14:tracePt t="89173" x="9226550" y="5162550"/>
          <p14:tracePt t="89190" x="9232900" y="5124450"/>
          <p14:tracePt t="89193" x="9232900" y="5099050"/>
          <p14:tracePt t="89206" x="9232900" y="5073650"/>
          <p14:tracePt t="89223" x="9232900" y="5035550"/>
          <p14:tracePt t="89226" x="9232900" y="5010150"/>
          <p14:tracePt t="89240" x="9226550" y="4972050"/>
          <p14:tracePt t="89257" x="9213850" y="4953000"/>
          <p14:tracePt t="89273" x="9201150" y="4933950"/>
          <p14:tracePt t="89289" x="9188450" y="4921250"/>
          <p14:tracePt t="89306" x="9182100" y="4914900"/>
          <p14:tracePt t="89323" x="9169400" y="4908550"/>
          <p14:tracePt t="89345" x="9163050" y="4908550"/>
          <p14:tracePt t="89609" x="0" y="0"/>
        </p14:tracePtLst>
        <p14:tracePtLst>
          <p14:tracePt t="90546" x="7200900" y="4749800"/>
          <p14:tracePt t="90553" x="7175500" y="4762500"/>
          <p14:tracePt t="90562" x="7156450" y="4781550"/>
          <p14:tracePt t="90572" x="7137400" y="4806950"/>
          <p14:tracePt t="90589" x="7099300" y="4883150"/>
          <p14:tracePt t="90605" x="7067550" y="4953000"/>
          <p14:tracePt t="90623" x="7061200" y="5003800"/>
          <p14:tracePt t="90625" x="7054850" y="5029200"/>
          <p14:tracePt t="90639" x="7054850" y="5041900"/>
          <p14:tracePt t="90656" x="7067550" y="5092700"/>
          <p14:tracePt t="90672" x="7131050" y="5124450"/>
          <p14:tracePt t="90689" x="7239000" y="5168900"/>
          <p14:tracePt t="90706" x="7391400" y="5200650"/>
          <p14:tracePt t="90723" x="7575550" y="5219700"/>
          <p14:tracePt t="90739" x="7715250" y="5219700"/>
          <p14:tracePt t="90756" x="7791450" y="5213350"/>
          <p14:tracePt t="90772" x="7823200" y="5181600"/>
          <p14:tracePt t="90789" x="7829550" y="5143500"/>
          <p14:tracePt t="90805" x="7829550" y="5092700"/>
          <p14:tracePt t="90808" x="7816850" y="5054600"/>
          <p14:tracePt t="90822" x="7804150" y="5029200"/>
          <p14:tracePt t="90839" x="7772400" y="4965700"/>
          <p14:tracePt t="90841" x="7740650" y="4933950"/>
          <p14:tracePt t="90856" x="7677150" y="4883150"/>
          <p14:tracePt t="90872" x="7607300" y="4857750"/>
          <p14:tracePt t="90889" x="7543800" y="4845050"/>
          <p14:tracePt t="90905" x="7505700" y="4845050"/>
          <p14:tracePt t="90922" x="7448550" y="4845050"/>
          <p14:tracePt t="90939" x="7397750" y="4876800"/>
          <p14:tracePt t="90956" x="7340600" y="4921250"/>
          <p14:tracePt t="90973" x="7308850" y="4953000"/>
          <p14:tracePt t="90989" x="7296150" y="4997450"/>
          <p14:tracePt t="91006" x="7296150" y="5022850"/>
          <p14:tracePt t="91008" x="7296150" y="5048250"/>
          <p14:tracePt t="91022" x="7302500" y="5067300"/>
          <p14:tracePt t="91026" x="7315200" y="5080000"/>
          <p14:tracePt t="91039" x="7327900" y="5086350"/>
          <p14:tracePt t="91056" x="7359650" y="5099050"/>
          <p14:tracePt t="91072" x="7378700" y="5099050"/>
          <p14:tracePt t="91089" x="7397750" y="5099050"/>
          <p14:tracePt t="91105" x="7410450" y="5099050"/>
          <p14:tracePt t="91145" x="0" y="0"/>
        </p14:tracePtLst>
        <p14:tracePtLst>
          <p14:tracePt t="91427" x="7016750" y="4864100"/>
          <p14:tracePt t="91433" x="7004050" y="4876800"/>
          <p14:tracePt t="91441" x="6997700" y="4889500"/>
          <p14:tracePt t="91456" x="6978650" y="4921250"/>
          <p14:tracePt t="91473" x="6972300" y="4965700"/>
          <p14:tracePt t="91489" x="6972300" y="5010150"/>
          <p14:tracePt t="91505" x="6972300" y="5067300"/>
          <p14:tracePt t="91522" x="7004050" y="5111750"/>
          <p14:tracePt t="91539" x="7061200" y="5156200"/>
          <p14:tracePt t="91555" x="7169150" y="5187950"/>
          <p14:tracePt t="91572" x="7296150" y="5194300"/>
          <p14:tracePt t="91589" x="7435850" y="5181600"/>
          <p14:tracePt t="91605" x="7518400" y="5143500"/>
          <p14:tracePt t="91622" x="7569200" y="5092700"/>
          <p14:tracePt t="91624" x="7575550" y="5054600"/>
          <p14:tracePt t="91638" x="7575550" y="5029200"/>
          <p14:tracePt t="91656" x="7569200" y="4953000"/>
          <p14:tracePt t="91672" x="7550150" y="4908550"/>
          <p14:tracePt t="91689" x="7518400" y="4870450"/>
          <p14:tracePt t="91705" x="7435850" y="4826000"/>
          <p14:tracePt t="91722" x="7321550" y="4800600"/>
          <p14:tracePt t="91738" x="7219950" y="4781550"/>
          <p14:tracePt t="91755" x="7169150" y="4768850"/>
          <p14:tracePt t="91772" x="7150100" y="4768850"/>
          <p14:tracePt t="91789" x="7131050" y="4768850"/>
          <p14:tracePt t="91805" x="7105650" y="4775200"/>
          <p14:tracePt t="91822" x="7099300" y="4794250"/>
          <p14:tracePt t="91824" x="7099300" y="4813300"/>
          <p14:tracePt t="91838" x="7092950" y="4826000"/>
          <p14:tracePt t="91855" x="7092950" y="4838700"/>
          <p14:tracePt t="91872" x="7099300" y="4889500"/>
          <p14:tracePt t="91888" x="7131050" y="4927600"/>
          <p14:tracePt t="91905" x="7194550" y="4972050"/>
          <p14:tracePt t="91922" x="7251700" y="4997450"/>
          <p14:tracePt t="91939" x="7277100" y="5003800"/>
          <p14:tracePt t="91955" x="7283450" y="5003800"/>
          <p14:tracePt t="91994" x="7289800" y="5003800"/>
          <p14:tracePt t="92002" x="7289800" y="4997450"/>
          <p14:tracePt t="92010" x="7289800" y="4984750"/>
          <p14:tracePt t="92022" x="7283450" y="4965700"/>
          <p14:tracePt t="92038" x="7270750" y="4940300"/>
          <p14:tracePt t="92055" x="7245350" y="4921250"/>
          <p14:tracePt t="92057" x="7239000" y="4914900"/>
          <p14:tracePt t="92105" x="7232650" y="4914900"/>
          <p14:tracePt t="92113" x="7226300" y="4921250"/>
          <p14:tracePt t="92130" x="7226300" y="4940300"/>
          <p14:tracePt t="92138" x="7226300" y="4959350"/>
          <p14:tracePt t="92155" x="7226300" y="4984750"/>
          <p14:tracePt t="92172" x="7258050" y="5003800"/>
          <p14:tracePt t="92189" x="7283450" y="5010150"/>
          <p14:tracePt t="92205" x="7315200" y="5010150"/>
          <p14:tracePt t="92222" x="7340600" y="5003800"/>
          <p14:tracePt t="92225" x="7346950" y="4991100"/>
          <p14:tracePt t="92238" x="7353300" y="4984750"/>
          <p14:tracePt t="92241" x="7353300" y="4978400"/>
          <p14:tracePt t="92256" x="7353300" y="4965700"/>
          <p14:tracePt t="92272" x="7353300" y="4953000"/>
          <p14:tracePt t="92315" x="7346950" y="4946650"/>
          <p14:tracePt t="92339" x="7340600" y="4946650"/>
          <p14:tracePt t="92355" x="7321550" y="4946650"/>
          <p14:tracePt t="92361" x="7308850" y="4953000"/>
          <p14:tracePt t="92361" x="0" y="0"/>
        </p14:tracePtLst>
        <p14:tracePtLst>
          <p14:tracePt t="93107" x="2209800" y="5200650"/>
          <p14:tracePt t="93164" x="2222500" y="5200650"/>
          <p14:tracePt t="93172" x="2254250" y="5194300"/>
          <p14:tracePt t="93190" x="2324100" y="5175250"/>
          <p14:tracePt t="93206" x="2406650" y="5162550"/>
          <p14:tracePt t="93211" x="2451100" y="5156200"/>
          <p14:tracePt t="93227" x="2508250" y="5130800"/>
          <p14:tracePt t="93239" x="2533650" y="5118100"/>
          <p14:tracePt t="93255" x="2571750" y="5092700"/>
          <p14:tracePt t="93258" x="2584450" y="5073650"/>
          <p14:tracePt t="93272" x="2603500" y="5041900"/>
          <p14:tracePt t="93289" x="2616200" y="4997450"/>
          <p14:tracePt t="93305" x="2622550" y="4940300"/>
          <p14:tracePt t="93322" x="2622550" y="4908550"/>
          <p14:tracePt t="93338" x="2597150" y="4883150"/>
          <p14:tracePt t="93355" x="2552700" y="4857750"/>
          <p14:tracePt t="93371" x="2489200" y="4845050"/>
          <p14:tracePt t="93388" x="2413000" y="4845050"/>
          <p14:tracePt t="93405" x="2336800" y="4845050"/>
          <p14:tracePt t="93422" x="2247900" y="4851400"/>
          <p14:tracePt t="93439" x="2184400" y="4883150"/>
          <p14:tracePt t="93442" x="2165350" y="4895850"/>
          <p14:tracePt t="93455" x="2152650" y="4902200"/>
          <p14:tracePt t="93473" x="2133600" y="4940300"/>
          <p14:tracePt t="93489" x="2127250" y="4953000"/>
          <p14:tracePt t="93505" x="2127250" y="4972050"/>
          <p14:tracePt t="93521" x="2127250" y="4997450"/>
          <p14:tracePt t="93539" x="2159000" y="5035550"/>
          <p14:tracePt t="93555" x="2216150" y="5060950"/>
          <p14:tracePt t="93572" x="2330450" y="5092700"/>
          <p14:tracePt t="93588" x="2406650" y="5105400"/>
          <p14:tracePt t="93605" x="2463800" y="5105400"/>
          <p14:tracePt t="93621" x="2489200" y="5092700"/>
          <p14:tracePt t="93624" x="2489200" y="5080000"/>
          <p14:tracePt t="93638" x="2489200" y="5073650"/>
          <p14:tracePt t="93655" x="2489200" y="5022850"/>
          <p14:tracePt t="93658" x="2482850" y="4997450"/>
          <p14:tracePt t="93671" x="2476500" y="4978400"/>
          <p14:tracePt t="93688" x="2425700" y="4946650"/>
          <p14:tracePt t="93705" x="2368550" y="4933950"/>
          <p14:tracePt t="93721" x="2311400" y="4927600"/>
          <p14:tracePt t="93738" x="2235200" y="4927600"/>
          <p14:tracePt t="93755" x="2190750" y="4946650"/>
          <p14:tracePt t="93771" x="2159000" y="4978400"/>
          <p14:tracePt t="93788" x="2146300" y="5022850"/>
          <p14:tracePt t="93804" x="2146300" y="5060950"/>
          <p14:tracePt t="93821" x="2171700" y="5092700"/>
          <p14:tracePt t="93838" x="2222500" y="5118100"/>
          <p14:tracePt t="93841" x="2266950" y="5124450"/>
          <p14:tracePt t="93854" x="2311400" y="5124450"/>
          <p14:tracePt t="93871" x="2406650" y="5124450"/>
          <p14:tracePt t="93888" x="2476500" y="5099050"/>
          <p14:tracePt t="93904" x="2495550" y="5080000"/>
          <p14:tracePt t="93921" x="2495550" y="5067300"/>
          <p14:tracePt t="93938" x="2489200" y="5029200"/>
          <p14:tracePt t="93955" x="2482850" y="5022850"/>
          <p14:tracePt t="93971" x="2476500" y="5016500"/>
          <p14:tracePt t="94224" x="0" y="0"/>
        </p14:tracePtLst>
        <p14:tracePtLst>
          <p14:tracePt t="94522" x="2260600" y="4883150"/>
          <p14:tracePt t="94529" x="2254250" y="4889500"/>
          <p14:tracePt t="94538" x="2247900" y="4902200"/>
          <p14:tracePt t="94555" x="2235200" y="4933950"/>
          <p14:tracePt t="94571" x="2228850" y="4984750"/>
          <p14:tracePt t="94588" x="2228850" y="5035550"/>
          <p14:tracePt t="94604" x="2241550" y="5092700"/>
          <p14:tracePt t="94621" x="2273300" y="5130800"/>
          <p14:tracePt t="94638" x="2311400" y="5143500"/>
          <p14:tracePt t="94654" x="2330450" y="5149850"/>
          <p14:tracePt t="94656" x="2349500" y="5149850"/>
          <p14:tracePt t="94671" x="2355850" y="5149850"/>
          <p14:tracePt t="94688" x="2406650" y="5143500"/>
          <p14:tracePt t="94705" x="2432050" y="5111750"/>
          <p14:tracePt t="94721" x="2457450" y="5067300"/>
          <p14:tracePt t="94738" x="2463800" y="5029200"/>
          <p14:tracePt t="94755" x="2463800" y="4984750"/>
          <p14:tracePt t="94771" x="2463800" y="4953000"/>
          <p14:tracePt t="94788" x="2451100" y="4933950"/>
          <p14:tracePt t="94804" x="2451100" y="4927600"/>
          <p14:tracePt t="94914" x="0" y="0"/>
        </p14:tracePtLst>
        <p14:tracePtLst>
          <p14:tracePt t="96555" x="2197100" y="4927600"/>
          <p14:tracePt t="96594" x="2197100" y="4933950"/>
          <p14:tracePt t="96602" x="2203450" y="4933950"/>
          <p14:tracePt t="96611" x="2222500" y="4940300"/>
          <p14:tracePt t="96621" x="2266950" y="4946650"/>
          <p14:tracePt t="96637" x="2381250" y="4972050"/>
          <p14:tracePt t="96654" x="2476500" y="4984750"/>
          <p14:tracePt t="96656" x="2520950" y="4991100"/>
          <p14:tracePt t="96671" x="2546350" y="4997450"/>
          <p14:tracePt t="96687" x="2571750" y="5003800"/>
          <p14:tracePt t="96801" x="0" y="0"/>
        </p14:tracePtLst>
        <p14:tracePtLst>
          <p14:tracePt t="97076" x="2533650" y="4895850"/>
          <p14:tracePt t="97084" x="2533650" y="4902200"/>
          <p14:tracePt t="97094" x="2533650" y="4927600"/>
          <p14:tracePt t="97104" x="2533650" y="4972050"/>
          <p14:tracePt t="97120" x="2533650" y="5016500"/>
          <p14:tracePt t="97137" x="2533650" y="5041900"/>
          <p14:tracePt t="97153" x="2533650" y="5060950"/>
          <p14:tracePt t="97170" x="2533650" y="5067300"/>
          <p14:tracePt t="97186" x="0" y="0"/>
        </p14:tracePtLst>
        <p14:tracePtLst>
          <p14:tracePt t="103883" x="1879600" y="876300"/>
          <p14:tracePt t="103915" x="1885950" y="876300"/>
          <p14:tracePt t="103922" x="1905000" y="876300"/>
          <p14:tracePt t="103935" x="1943100" y="882650"/>
          <p14:tracePt t="103952" x="2051050" y="895350"/>
          <p14:tracePt t="103956" x="2127250" y="914400"/>
          <p14:tracePt t="103969" x="2292350" y="933450"/>
          <p14:tracePt t="103985" x="2470150" y="933450"/>
          <p14:tracePt t="104001" x="2647950" y="933450"/>
          <p14:tracePt t="104018" x="2825750" y="933450"/>
          <p14:tracePt t="104034" x="3003550" y="933450"/>
          <p14:tracePt t="104051" x="3175000" y="933450"/>
          <p14:tracePt t="104068" x="3289300" y="933450"/>
          <p14:tracePt t="104084" x="3359150" y="933450"/>
          <p14:tracePt t="104101" x="3384550" y="933450"/>
          <p14:tracePt t="104118" x="3403600" y="933450"/>
          <p14:tracePt t="104134" x="3422650" y="933450"/>
          <p14:tracePt t="104151" x="3429000" y="933450"/>
          <p14:tracePt t="104167" x="3435350" y="933450"/>
          <p14:tracePt t="104297" x="0" y="0"/>
        </p14:tracePtLst>
        <p14:tracePtLst>
          <p14:tracePt t="104754" x="2076450" y="927100"/>
          <p14:tracePt t="104843" x="2095500" y="927100"/>
          <p14:tracePt t="104851" x="2146300" y="927100"/>
          <p14:tracePt t="104858" x="2197100" y="927100"/>
          <p14:tracePt t="104868" x="2279650" y="927100"/>
          <p14:tracePt t="104885" x="2501900" y="927100"/>
          <p14:tracePt t="104901" x="2781300" y="927100"/>
          <p14:tracePt t="104906" x="2933700" y="927100"/>
          <p14:tracePt t="104918" x="3067050" y="927100"/>
          <p14:tracePt t="104934" x="3289300" y="927100"/>
          <p14:tracePt t="104951" x="3467100" y="939800"/>
          <p14:tracePt t="104952" x="3543300" y="952500"/>
          <p14:tracePt t="104968" x="3632200" y="965200"/>
          <p14:tracePt t="104984" x="3657600" y="971550"/>
          <p14:tracePt t="105001" x="3670300" y="971550"/>
          <p14:tracePt t="105249" x="0" y="0"/>
        </p14:tracePtLst>
        <p14:tracePtLst>
          <p14:tracePt t="105754" x="1797050" y="711200"/>
          <p14:tracePt t="105904" x="1803400" y="711200"/>
          <p14:tracePt t="105913" x="1835150" y="711200"/>
          <p14:tracePt t="105921" x="1873250" y="717550"/>
          <p14:tracePt t="105933" x="1936750" y="723900"/>
          <p14:tracePt t="105950" x="2127250" y="762000"/>
          <p14:tracePt t="105954" x="2241550" y="768350"/>
          <p14:tracePt t="105968" x="2520950" y="768350"/>
          <p14:tracePt t="105984" x="2787650" y="768350"/>
          <p14:tracePt t="106000" x="3003550" y="768350"/>
          <p14:tracePt t="106017" x="3155950" y="768350"/>
          <p14:tracePt t="106034" x="3251200" y="768350"/>
          <p14:tracePt t="106051" x="3308350" y="768350"/>
          <p14:tracePt t="106068" x="3352800" y="768350"/>
          <p14:tracePt t="106084" x="3403600" y="768350"/>
          <p14:tracePt t="106101" x="3441700" y="768350"/>
          <p14:tracePt t="106117" x="3460750" y="768350"/>
          <p14:tracePt t="106120" x="3467100" y="768350"/>
          <p14:tracePt t="106134" x="3473450" y="768350"/>
          <p14:tracePt t="106313" x="0" y="0"/>
        </p14:tracePtLst>
        <p14:tracePtLst>
          <p14:tracePt t="106804" x="1873250" y="768350"/>
          <p14:tracePt t="106897" x="1898650" y="774700"/>
          <p14:tracePt t="106906" x="1930400" y="781050"/>
          <p14:tracePt t="106917" x="1987550" y="793750"/>
          <p14:tracePt t="106933" x="2139950" y="812800"/>
          <p14:tracePt t="106950" x="2324100" y="812800"/>
          <p14:tracePt t="106952" x="2419350" y="812800"/>
          <p14:tracePt t="106967" x="2527300" y="812800"/>
          <p14:tracePt t="106984" x="2813050" y="812800"/>
          <p14:tracePt t="107000" x="2978150" y="812800"/>
          <p14:tracePt t="107017" x="3105150" y="812800"/>
          <p14:tracePt t="107034" x="3225800" y="812800"/>
          <p14:tracePt t="107050" x="3327400" y="812800"/>
          <p14:tracePt t="107067" x="3435350" y="812800"/>
          <p14:tracePt t="107083" x="3511550" y="812800"/>
          <p14:tracePt t="107100" x="3568700" y="812800"/>
          <p14:tracePt t="107116" x="3606800" y="812800"/>
          <p14:tracePt t="107133" x="3625850" y="812800"/>
          <p14:tracePt t="107169" x="3632200" y="812800"/>
          <p14:tracePt t="107186" x="3638550" y="812800"/>
          <p14:tracePt t="107194" x="3644900" y="812800"/>
          <p14:tracePt t="107210" x="3651250" y="812800"/>
          <p14:tracePt t="107401" x="0" y="0"/>
        </p14:tracePtLst>
        <p14:tracePtLst>
          <p14:tracePt t="108090" x="1873250" y="825500"/>
          <p14:tracePt t="108162" x="1885950" y="831850"/>
          <p14:tracePt t="108170" x="1898650" y="838200"/>
          <p14:tracePt t="108179" x="1930400" y="844550"/>
          <p14:tracePt t="108187" x="1987550" y="850900"/>
          <p14:tracePt t="108201" x="2139950" y="876300"/>
          <p14:tracePt t="108217" x="2336800" y="876300"/>
          <p14:tracePt t="108234" x="2571750" y="876300"/>
          <p14:tracePt t="108250" x="2787650" y="876300"/>
          <p14:tracePt t="108267" x="2959100" y="876300"/>
          <p14:tracePt t="108284" x="3073400" y="876300"/>
          <p14:tracePt t="108300" x="3149600" y="876300"/>
          <p14:tracePt t="108317" x="3194050" y="876300"/>
          <p14:tracePt t="108321" x="3206750" y="876300"/>
          <p14:tracePt t="108333" x="3219450" y="876300"/>
          <p14:tracePt t="108337" x="3225800" y="876300"/>
          <p14:tracePt t="108367" x="3232150" y="876300"/>
          <p14:tracePt t="108544" x="0" y="0"/>
        </p14:tracePtLst>
        <p14:tracePtLst>
          <p14:tracePt t="109291" x="1746250" y="844550"/>
          <p14:tracePt t="109339" x="1771650" y="844550"/>
          <p14:tracePt t="109348" x="1809750" y="844550"/>
          <p14:tracePt t="109355" x="1873250" y="844550"/>
          <p14:tracePt t="109366" x="1949450" y="844550"/>
          <p14:tracePt t="109383" x="2114550" y="844550"/>
          <p14:tracePt t="109399" x="2317750" y="844550"/>
          <p14:tracePt t="109401" x="2419350" y="844550"/>
          <p14:tracePt t="109416" x="2603500" y="844550"/>
          <p14:tracePt t="109432" x="2736850" y="844550"/>
          <p14:tracePt t="109449" x="2857500" y="844550"/>
          <p14:tracePt t="109466" x="2965450" y="844550"/>
          <p14:tracePt t="109482" x="3048000" y="844550"/>
          <p14:tracePt t="109499" x="3136900" y="844550"/>
          <p14:tracePt t="109516" x="3219450" y="844550"/>
          <p14:tracePt t="109532" x="3276600" y="844550"/>
          <p14:tracePt t="109550" x="3308350" y="844550"/>
          <p14:tracePt t="109566" x="3321050" y="844550"/>
          <p14:tracePt t="109889" x="0" y="0"/>
        </p14:tracePtLst>
        <p14:tracePtLst>
          <p14:tracePt t="110322" x="1778000" y="844550"/>
          <p14:tracePt t="110402" x="1784350" y="844550"/>
          <p14:tracePt t="110412" x="1816100" y="844550"/>
          <p14:tracePt t="110419" x="1866900" y="844550"/>
          <p14:tracePt t="110433" x="2038350" y="844550"/>
          <p14:tracePt t="110450" x="2317750" y="844550"/>
          <p14:tracePt t="110466" x="2711450" y="844550"/>
          <p14:tracePt t="110483" x="3079750" y="844550"/>
          <p14:tracePt t="110499" x="3333750" y="844550"/>
          <p14:tracePt t="110516" x="3473450" y="844550"/>
          <p14:tracePt t="110522" x="3505200" y="844550"/>
          <p14:tracePt t="110533" x="3524250" y="844550"/>
          <p14:tracePt t="110550" x="3543300" y="844550"/>
          <p14:tracePt t="110568" x="3568700" y="844550"/>
          <p14:tracePt t="110571" x="3594100" y="844550"/>
          <p14:tracePt t="110583" x="3625850" y="844550"/>
          <p14:tracePt t="110599" x="3663950" y="850900"/>
          <p14:tracePt t="110601" x="3702050" y="857250"/>
          <p14:tracePt t="110617" x="3714750" y="857250"/>
          <p14:tracePt t="110632" x="3721100" y="857250"/>
          <p14:tracePt t="111329" x="0" y="0"/>
        </p14:tracePtLst>
        <p14:tracePtLst>
          <p14:tracePt t="112843" x="1238250" y="5721350"/>
          <p14:tracePt t="112882" x="1231900" y="5727700"/>
          <p14:tracePt t="112890" x="1238250" y="5734050"/>
          <p14:tracePt t="112899" x="1250950" y="5734050"/>
          <p14:tracePt t="112915" x="1333500" y="5759450"/>
          <p14:tracePt t="112932" x="1504950" y="5791200"/>
          <p14:tracePt t="112948" x="1739900" y="5803900"/>
          <p14:tracePt t="112965" x="2108200" y="5803900"/>
          <p14:tracePt t="112981" x="2584450" y="5803900"/>
          <p14:tracePt t="112998" x="3162300" y="5803900"/>
          <p14:tracePt t="113001" x="3467100" y="5803900"/>
          <p14:tracePt t="113015" x="3746500" y="5803900"/>
          <p14:tracePt t="113032" x="4273550" y="5803900"/>
          <p14:tracePt t="113049" x="4406900" y="5803900"/>
          <p14:tracePt t="113065" x="4457700" y="5803900"/>
          <p14:tracePt t="113082" x="4476750" y="5803900"/>
          <p14:tracePt t="113177" x="0" y="0"/>
        </p14:tracePtLst>
        <p14:tracePtLst>
          <p14:tracePt t="113642" x="1790700" y="5302250"/>
          <p14:tracePt t="113665" x="1784350" y="5302250"/>
          <p14:tracePt t="113682" x="1771650" y="5302250"/>
          <p14:tracePt t="113690" x="1765300" y="5314950"/>
          <p14:tracePt t="113698" x="1765300" y="5334000"/>
          <p14:tracePt t="113714" x="1746250" y="5372100"/>
          <p14:tracePt t="113731" x="1733550" y="5422900"/>
          <p14:tracePt t="113748" x="1727200" y="5473700"/>
          <p14:tracePt t="113765" x="1727200" y="5543550"/>
          <p14:tracePt t="113781" x="1752600" y="5594350"/>
          <p14:tracePt t="113785" x="1778000" y="5613400"/>
          <p14:tracePt t="113798" x="1816100" y="5632450"/>
          <p14:tracePt t="113815" x="1943100" y="5676900"/>
          <p14:tracePt t="113818" x="2038350" y="5683250"/>
          <p14:tracePt t="113831" x="2139950" y="5695950"/>
          <p14:tracePt t="113834" x="2228850" y="5695950"/>
          <p14:tracePt t="113849" x="2374900" y="5676900"/>
          <p14:tracePt t="113865" x="2438400" y="5645150"/>
          <p14:tracePt t="113882" x="2457450" y="5626100"/>
          <p14:tracePt t="113898" x="2463800" y="5613400"/>
          <p14:tracePt t="113915" x="2463800" y="5600700"/>
          <p14:tracePt t="113931" x="2463800" y="5594350"/>
          <p14:tracePt t="113968" x="0" y="0"/>
        </p14:tracePtLst>
        <p14:tracePtLst>
          <p14:tracePt t="114363" x="2959100" y="5365750"/>
          <p14:tracePt t="114371" x="2952750" y="5384800"/>
          <p14:tracePt t="114381" x="2952750" y="5403850"/>
          <p14:tracePt t="114398" x="2952750" y="5467350"/>
          <p14:tracePt t="114402" x="2952750" y="5511800"/>
          <p14:tracePt t="114415" x="2959100" y="5543550"/>
          <p14:tracePt t="114432" x="3041650" y="5638800"/>
          <p14:tracePt t="114449" x="3130550" y="5676900"/>
          <p14:tracePt t="114465" x="3219450" y="5702300"/>
          <p14:tracePt t="114481" x="3270250" y="5702300"/>
          <p14:tracePt t="114498" x="3295650" y="5702300"/>
          <p14:tracePt t="114514" x="3308350" y="5702300"/>
          <p14:tracePt t="114531" x="3321050" y="5695950"/>
          <p14:tracePt t="114548" x="3327400" y="5695950"/>
          <p14:tracePt t="114592" x="0" y="0"/>
        </p14:tracePtLst>
        <p14:tracePtLst>
          <p14:tracePt t="115235" x="4445000" y="5683250"/>
          <p14:tracePt t="115266" x="4451350" y="5683250"/>
          <p14:tracePt t="115275" x="4483100" y="5695950"/>
          <p14:tracePt t="115284" x="4540250" y="5708650"/>
          <p14:tracePt t="115298" x="4730750" y="5746750"/>
          <p14:tracePt t="115316" x="5073650" y="5810250"/>
          <p14:tracePt t="115331" x="5511800" y="5835650"/>
          <p14:tracePt t="115349" x="6013450" y="5835650"/>
          <p14:tracePt t="115364" x="6527800" y="5835650"/>
          <p14:tracePt t="115370" x="6769100" y="5835650"/>
          <p14:tracePt t="115381" x="6959600" y="5835650"/>
          <p14:tracePt t="115397" x="7188200" y="5835650"/>
          <p14:tracePt t="115400" x="7239000" y="5835650"/>
          <p14:tracePt t="115414" x="7264400" y="5835650"/>
          <p14:tracePt t="115430" x="7277100" y="5835650"/>
          <p14:tracePt t="115447" x="7283450" y="5835650"/>
          <p14:tracePt t="115544" x="0" y="0"/>
        </p14:tracePtLst>
        <p14:tracePtLst>
          <p14:tracePt t="115944" x="5270500" y="5816600"/>
          <p14:tracePt t="116008" x="5276850" y="5816600"/>
          <p14:tracePt t="116017" x="5314950" y="5816600"/>
          <p14:tracePt t="116024" x="5378450" y="5816600"/>
          <p14:tracePt t="116032" x="5473700" y="5816600"/>
          <p14:tracePt t="116047" x="5619750" y="5816600"/>
          <p14:tracePt t="116063" x="6286500" y="5816600"/>
          <p14:tracePt t="116080" x="6788150" y="5816600"/>
          <p14:tracePt t="116097" x="7175500" y="5816600"/>
          <p14:tracePt t="116113" x="7410450" y="5816600"/>
          <p14:tracePt t="116130" x="7537450" y="5816600"/>
          <p14:tracePt t="116146" x="7569200" y="5816600"/>
          <p14:tracePt t="116163" x="7588250" y="5816600"/>
          <p14:tracePt t="116180" x="7594600" y="5816600"/>
          <p14:tracePt t="116213" x="7600950" y="5816600"/>
          <p14:tracePt t="116280" x="7607300" y="5816600"/>
          <p14:tracePt t="116296" x="7613650" y="5816600"/>
          <p14:tracePt t="116304" x="7626350" y="5816600"/>
          <p14:tracePt t="116320" x="7632700" y="5816600"/>
          <p14:tracePt t="116330" x="7639050" y="5816600"/>
          <p14:tracePt t="116416" x="0" y="0"/>
        </p14:tracePtLst>
        <p14:tracePtLst>
          <p14:tracePt t="116745" x="5740400" y="5632450"/>
          <p14:tracePt t="116805" x="5784850" y="5632450"/>
          <p14:tracePt t="116813" x="5854700" y="5632450"/>
          <p14:tracePt t="116821" x="5949950" y="5632450"/>
          <p14:tracePt t="116831" x="6102350" y="5638800"/>
          <p14:tracePt t="116848" x="6711950" y="5651500"/>
          <p14:tracePt t="116864" x="7150100" y="5664200"/>
          <p14:tracePt t="116880" x="7416800" y="5664200"/>
          <p14:tracePt t="116897" x="7562850" y="5664200"/>
          <p14:tracePt t="116914" x="7594600" y="5664200"/>
          <p14:tracePt t="116930" x="7607300" y="5664200"/>
          <p14:tracePt t="117089" x="0" y="0"/>
        </p14:tracePtLst>
        <p14:tracePtLst>
          <p14:tracePt t="117509" x="6578600" y="5664200"/>
          <p14:tracePt t="117541" x="6584950" y="5664200"/>
          <p14:tracePt t="117550" x="6623050" y="5670550"/>
          <p14:tracePt t="117563" x="6731000" y="5689600"/>
          <p14:tracePt t="117580" x="6915150" y="5721350"/>
          <p14:tracePt t="117597" x="7169150" y="5753100"/>
          <p14:tracePt t="117614" x="7442200" y="5759450"/>
          <p14:tracePt t="117617" x="7550150" y="5759450"/>
          <p14:tracePt t="117631" x="7632700" y="5759450"/>
          <p14:tracePt t="117647" x="7708900" y="5759450"/>
          <p14:tracePt t="117649" x="7721600" y="5759450"/>
          <p14:tracePt t="117664" x="7727950" y="5759450"/>
          <p14:tracePt t="117761" x="0" y="0"/>
        </p14:tracePtLst>
        <p14:tracePtLst>
          <p14:tracePt t="119250" x="1441450" y="3505200"/>
          <p14:tracePt t="119307" x="1460500" y="3505200"/>
          <p14:tracePt t="119316" x="1511300" y="3517900"/>
          <p14:tracePt t="119323" x="1574800" y="3524250"/>
          <p14:tracePt t="119331" x="1651000" y="3524250"/>
          <p14:tracePt t="119347" x="1860550" y="3524250"/>
          <p14:tracePt t="119364" x="2139950" y="3524250"/>
          <p14:tracePt t="119380" x="2444750" y="3524250"/>
          <p14:tracePt t="119396" x="2705100" y="3524250"/>
          <p14:tracePt t="119413" x="2908300" y="3524250"/>
          <p14:tracePt t="119429" x="3054350" y="3524250"/>
          <p14:tracePt t="119432" x="3117850" y="3524250"/>
          <p14:tracePt t="119446" x="3181350" y="3524250"/>
          <p14:tracePt t="119462" x="3321050" y="3524250"/>
          <p14:tracePt t="119464" x="3384550" y="3524250"/>
          <p14:tracePt t="119479" x="3460750" y="3524250"/>
          <p14:tracePt t="119496" x="3683000" y="3524250"/>
          <p14:tracePt t="119512" x="3829050" y="3524250"/>
          <p14:tracePt t="119529" x="3911600" y="3524250"/>
          <p14:tracePt t="119546" x="3956050" y="3524250"/>
          <p14:tracePt t="119563" x="3968750" y="3524250"/>
          <p14:tracePt t="119579" x="3975100" y="3524250"/>
          <p14:tracePt t="119596" x="3987800" y="3524250"/>
          <p14:tracePt t="119612" x="4013200" y="3524250"/>
          <p14:tracePt t="119630" x="4051300" y="3524250"/>
          <p14:tracePt t="119646" x="4076700" y="3524250"/>
          <p14:tracePt t="119649" x="4083050" y="3524250"/>
          <p14:tracePt t="119762" x="4089400" y="3524250"/>
          <p14:tracePt t="119778" x="4095750" y="3524250"/>
          <p14:tracePt t="119794" x="4102100" y="3524250"/>
          <p14:tracePt t="119824" x="0" y="0"/>
        </p14:tracePtLst>
        <p14:tracePtLst>
          <p14:tracePt t="121706" x="1390650" y="3594100"/>
          <p14:tracePt t="121786" x="1397000" y="3594100"/>
          <p14:tracePt t="121794" x="1409700" y="3594100"/>
          <p14:tracePt t="121802" x="1441450" y="3594100"/>
          <p14:tracePt t="121812" x="1485900" y="3594100"/>
          <p14:tracePt t="121829" x="1606550" y="3594100"/>
          <p14:tracePt t="121846" x="1784350" y="3594100"/>
          <p14:tracePt t="121850" x="1885950" y="3594100"/>
          <p14:tracePt t="121862" x="2012950" y="3594100"/>
          <p14:tracePt t="121880" x="2362200" y="3594100"/>
          <p14:tracePt t="121896" x="2730500" y="3594100"/>
          <p14:tracePt t="121899" x="2882900" y="3594100"/>
          <p14:tracePt t="121913" x="3092450" y="3594100"/>
          <p14:tracePt t="121929" x="3219450" y="3594100"/>
          <p14:tracePt t="121946" x="3276600" y="3594100"/>
          <p14:tracePt t="121962" x="3302000" y="3594100"/>
          <p14:tracePt t="121979" x="3327400" y="3594100"/>
          <p14:tracePt t="121995" x="3352800" y="3594100"/>
          <p14:tracePt t="122012" x="3371850" y="3594100"/>
          <p14:tracePt t="122028" x="3384550" y="3594100"/>
          <p14:tracePt t="122045" x="3390900" y="3594100"/>
          <p14:tracePt t="122062" x="3397250" y="3594100"/>
          <p14:tracePt t="122079" x="3403600" y="3594100"/>
          <p14:tracePt t="122096" x="3435350" y="3594100"/>
          <p14:tracePt t="122113" x="3460750" y="3594100"/>
          <p14:tracePt t="122130" x="3486150" y="3594100"/>
          <p14:tracePt t="122442" x="0" y="0"/>
        </p14:tracePtLst>
        <p14:tracePtLst>
          <p14:tracePt t="124788" x="4248150" y="3467100"/>
          <p14:tracePt t="124794" x="4248150" y="3473450"/>
          <p14:tracePt t="124802" x="4241800" y="3479800"/>
          <p14:tracePt t="124811" x="4241800" y="3492500"/>
          <p14:tracePt t="124828" x="4235450" y="3543300"/>
          <p14:tracePt t="124845" x="4235450" y="3587750"/>
          <p14:tracePt t="124862" x="4241800" y="3632200"/>
          <p14:tracePt t="124865" x="4248150" y="3644900"/>
          <p14:tracePt t="124878" x="4254500" y="3651250"/>
          <p14:tracePt t="124894" x="4260850" y="3657600"/>
          <p14:tracePt t="124897" x="4273550" y="3663950"/>
          <p14:tracePt t="124946" x="4279900" y="3663950"/>
          <p14:tracePt t="124954" x="4292600" y="3663950"/>
          <p14:tracePt t="124963" x="4305300" y="3651250"/>
          <p14:tracePt t="124978" x="4330700" y="3625850"/>
          <p14:tracePt t="124994" x="4343400" y="3594100"/>
          <p14:tracePt t="125011" x="4343400" y="3568700"/>
          <p14:tracePt t="125028" x="4343400" y="3524250"/>
          <p14:tracePt t="125032" x="4337050" y="3511550"/>
          <p14:tracePt t="125045" x="4324350" y="3492500"/>
          <p14:tracePt t="125061" x="4305300" y="3467100"/>
          <p14:tracePt t="125077" x="4298950" y="3460750"/>
          <p14:tracePt t="125099" x="4292600" y="3460750"/>
          <p14:tracePt t="125408" x="0" y="0"/>
        </p14:tracePtLst>
        <p14:tracePtLst>
          <p14:tracePt t="126346" x="1282700" y="3575050"/>
          <p14:tracePt t="126401" x="1276350" y="3575050"/>
          <p14:tracePt t="126418" x="1295400" y="3581400"/>
          <p14:tracePt t="126425" x="1308100" y="3581400"/>
          <p14:tracePt t="126433" x="1352550" y="3587750"/>
          <p14:tracePt t="126443" x="1397000" y="3594100"/>
          <p14:tracePt t="126460" x="1492250" y="3594100"/>
          <p14:tracePt t="126477" x="1606550" y="3594100"/>
          <p14:tracePt t="126493" x="1714500" y="3594100"/>
          <p14:tracePt t="126510" x="1835150" y="3594100"/>
          <p14:tracePt t="126512" x="1898650" y="3594100"/>
          <p14:tracePt t="126526" x="1962150" y="3594100"/>
          <p14:tracePt t="126531" x="2032000" y="3594100"/>
          <p14:tracePt t="126544" x="2171700" y="3594100"/>
          <p14:tracePt t="126561" x="2279650" y="3594100"/>
          <p14:tracePt t="126577" x="2355850" y="3594100"/>
          <p14:tracePt t="126593" x="2393950" y="3594100"/>
          <p14:tracePt t="126610" x="2413000" y="3594100"/>
          <p14:tracePt t="126627" x="2425700" y="3594100"/>
          <p14:tracePt t="126644" x="2432050" y="3594100"/>
          <p14:tracePt t="126661" x="2444750" y="3594100"/>
          <p14:tracePt t="126693" x="2451100" y="3594100"/>
          <p14:tracePt t="126710" x="2463800" y="3594100"/>
          <p14:tracePt t="126729" x="2470150" y="3594100"/>
          <p14:tracePt t="126744" x="2489200" y="3594100"/>
          <p14:tracePt t="126760" x="2508250" y="3594100"/>
          <p14:tracePt t="126776" x="2520950" y="3594100"/>
          <p14:tracePt t="126921" x="0" y="0"/>
        </p14:tracePtLst>
        <p14:tracePtLst>
          <p14:tracePt t="127587" x="1123950" y="3587750"/>
          <p14:tracePt t="127692" x="1130300" y="3587750"/>
          <p14:tracePt t="127700" x="1149350" y="3587750"/>
          <p14:tracePt t="127710" x="1162050" y="3587750"/>
          <p14:tracePt t="127727" x="1250950" y="3594100"/>
          <p14:tracePt t="127729" x="1295400" y="3600450"/>
          <p14:tracePt t="127744" x="1403350" y="3619500"/>
          <p14:tracePt t="127760" x="1536700" y="3644900"/>
          <p14:tracePt t="127776" x="1657350" y="3670300"/>
          <p14:tracePt t="127793" x="1784350" y="3689350"/>
          <p14:tracePt t="127809" x="1892300" y="3689350"/>
          <p14:tracePt t="127826" x="2032000" y="3689350"/>
          <p14:tracePt t="127843" x="2178050" y="3689350"/>
          <p14:tracePt t="127860" x="2317750" y="3689350"/>
          <p14:tracePt t="127877" x="2413000" y="3689350"/>
          <p14:tracePt t="127893" x="2470150" y="3689350"/>
          <p14:tracePt t="127910" x="2514600" y="3695700"/>
          <p14:tracePt t="127927" x="2571750" y="3708400"/>
          <p14:tracePt t="127929" x="2590800" y="3708400"/>
          <p14:tracePt t="127944" x="2667000" y="3708400"/>
          <p14:tracePt t="127960" x="2787650" y="3708400"/>
          <p14:tracePt t="127976" x="2901950" y="3708400"/>
          <p14:tracePt t="127993" x="3009900" y="3708400"/>
          <p14:tracePt t="128010" x="3086100" y="3708400"/>
          <p14:tracePt t="128026" x="3143250" y="3708400"/>
          <p14:tracePt t="128043" x="3181350" y="3708400"/>
          <p14:tracePt t="128059" x="3213100" y="3708400"/>
          <p14:tracePt t="128076" x="3263900" y="3708400"/>
          <p14:tracePt t="128093" x="3321050" y="3708400"/>
          <p14:tracePt t="128110" x="3384550" y="3708400"/>
          <p14:tracePt t="128127" x="3448050" y="3708400"/>
          <p14:tracePt t="128129" x="3473450" y="3708400"/>
          <p14:tracePt t="128143" x="3498850" y="3708400"/>
          <p14:tracePt t="128145" x="3511550" y="3708400"/>
          <p14:tracePt t="128160" x="3543300" y="3708400"/>
          <p14:tracePt t="128177" x="3568700" y="3708400"/>
          <p14:tracePt t="128193" x="3594100" y="3708400"/>
          <p14:tracePt t="128209" x="3632200" y="3708400"/>
          <p14:tracePt t="128227" x="3663950" y="3708400"/>
          <p14:tracePt t="128243" x="3683000" y="3708400"/>
          <p14:tracePt t="128259" x="3695700" y="3708400"/>
          <p14:tracePt t="128276" x="3702050" y="3708400"/>
          <p14:tracePt t="128293" x="3721100" y="3708400"/>
          <p14:tracePt t="128309" x="3752850" y="3708400"/>
          <p14:tracePt t="128326" x="3790950" y="3708400"/>
          <p14:tracePt t="128329" x="3797300" y="3708400"/>
          <p14:tracePt t="128343" x="3810000" y="3708400"/>
          <p14:tracePt t="128359" x="3816350" y="3708400"/>
          <p14:tracePt t="128497" x="0" y="0"/>
        </p14:tracePtLst>
        <p14:tracePtLst>
          <p14:tracePt t="129060" x="1282700" y="3676650"/>
          <p14:tracePt t="129139" x="1308100" y="3676650"/>
          <p14:tracePt t="129148" x="1352550" y="3676650"/>
          <p14:tracePt t="129162" x="1466850" y="3676650"/>
          <p14:tracePt t="129177" x="1606550" y="3689350"/>
          <p14:tracePt t="129193" x="1720850" y="3689350"/>
          <p14:tracePt t="129209" x="1873250" y="3689350"/>
          <p14:tracePt t="129226" x="2051050" y="3689350"/>
          <p14:tracePt t="129243" x="2247900" y="3689350"/>
          <p14:tracePt t="129260" x="2527300" y="3689350"/>
          <p14:tracePt t="129276" x="2857500" y="3689350"/>
          <p14:tracePt t="129293" x="3098800" y="3689350"/>
          <p14:tracePt t="129309" x="3257550" y="3689350"/>
          <p14:tracePt t="129314" x="3314700" y="3689350"/>
          <p14:tracePt t="129326" x="3346450" y="3689350"/>
          <p14:tracePt t="129343" x="3371850" y="3689350"/>
          <p14:tracePt t="129346" x="3384550" y="3689350"/>
          <p14:tracePt t="129360" x="3397250" y="3689350"/>
          <p14:tracePt t="129377" x="3416300" y="3689350"/>
          <p14:tracePt t="129393" x="3429000" y="3689350"/>
          <p14:tracePt t="129410" x="3441700" y="3689350"/>
          <p14:tracePt t="129545" x="3448050" y="3689350"/>
          <p14:tracePt t="129696" x="0" y="0"/>
        </p14:tracePtLst>
        <p14:tracePtLst>
          <p14:tracePt t="130195" x="1377950" y="3651250"/>
          <p14:tracePt t="130284" x="1397000" y="3651250"/>
          <p14:tracePt t="130291" x="1428750" y="3651250"/>
          <p14:tracePt t="130299" x="1485900" y="3651250"/>
          <p14:tracePt t="130309" x="1549400" y="3651250"/>
          <p14:tracePt t="130326" x="1758950" y="3651250"/>
          <p14:tracePt t="130342" x="2012950" y="3651250"/>
          <p14:tracePt t="130344" x="2146300" y="3651250"/>
          <p14:tracePt t="130359" x="2260600" y="3651250"/>
          <p14:tracePt t="130376" x="2584450" y="3651250"/>
          <p14:tracePt t="130393" x="2774950" y="3651250"/>
          <p14:tracePt t="130409" x="2946400" y="3651250"/>
          <p14:tracePt t="130426" x="3124200" y="3651250"/>
          <p14:tracePt t="130442" x="3321050" y="3651250"/>
          <p14:tracePt t="130459" x="3536950" y="3651250"/>
          <p14:tracePt t="130476" x="3702050" y="3657600"/>
          <p14:tracePt t="130492" x="3803650" y="3657600"/>
          <p14:tracePt t="130509" x="3822700" y="3657600"/>
          <p14:tracePt t="130525" x="3829050" y="3657600"/>
          <p14:tracePt t="131089" x="0" y="0"/>
        </p14:tracePtLst>
        <p14:tracePtLst>
          <p14:tracePt t="131891" x="1263650" y="3524250"/>
          <p14:tracePt t="131948" x="1257300" y="3524250"/>
          <p14:tracePt t="131963" x="1263650" y="3524250"/>
          <p14:tracePt t="131972" x="1282700" y="3524250"/>
          <p14:tracePt t="131979" x="1308100" y="3530600"/>
          <p14:tracePt t="131992" x="1390650" y="3536950"/>
          <p14:tracePt t="132008" x="1568450" y="3549650"/>
          <p14:tracePt t="132025" x="1790700" y="3549650"/>
          <p14:tracePt t="132042" x="2089150" y="3581400"/>
          <p14:tracePt t="132058" x="2330450" y="3606800"/>
          <p14:tracePt t="132075" x="2495550" y="3625850"/>
          <p14:tracePt t="132092" x="2603500" y="3625850"/>
          <p14:tracePt t="132108" x="2686050" y="3625850"/>
          <p14:tracePt t="132125" x="2743200" y="3625850"/>
          <p14:tracePt t="132141" x="2787650" y="3625850"/>
          <p14:tracePt t="132145" x="2806700" y="3625850"/>
          <p14:tracePt t="132158" x="2825750" y="3625850"/>
          <p14:tracePt t="132176" x="2838450" y="3625850"/>
          <p14:tracePt t="132177" x="2844800" y="3625850"/>
          <p14:tracePt t="132192" x="2851150" y="3625850"/>
          <p14:tracePt t="132457" x="0" y="0"/>
        </p14:tracePtLst>
        <p14:tracePtLst>
          <p14:tracePt t="134193" x="1530350" y="3530600"/>
          <p14:tracePt t="134232" x="1530350" y="3543300"/>
          <p14:tracePt t="134242" x="1536700" y="3543300"/>
          <p14:tracePt t="134249" x="1562100" y="3549650"/>
          <p14:tracePt t="134259" x="1606550" y="3556000"/>
          <p14:tracePt t="134274" x="1739900" y="3568700"/>
          <p14:tracePt t="134291" x="1905000" y="3568700"/>
          <p14:tracePt t="134307" x="2114550" y="3568700"/>
          <p14:tracePt t="134324" x="2298700" y="3568700"/>
          <p14:tracePt t="134341" x="2444750" y="3568700"/>
          <p14:tracePt t="134357" x="2559050" y="3568700"/>
          <p14:tracePt t="134374" x="2667000" y="3568700"/>
          <p14:tracePt t="134377" x="2724150" y="3568700"/>
          <p14:tracePt t="134391" x="2774950" y="3568700"/>
          <p14:tracePt t="134409" x="2946400" y="3568700"/>
          <p14:tracePt t="134425" x="3022600" y="3568700"/>
          <p14:tracePt t="134442" x="3054350" y="3568700"/>
          <p14:tracePt t="134458" x="3067050" y="3568700"/>
          <p14:tracePt t="134585" x="0" y="0"/>
        </p14:tracePtLst>
        <p14:tracePtLst>
          <p14:tracePt t="136291" x="1377950" y="3314700"/>
          <p14:tracePt t="136313" x="1377950" y="3327400"/>
          <p14:tracePt t="136321" x="1377950" y="3340100"/>
          <p14:tracePt t="136330" x="1377950" y="3365500"/>
          <p14:tracePt t="136340" x="1377950" y="3384550"/>
          <p14:tracePt t="136357" x="1390650" y="3435350"/>
          <p14:tracePt t="136374" x="1422400" y="3486150"/>
          <p14:tracePt t="136377" x="1428750" y="3505200"/>
          <p14:tracePt t="136390" x="1447800" y="3524250"/>
          <p14:tracePt t="136407" x="1492250" y="3562350"/>
          <p14:tracePt t="136424" x="1631950" y="3613150"/>
          <p14:tracePt t="136440" x="1809750" y="3657600"/>
          <p14:tracePt t="136456" x="2044700" y="3695700"/>
          <p14:tracePt t="136473" x="2305050" y="3727450"/>
          <p14:tracePt t="136490" x="2508250" y="3727450"/>
          <p14:tracePt t="136507" x="2635250" y="3727450"/>
          <p14:tracePt t="136523" x="2686050" y="3721100"/>
          <p14:tracePt t="136540" x="2698750" y="3702050"/>
          <p14:tracePt t="136556" x="2698750" y="3683000"/>
          <p14:tracePt t="136573" x="2698750" y="3638550"/>
          <p14:tracePt t="136590" x="2698750" y="3587750"/>
          <p14:tracePt t="136607" x="2686050" y="3536950"/>
          <p14:tracePt t="136623" x="2667000" y="3492500"/>
          <p14:tracePt t="136625" x="2660650" y="3473450"/>
          <p14:tracePt t="136640" x="2628900" y="3429000"/>
          <p14:tracePt t="136657" x="2571750" y="3390900"/>
          <p14:tracePt t="136674" x="2489200" y="3359150"/>
          <p14:tracePt t="136690" x="2406650" y="3333750"/>
          <p14:tracePt t="136706" x="2311400" y="3308350"/>
          <p14:tracePt t="136723" x="2209800" y="3289300"/>
          <p14:tracePt t="136740" x="2133600" y="3282950"/>
          <p14:tracePt t="136757" x="2057400" y="3282950"/>
          <p14:tracePt t="136773" x="1974850" y="3295650"/>
          <p14:tracePt t="136777" x="1955800" y="3302000"/>
          <p14:tracePt t="136790" x="1936750" y="3302000"/>
          <p14:tracePt t="136807" x="1911350" y="3321050"/>
          <p14:tracePt t="136809" x="1905000" y="3327400"/>
          <p14:tracePt t="136824" x="1892300" y="3346450"/>
          <p14:tracePt t="136840" x="1885950" y="3378200"/>
          <p14:tracePt t="136857" x="1885950" y="3422650"/>
          <p14:tracePt t="136873" x="1885950" y="3473450"/>
          <p14:tracePt t="136890" x="1892300" y="3530600"/>
          <p14:tracePt t="136907" x="1917700" y="3562350"/>
          <p14:tracePt t="136924" x="1936750" y="3594100"/>
          <p14:tracePt t="136941" x="1974850" y="3613150"/>
          <p14:tracePt t="136957" x="2032000" y="3625850"/>
          <p14:tracePt t="136974" x="2139950" y="3638550"/>
          <p14:tracePt t="136991" x="2247900" y="3638550"/>
          <p14:tracePt t="136993" x="2292350" y="3638550"/>
          <p14:tracePt t="137007" x="2336800" y="3638550"/>
          <p14:tracePt t="137024" x="2368550" y="3600450"/>
          <p14:tracePt t="137041" x="2368550" y="3562350"/>
          <p14:tracePt t="137057" x="2355850" y="3524250"/>
          <p14:tracePt t="137073" x="2324100" y="3479800"/>
          <p14:tracePt t="137090" x="2279650" y="3454400"/>
          <p14:tracePt t="137107" x="2228850" y="3429000"/>
          <p14:tracePt t="137123" x="2159000" y="3416300"/>
          <p14:tracePt t="137140" x="2120900" y="3409950"/>
          <p14:tracePt t="137157" x="2108200" y="3409950"/>
          <p14:tracePt t="137173" x="2101850" y="3409950"/>
          <p14:tracePt t="137191" x="2101850" y="3416300"/>
          <p14:tracePt t="137207" x="2101850" y="3422650"/>
          <p14:tracePt t="137209" x="2101850" y="3441700"/>
          <p14:tracePt t="137224" x="2114550" y="3448050"/>
          <p14:tracePt t="137624" x="0" y="0"/>
        </p14:tracePtLst>
        <p14:tracePtLst>
          <p14:tracePt t="138427" x="1371600" y="3562350"/>
          <p14:tracePt t="138490" x="1384300" y="3562350"/>
          <p14:tracePt t="138498" x="1409700" y="3562350"/>
          <p14:tracePt t="138507" x="1447800" y="3562350"/>
          <p14:tracePt t="138523" x="1600200" y="3587750"/>
          <p14:tracePt t="138540" x="1752600" y="3619500"/>
          <p14:tracePt t="138556" x="1866900" y="3638550"/>
          <p14:tracePt t="138573" x="1930400" y="3651250"/>
          <p14:tracePt t="138589" x="1936750" y="3651250"/>
          <p14:tracePt t="138606" x="1943100" y="3651250"/>
          <p14:tracePt t="138622" x="1949450" y="3651250"/>
          <p14:tracePt t="138649" x="1955800" y="3651250"/>
          <p14:tracePt t="138761" x="0" y="0"/>
        </p14:tracePtLst>
        <p14:tracePtLst>
          <p14:tracePt t="139387" x="2552700" y="3378200"/>
          <p14:tracePt t="139457" x="0" y="0"/>
        </p14:tracePtLst>
        <p14:tracePtLst>
          <p14:tracePt t="139818" x="2628900" y="3289300"/>
          <p14:tracePt t="139890" x="2635250" y="3295650"/>
          <p14:tracePt t="139899" x="2641600" y="3308350"/>
          <p14:tracePt t="139906" x="2647950" y="3340100"/>
          <p14:tracePt t="139923" x="2660650" y="3422650"/>
          <p14:tracePt t="139940" x="2673350" y="3492500"/>
          <p14:tracePt t="139957" x="2686050" y="3549650"/>
          <p14:tracePt t="139973" x="2692400" y="3575050"/>
          <p14:tracePt t="139990" x="2692400" y="3581400"/>
          <p14:tracePt t="140006" x="2692400" y="3587750"/>
          <p14:tracePt t="140023" x="2692400" y="3594100"/>
          <p14:tracePt t="140039" x="2692400" y="3600450"/>
          <p14:tracePt t="140056" x="2686050" y="3619500"/>
          <p14:tracePt t="140072" x="2667000" y="3638550"/>
          <p14:tracePt t="140089" x="2628900" y="3663950"/>
          <p14:tracePt t="140105" x="2584450" y="3683000"/>
          <p14:tracePt t="140122" x="2546350" y="3702050"/>
          <p14:tracePt t="140139" x="2482850" y="3714750"/>
          <p14:tracePt t="140155" x="2406650" y="3727450"/>
          <p14:tracePt t="140172" x="2317750" y="3746500"/>
          <p14:tracePt t="140189" x="2228850" y="3759200"/>
          <p14:tracePt t="140205" x="2120900" y="3759200"/>
          <p14:tracePt t="140222" x="2006600" y="3759200"/>
          <p14:tracePt t="140239" x="1885950" y="3752850"/>
          <p14:tracePt t="140256" x="1733550" y="3733800"/>
          <p14:tracePt t="140272" x="1644650" y="3708400"/>
          <p14:tracePt t="140288" x="1555750" y="3695700"/>
          <p14:tracePt t="140305" x="1485900" y="3683000"/>
          <p14:tracePt t="140322" x="1435100" y="3670300"/>
          <p14:tracePt t="140339" x="1384300" y="3657600"/>
          <p14:tracePt t="140355" x="1346200" y="3638550"/>
          <p14:tracePt t="140372" x="1282700" y="3619500"/>
          <p14:tracePt t="140388" x="1212850" y="3587750"/>
          <p14:tracePt t="140405" x="1149350" y="3562350"/>
          <p14:tracePt t="140422" x="1117600" y="3549650"/>
          <p14:tracePt t="140439" x="1092200" y="3543300"/>
          <p14:tracePt t="140442" x="1092200" y="3536950"/>
          <p14:tracePt t="140473" x="1092200" y="3530600"/>
          <p14:tracePt t="140481" x="1092200" y="3524250"/>
          <p14:tracePt t="140497" x="1092200" y="3511550"/>
          <p14:tracePt t="140506" x="1092200" y="3505200"/>
          <p14:tracePt t="140522" x="1092200" y="3486150"/>
          <p14:tracePt t="140540" x="1092200" y="3467100"/>
          <p14:tracePt t="140556" x="1098550" y="3429000"/>
          <p14:tracePt t="140572" x="1117600" y="3390900"/>
          <p14:tracePt t="140589" x="1143000" y="3352800"/>
          <p14:tracePt t="140606" x="1168400" y="3321050"/>
          <p14:tracePt t="140622" x="1193800" y="3295650"/>
          <p14:tracePt t="140625" x="1212850" y="3282950"/>
          <p14:tracePt t="140639" x="1231900" y="3270250"/>
          <p14:tracePt t="140656" x="1308100" y="3238500"/>
          <p14:tracePt t="140673" x="1409700" y="3225800"/>
          <p14:tracePt t="140690" x="1530350" y="3200400"/>
          <p14:tracePt t="140705" x="1670050" y="3200400"/>
          <p14:tracePt t="140723" x="1803400" y="3200400"/>
          <p14:tracePt t="140739" x="1924050" y="3200400"/>
          <p14:tracePt t="140755" x="2051050" y="3200400"/>
          <p14:tracePt t="140772" x="2178050" y="3200400"/>
          <p14:tracePt t="140789" x="2286000" y="3200400"/>
          <p14:tracePt t="140806" x="2343150" y="3213100"/>
          <p14:tracePt t="140809" x="2349500" y="3213100"/>
          <p14:tracePt t="140822" x="2355850" y="3213100"/>
          <p14:tracePt t="140839" x="2387600" y="3225800"/>
          <p14:tracePt t="140856" x="2419350" y="3238500"/>
          <p14:tracePt t="140873" x="2457450" y="3263900"/>
          <p14:tracePt t="140889" x="2501900" y="3289300"/>
          <p14:tracePt t="140906" x="2533650" y="3308350"/>
          <p14:tracePt t="140922" x="2552700" y="3333750"/>
          <p14:tracePt t="140939" x="2559050" y="3346450"/>
          <p14:tracePt t="140956" x="2565400" y="3352800"/>
          <p14:tracePt t="140973" x="2578100" y="3384550"/>
          <p14:tracePt t="140989" x="2590800" y="3416300"/>
          <p14:tracePt t="140992" x="2590800" y="3435350"/>
          <p14:tracePt t="141006" x="2597150" y="3460750"/>
          <p14:tracePt t="141022" x="2616200" y="3511550"/>
          <p14:tracePt t="141027" x="2622550" y="3524250"/>
          <p14:tracePt t="141039" x="2622550" y="3536950"/>
          <p14:tracePt t="141055" x="2622550" y="3575050"/>
          <p14:tracePt t="141073" x="2622550" y="3594100"/>
          <p14:tracePt t="141089" x="2622550" y="3613150"/>
          <p14:tracePt t="141105" x="2622550" y="3632200"/>
          <p14:tracePt t="141122" x="2603500" y="3651250"/>
          <p14:tracePt t="141139" x="2578100" y="3676650"/>
          <p14:tracePt t="141155" x="2533650" y="3702050"/>
          <p14:tracePt t="141172" x="2482850" y="3727450"/>
          <p14:tracePt t="141189" x="2406650" y="3746500"/>
          <p14:tracePt t="141206" x="2349500" y="3771900"/>
          <p14:tracePt t="141209" x="2311400" y="3790950"/>
          <p14:tracePt t="141223" x="2279650" y="3797300"/>
          <p14:tracePt t="141240" x="2184400" y="3816350"/>
          <p14:tracePt t="141257" x="2133600" y="3816350"/>
          <p14:tracePt t="141272" x="2070100" y="3816350"/>
          <p14:tracePt t="141289" x="1962150" y="3803650"/>
          <p14:tracePt t="141305" x="1854200" y="3790950"/>
          <p14:tracePt t="141322" x="1733550" y="3765550"/>
          <p14:tracePt t="141339" x="1600200" y="3727450"/>
          <p14:tracePt t="141355" x="1466850" y="3676650"/>
          <p14:tracePt t="141372" x="1339850" y="3625850"/>
          <p14:tracePt t="141388" x="1270000" y="3594100"/>
          <p14:tracePt t="141405" x="1231900" y="3575050"/>
          <p14:tracePt t="141422" x="1212850" y="3562350"/>
          <p14:tracePt t="141438" x="1193800" y="3549650"/>
          <p14:tracePt t="141440" x="1187450" y="3549650"/>
          <p14:tracePt t="141456" x="1181100" y="3530600"/>
          <p14:tracePt t="141472" x="1168400" y="3517900"/>
          <p14:tracePt t="141488" x="1168400" y="3505200"/>
          <p14:tracePt t="141505" x="1168400" y="3467100"/>
          <p14:tracePt t="141521" x="1162050" y="3441700"/>
          <p14:tracePt t="141538" x="1162050" y="3409950"/>
          <p14:tracePt t="141555" x="1162050" y="3384550"/>
          <p14:tracePt t="141572" x="1162050" y="3340100"/>
          <p14:tracePt t="141588" x="1187450" y="3308350"/>
          <p14:tracePt t="141605" x="1263650" y="3263900"/>
          <p14:tracePt t="141621" x="1416050" y="3225800"/>
          <p14:tracePt t="141638" x="1600200" y="3187700"/>
          <p14:tracePt t="141655" x="1790700" y="3175000"/>
          <p14:tracePt t="141656" x="1873250" y="3175000"/>
          <p14:tracePt t="141672" x="2051050" y="3175000"/>
          <p14:tracePt t="141688" x="2171700" y="3175000"/>
          <p14:tracePt t="141705" x="2228850" y="3175000"/>
          <p14:tracePt t="141722" x="2254250" y="3175000"/>
          <p14:tracePt t="141738" x="2273300" y="3175000"/>
          <p14:tracePt t="141755" x="2292350" y="3175000"/>
          <p14:tracePt t="141771" x="2330450" y="3175000"/>
          <p14:tracePt t="141788" x="2355850" y="3194050"/>
          <p14:tracePt t="141805" x="2387600" y="3219450"/>
          <p14:tracePt t="141821" x="2425700" y="3257550"/>
          <p14:tracePt t="141838" x="2463800" y="3302000"/>
          <p14:tracePt t="141855" x="2489200" y="3333750"/>
          <p14:tracePt t="141857" x="2501900" y="3352800"/>
          <p14:tracePt t="141872" x="2520950" y="3390900"/>
          <p14:tracePt t="141888" x="2540000" y="3422650"/>
          <p14:tracePt t="141905" x="2546350" y="3454400"/>
          <p14:tracePt t="141921" x="2552700" y="3473450"/>
          <p14:tracePt t="141938" x="2552700" y="3492500"/>
          <p14:tracePt t="141955" x="2552700" y="3524250"/>
          <p14:tracePt t="141972" x="2552700" y="3556000"/>
          <p14:tracePt t="141988" x="2546350" y="3594100"/>
          <p14:tracePt t="142005" x="2533650" y="3625850"/>
          <p14:tracePt t="142021" x="2520950" y="3651250"/>
          <p14:tracePt t="142025" x="2514600" y="3663950"/>
          <p14:tracePt t="142038" x="2514600" y="3683000"/>
          <p14:tracePt t="142055" x="2495550" y="3702050"/>
          <p14:tracePt t="142072" x="2457450" y="3733800"/>
          <p14:tracePt t="142088" x="2413000" y="3746500"/>
          <p14:tracePt t="142104" x="2355850" y="3759200"/>
          <p14:tracePt t="142121" x="2266950" y="3771900"/>
          <p14:tracePt t="142138" x="2190750" y="3771900"/>
          <p14:tracePt t="142155" x="2095500" y="3771900"/>
          <p14:tracePt t="142171" x="1993900" y="3771900"/>
          <p14:tracePt t="142189" x="1898650" y="3752850"/>
          <p14:tracePt t="142206" x="1803400" y="3733800"/>
          <p14:tracePt t="142209" x="1758950" y="3727450"/>
          <p14:tracePt t="142223" x="1714500" y="3708400"/>
          <p14:tracePt t="142239" x="1625600" y="3676650"/>
          <p14:tracePt t="142242" x="1587500" y="3657600"/>
          <p14:tracePt t="142255" x="1549400" y="3632200"/>
          <p14:tracePt t="142272" x="1466850" y="3581400"/>
          <p14:tracePt t="142290" x="1447800" y="3562350"/>
          <p14:tracePt t="142305" x="1435100" y="3556000"/>
          <p14:tracePt t="142322" x="1428750" y="3543300"/>
          <p14:tracePt t="142338" x="1428750" y="3536950"/>
          <p14:tracePt t="142355" x="1428750" y="3517900"/>
          <p14:tracePt t="142372" x="1428750" y="3498850"/>
          <p14:tracePt t="142388" x="1428750" y="3467100"/>
          <p14:tracePt t="142405" x="1441450" y="3429000"/>
          <p14:tracePt t="142422" x="1466850" y="3397250"/>
          <p14:tracePt t="142438" x="1498600" y="3365500"/>
          <p14:tracePt t="142441" x="1511300" y="3346450"/>
          <p14:tracePt t="142455" x="1543050" y="3333750"/>
          <p14:tracePt t="142459" x="1568450" y="3314700"/>
          <p14:tracePt t="142474" x="1631950" y="3289300"/>
          <p14:tracePt t="142489" x="1714500" y="3257550"/>
          <p14:tracePt t="142506" x="1790700" y="3225800"/>
          <p14:tracePt t="142522" x="1873250" y="3213100"/>
          <p14:tracePt t="142539" x="1943100" y="3200400"/>
          <p14:tracePt t="142555" x="1974850" y="3200400"/>
          <p14:tracePt t="142571" x="2000250" y="3200400"/>
          <p14:tracePt t="142588" x="2025650" y="3200400"/>
          <p14:tracePt t="142605" x="2051050" y="3200400"/>
          <p14:tracePt t="142621" x="2076450" y="3200400"/>
          <p14:tracePt t="142638" x="2108200" y="3206750"/>
          <p14:tracePt t="142655" x="2139950" y="3225800"/>
          <p14:tracePt t="142657" x="2159000" y="3232150"/>
          <p14:tracePt t="142672" x="2190750" y="3244850"/>
          <p14:tracePt t="142688" x="2216150" y="3257550"/>
          <p14:tracePt t="142705" x="2222500" y="3263900"/>
          <p14:tracePt t="142722" x="2241550" y="3276600"/>
          <p14:tracePt t="142738" x="2247900" y="3289300"/>
          <p14:tracePt t="142755" x="2254250" y="3295650"/>
          <p14:tracePt t="142771" x="2266950" y="3333750"/>
          <p14:tracePt t="142788" x="2273300" y="3365500"/>
          <p14:tracePt t="142804" x="2298700" y="3409950"/>
          <p14:tracePt t="142821" x="2317750" y="3448050"/>
          <p14:tracePt t="142838" x="2330450" y="3467100"/>
          <p14:tracePt t="142841" x="2330450" y="3473450"/>
          <p14:tracePt t="142857" x="2330450" y="3479800"/>
          <p14:tracePt t="142873" x="2330450" y="3486150"/>
          <p14:tracePt t="142888" x="2330450" y="3492500"/>
          <p14:tracePt t="142904" x="2330450" y="3517900"/>
          <p14:tracePt t="142921" x="2330450" y="3536950"/>
          <p14:tracePt t="142938" x="2317750" y="3556000"/>
          <p14:tracePt t="142954" x="2298700" y="3568700"/>
          <p14:tracePt t="142972" x="2260600" y="3587750"/>
          <p14:tracePt t="142988" x="2216150" y="3600450"/>
          <p14:tracePt t="143005" x="2139950" y="3613150"/>
          <p14:tracePt t="143021" x="2051050" y="3625850"/>
          <p14:tracePt t="143025" x="1993900" y="3638550"/>
          <p14:tracePt t="143038" x="1943100" y="3644900"/>
          <p14:tracePt t="143054" x="1854200" y="3644900"/>
          <p14:tracePt t="143072" x="1695450" y="3644900"/>
          <p14:tracePt t="143088" x="1587500" y="3632200"/>
          <p14:tracePt t="143104" x="1485900" y="3600450"/>
          <p14:tracePt t="143121" x="1422400" y="3568700"/>
          <p14:tracePt t="143138" x="1390650" y="3543300"/>
          <p14:tracePt t="143154" x="1377950" y="3536950"/>
          <p14:tracePt t="143171" x="1377950" y="3530600"/>
          <p14:tracePt t="143188" x="1377950" y="3517900"/>
          <p14:tracePt t="143205" x="1377950" y="3492500"/>
          <p14:tracePt t="143221" x="1377950" y="3454400"/>
          <p14:tracePt t="143238" x="1409700" y="3397250"/>
          <p14:tracePt t="143241" x="1428750" y="3371850"/>
          <p14:tracePt t="143254" x="1466850" y="3340100"/>
          <p14:tracePt t="143271" x="1543050" y="3289300"/>
          <p14:tracePt t="143273" x="1593850" y="3263900"/>
          <p14:tracePt t="143288" x="1682750" y="3232150"/>
          <p14:tracePt t="143304" x="1771650" y="3219450"/>
          <p14:tracePt t="143321" x="1866900" y="3213100"/>
          <p14:tracePt t="143338" x="1987550" y="3213100"/>
          <p14:tracePt t="143354" x="2146300" y="3219450"/>
          <p14:tracePt t="143371" x="2266950" y="3257550"/>
          <p14:tracePt t="143388" x="2362200" y="3282950"/>
          <p14:tracePt t="143404" x="2419350" y="3314700"/>
          <p14:tracePt t="143421" x="2463800" y="3340100"/>
          <p14:tracePt t="143438" x="2495550" y="3359150"/>
          <p14:tracePt t="143455" x="2520950" y="3397250"/>
          <p14:tracePt t="143458" x="2527300" y="3409950"/>
          <p14:tracePt t="143472" x="2540000" y="3416300"/>
          <p14:tracePt t="143488" x="2552700" y="3435350"/>
          <p14:tracePt t="143505" x="2559050" y="3448050"/>
          <p14:tracePt t="143521" x="2559050" y="3473450"/>
          <p14:tracePt t="143538" x="2565400" y="3498850"/>
          <p14:tracePt t="143554" x="2571750" y="3536950"/>
          <p14:tracePt t="143571" x="2571750" y="3556000"/>
          <p14:tracePt t="143588" x="2571750" y="3575050"/>
          <p14:tracePt t="143604" x="2571750" y="3587750"/>
          <p14:tracePt t="143621" x="2571750" y="3606800"/>
          <p14:tracePt t="143637" x="2565400" y="3619500"/>
          <p14:tracePt t="143654" x="2552700" y="3632200"/>
          <p14:tracePt t="143657" x="2527300" y="3632200"/>
          <p14:tracePt t="143671" x="2501900" y="3638550"/>
          <p14:tracePt t="143688" x="2368550" y="3657600"/>
          <p14:tracePt t="143704" x="2254250" y="3657600"/>
          <p14:tracePt t="143721" x="2159000" y="3657600"/>
          <p14:tracePt t="143738" x="2101850" y="3657600"/>
          <p14:tracePt t="143754" x="2063750" y="3657600"/>
          <p14:tracePt t="143771" x="2051050" y="3657600"/>
          <p14:tracePt t="143800" x="2038350" y="3657600"/>
          <p14:tracePt t="143810" x="2038350" y="3651250"/>
          <p14:tracePt t="143825" x="2038350" y="3638550"/>
          <p14:tracePt t="143838" x="2032000" y="3619500"/>
          <p14:tracePt t="143854" x="2032000" y="3600450"/>
          <p14:tracePt t="143871" x="2032000" y="3581400"/>
          <p14:tracePt t="143873" x="2032000" y="3575050"/>
          <p14:tracePt t="143888" x="2032000" y="3568700"/>
          <p14:tracePt t="144010" x="0" y="0"/>
        </p14:tracePtLst>
        <p14:tracePtLst>
          <p14:tracePt t="145668" x="1193800" y="3625850"/>
          <p14:tracePt t="145739" x="1212850" y="3625850"/>
          <p14:tracePt t="145746" x="1225550" y="3625850"/>
          <p14:tracePt t="145755" x="1270000" y="3638550"/>
          <p14:tracePt t="145771" x="1377950" y="3657600"/>
          <p14:tracePt t="145788" x="1562100" y="3683000"/>
          <p14:tracePt t="145805" x="1771650" y="3702050"/>
          <p14:tracePt t="145810" x="1854200" y="3702050"/>
          <p14:tracePt t="145820" x="1943100" y="3702050"/>
          <p14:tracePt t="145837" x="2070100" y="3702050"/>
          <p14:tracePt t="145853" x="2133600" y="3702050"/>
          <p14:tracePt t="145870" x="2159000" y="3702050"/>
          <p14:tracePt t="145887" x="2184400" y="3702050"/>
          <p14:tracePt t="145888" x="2197100" y="3702050"/>
          <p14:tracePt t="145903" x="2222500" y="3702050"/>
          <p14:tracePt t="145920" x="2317750" y="3702050"/>
          <p14:tracePt t="145937" x="2374900" y="3702050"/>
          <p14:tracePt t="145954" x="2419350" y="3702050"/>
          <p14:tracePt t="145971" x="2438400" y="3702050"/>
          <p14:tracePt t="145987" x="2444750" y="3702050"/>
          <p14:tracePt t="146004" x="2451100" y="3702050"/>
          <p14:tracePt t="146020" x="2463800" y="3702050"/>
          <p14:tracePt t="146037" x="2470150" y="3702050"/>
          <p14:tracePt t="146054" x="2495550" y="3702050"/>
          <p14:tracePt t="146071" x="2520950" y="3702050"/>
          <p14:tracePt t="146074" x="2533650" y="3702050"/>
          <p14:tracePt t="146088" x="2540000" y="3702050"/>
          <p14:tracePt t="146104" x="2552700" y="3702050"/>
          <p14:tracePt t="146624" x="0" y="0"/>
        </p14:tracePtLst>
        <p14:tracePtLst>
          <p14:tracePt t="147826" x="1727200" y="3219450"/>
          <p14:tracePt t="147833" x="1720850" y="3225800"/>
          <p14:tracePt t="147842" x="1720850" y="3232150"/>
          <p14:tracePt t="147853" x="1714500" y="3251200"/>
          <p14:tracePt t="147870" x="1695450" y="3295650"/>
          <p14:tracePt t="147887" x="1682750" y="3346450"/>
          <p14:tracePt t="147890" x="1682750" y="3359150"/>
          <p14:tracePt t="147904" x="1676400" y="3409950"/>
          <p14:tracePt t="147920" x="1676400" y="3454400"/>
          <p14:tracePt t="147937" x="1676400" y="3498850"/>
          <p14:tracePt t="147953" x="1701800" y="3536950"/>
          <p14:tracePt t="147970" x="1739900" y="3575050"/>
          <p14:tracePt t="147987" x="1803400" y="3600450"/>
          <p14:tracePt t="148003" x="1911350" y="3632200"/>
          <p14:tracePt t="148019" x="2076450" y="3657600"/>
          <p14:tracePt t="148037" x="2222500" y="3676650"/>
          <p14:tracePt t="148053" x="2311400" y="3676650"/>
          <p14:tracePt t="148070" x="2368550" y="3676650"/>
          <p14:tracePt t="148086" x="2393950" y="3657600"/>
          <p14:tracePt t="148089" x="2400300" y="3644900"/>
          <p14:tracePt t="148103" x="2406650" y="3625850"/>
          <p14:tracePt t="148120" x="2419350" y="3587750"/>
          <p14:tracePt t="148136" x="2419350" y="3556000"/>
          <p14:tracePt t="148153" x="2413000" y="3511550"/>
          <p14:tracePt t="148169" x="2381250" y="3473450"/>
          <p14:tracePt t="148186" x="2330450" y="3416300"/>
          <p14:tracePt t="148203" x="2254250" y="3359150"/>
          <p14:tracePt t="148220" x="2184400" y="3314700"/>
          <p14:tracePt t="148237" x="2120900" y="3289300"/>
          <p14:tracePt t="148253" x="2076450" y="3270250"/>
          <p14:tracePt t="148269" x="2051050" y="3257550"/>
          <p14:tracePt t="148272" x="2038350" y="3257550"/>
          <p14:tracePt t="148287" x="2025650" y="3257550"/>
          <p14:tracePt t="148303" x="2006600" y="3257550"/>
          <p14:tracePt t="148320" x="1949450" y="3257550"/>
          <p14:tracePt t="148336" x="1892300" y="3257550"/>
          <p14:tracePt t="148353" x="1847850" y="3270250"/>
          <p14:tracePt t="148369" x="1803400" y="3282950"/>
          <p14:tracePt t="148386" x="1771650" y="3302000"/>
          <p14:tracePt t="148403" x="1752600" y="3314700"/>
          <p14:tracePt t="148419" x="1739900" y="3346450"/>
          <p14:tracePt t="148436" x="1727200" y="3378200"/>
          <p14:tracePt t="148452" x="1720850" y="3409950"/>
          <p14:tracePt t="148470" x="1720850" y="3441700"/>
          <p14:tracePt t="148473" x="1720850" y="3460750"/>
          <p14:tracePt t="148487" x="1720850" y="3473450"/>
          <p14:tracePt t="148504" x="1739900" y="3536950"/>
          <p14:tracePt t="148520" x="1778000" y="3581400"/>
          <p14:tracePt t="148537" x="1835150" y="3619500"/>
          <p14:tracePt t="148553" x="1924050" y="3676650"/>
          <p14:tracePt t="148569" x="2044700" y="3714750"/>
          <p14:tracePt t="148586" x="2203450" y="3740150"/>
          <p14:tracePt t="148603" x="2355850" y="3752850"/>
          <p14:tracePt t="148619" x="2495550" y="3733800"/>
          <p14:tracePt t="148636" x="2578100" y="3695700"/>
          <p14:tracePt t="148653" x="2609850" y="3657600"/>
          <p14:tracePt t="148669" x="2616200" y="3625850"/>
          <p14:tracePt t="148686" x="2616200" y="3594100"/>
          <p14:tracePt t="148689" x="2616200" y="3581400"/>
          <p14:tracePt t="148703" x="2616200" y="3562350"/>
          <p14:tracePt t="148720" x="2609850" y="3524250"/>
          <p14:tracePt t="148737" x="2540000" y="3441700"/>
          <p14:tracePt t="148753" x="2482850" y="3378200"/>
          <p14:tracePt t="148769" x="2419350" y="3340100"/>
          <p14:tracePt t="148786" x="2368550" y="3321050"/>
          <p14:tracePt t="148803" x="2330450" y="3308350"/>
          <p14:tracePt t="148819" x="2317750" y="3308350"/>
          <p14:tracePt t="148836" x="2298700" y="3308350"/>
          <p14:tracePt t="148853" x="2266950" y="3308350"/>
          <p14:tracePt t="148869" x="2228850" y="3314700"/>
          <p14:tracePt t="148885" x="2184400" y="3340100"/>
          <p14:tracePt t="148902" x="2146300" y="3359150"/>
          <p14:tracePt t="148904" x="2120900" y="3371850"/>
          <p14:tracePt t="148919" x="2108200" y="3384550"/>
          <p14:tracePt t="148936" x="2063750" y="3422650"/>
          <p14:tracePt t="148952" x="2051050" y="3435350"/>
          <p14:tracePt t="148969" x="2051050" y="3454400"/>
          <p14:tracePt t="148986" x="2051050" y="3479800"/>
          <p14:tracePt t="149003" x="2051050" y="3511550"/>
          <p14:tracePt t="149019" x="2057400" y="3530600"/>
          <p14:tracePt t="149036" x="2070100" y="3536950"/>
          <p14:tracePt t="149053" x="2070100" y="3543300"/>
          <p14:tracePt t="149069" x="2089150" y="3549650"/>
          <p14:tracePt t="149086" x="2114550" y="3556000"/>
          <p14:tracePt t="149103" x="2152650" y="3556000"/>
          <p14:tracePt t="149107" x="2178050" y="3556000"/>
          <p14:tracePt t="149120" x="2235200" y="3543300"/>
          <p14:tracePt t="149136" x="2273300" y="3511550"/>
          <p14:tracePt t="149153" x="2292350" y="3479800"/>
          <p14:tracePt t="149169" x="2298700" y="3467100"/>
          <p14:tracePt t="149186" x="2298700" y="3454400"/>
          <p14:tracePt t="149203" x="2298700" y="3435350"/>
          <p14:tracePt t="149219" x="2279650" y="3422650"/>
          <p14:tracePt t="149237" x="2235200" y="3403600"/>
          <p14:tracePt t="149253" x="2171700" y="3384550"/>
          <p14:tracePt t="149257" x="2139950" y="3378200"/>
          <p14:tracePt t="149269" x="2114550" y="3378200"/>
          <p14:tracePt t="149287" x="2076450" y="3378200"/>
          <p14:tracePt t="149290" x="2057400" y="3378200"/>
          <p14:tracePt t="149304" x="2032000" y="3378200"/>
          <p14:tracePt t="149320" x="2019300" y="3384550"/>
          <p14:tracePt t="149336" x="2012950" y="3403600"/>
          <p14:tracePt t="149353" x="2006600" y="3409950"/>
          <p14:tracePt t="149369" x="2006600" y="3429000"/>
          <p14:tracePt t="149386" x="2019300" y="3467100"/>
          <p14:tracePt t="149402" x="2044700" y="3492500"/>
          <p14:tracePt t="149419" x="2070100" y="3524250"/>
          <p14:tracePt t="149436" x="2108200" y="3549650"/>
          <p14:tracePt t="149452" x="2159000" y="3568700"/>
          <p14:tracePt t="149469" x="2197100" y="3575050"/>
          <p14:tracePt t="149486" x="2247900" y="3575050"/>
          <p14:tracePt t="149503" x="2298700" y="3568700"/>
          <p14:tracePt t="149505" x="2305050" y="3562350"/>
          <p14:tracePt t="149519" x="2317750" y="3549650"/>
          <p14:tracePt t="149522" x="2324100" y="3536950"/>
          <p14:tracePt t="149536" x="2330450" y="3524250"/>
          <p14:tracePt t="149553" x="2330450" y="3511550"/>
          <p14:tracePt t="149569" x="2324100" y="3486150"/>
          <p14:tracePt t="149586" x="2317750" y="3479800"/>
          <p14:tracePt t="149602" x="2292350" y="3467100"/>
          <p14:tracePt t="149619" x="2273300" y="3454400"/>
          <p14:tracePt t="149635" x="2247900" y="3454400"/>
          <p14:tracePt t="149652" x="2235200" y="3454400"/>
          <p14:tracePt t="149929" x="0" y="0"/>
        </p14:tracePtLst>
        <p14:tracePtLst>
          <p14:tracePt t="154355" x="1568450" y="3498850"/>
          <p14:tracePt t="154402" x="1574800" y="3505200"/>
          <p14:tracePt t="154411" x="1600200" y="3511550"/>
          <p14:tracePt t="154418" x="1638300" y="3517900"/>
          <p14:tracePt t="154434" x="1746250" y="3536950"/>
          <p14:tracePt t="154451" x="1917700" y="3549650"/>
          <p14:tracePt t="154468" x="2146300" y="3549650"/>
          <p14:tracePt t="154484" x="2476500" y="3549650"/>
          <p14:tracePt t="154502" x="2844800" y="3549650"/>
          <p14:tracePt t="154506" x="2997200" y="3549650"/>
          <p14:tracePt t="154518" x="3124200" y="3549650"/>
          <p14:tracePt t="154523" x="3219450" y="3549650"/>
          <p14:tracePt t="154535" x="3295650" y="3549650"/>
          <p14:tracePt t="154552" x="3416300" y="3549650"/>
          <p14:tracePt t="154569" x="3479800" y="3549650"/>
          <p14:tracePt t="154585" x="3556000" y="3549650"/>
          <p14:tracePt t="154601" x="3670300" y="3549650"/>
          <p14:tracePt t="154618" x="3822700" y="3549650"/>
          <p14:tracePt t="154634" x="3937000" y="3549650"/>
          <p14:tracePt t="154651" x="3987800" y="3549650"/>
          <p14:tracePt t="154667" x="4000500" y="3549650"/>
          <p14:tracePt t="154817" x="0" y="0"/>
        </p14:tracePtLst>
        <p14:tracePtLst>
          <p14:tracePt t="162179" x="1416050" y="3594100"/>
          <p14:tracePt t="162252" x="1428750" y="3594100"/>
          <p14:tracePt t="162258" x="1473200" y="3594100"/>
          <p14:tracePt t="162266" x="1543050" y="3594100"/>
          <p14:tracePt t="162282" x="1797050" y="3594100"/>
          <p14:tracePt t="162299" x="2127250" y="3651250"/>
          <p14:tracePt t="162316" x="2368550" y="3702050"/>
          <p14:tracePt t="162332" x="2520950" y="3727450"/>
          <p14:tracePt t="162349" x="2622550" y="3740150"/>
          <p14:tracePt t="162366" x="2679700" y="3740150"/>
          <p14:tracePt t="162369" x="2711450" y="3740150"/>
          <p14:tracePt t="162382" x="2743200" y="3740150"/>
          <p14:tracePt t="162398" x="2825750" y="3740150"/>
          <p14:tracePt t="162402" x="2870200" y="3740150"/>
          <p14:tracePt t="162415" x="2901950" y="3740150"/>
          <p14:tracePt t="162432" x="2952750" y="3740150"/>
          <p14:tracePt t="162448" x="2959100" y="3740150"/>
          <p14:tracePt t="162561" x="2965450" y="3740150"/>
          <p14:tracePt t="162578" x="2978150" y="3740150"/>
          <p14:tracePt t="162586" x="2990850" y="3740150"/>
          <p14:tracePt t="162599" x="3003550" y="3740150"/>
          <p14:tracePt t="162616" x="3111500" y="3740150"/>
          <p14:tracePt t="162632" x="3232150" y="3746500"/>
          <p14:tracePt t="162649" x="3371850" y="3746500"/>
          <p14:tracePt t="162665" x="3486150" y="3746500"/>
          <p14:tracePt t="162682" x="3549650" y="3746500"/>
          <p14:tracePt t="162698" x="3581400" y="3746500"/>
          <p14:tracePt t="162715" x="3594100" y="3746500"/>
          <p14:tracePt t="162731" x="3606800" y="3746500"/>
          <p14:tracePt t="162748" x="3619500" y="3746500"/>
          <p14:tracePt t="162765" x="3632200" y="3746500"/>
          <p14:tracePt t="162770" x="3638550" y="3746500"/>
          <p14:tracePt t="162787" x="3651250" y="3746500"/>
          <p14:tracePt t="162799" x="3657600" y="3746500"/>
          <p14:tracePt t="162816" x="3689350" y="3746500"/>
          <p14:tracePt t="162834" x="3714750" y="3746500"/>
          <p14:tracePt t="162849" x="3733800" y="3740150"/>
          <p14:tracePt t="162866" x="3759200" y="3733800"/>
          <p14:tracePt t="162882" x="3797300" y="3727450"/>
          <p14:tracePt t="162898" x="3841750" y="3714750"/>
          <p14:tracePt t="162915" x="3886200" y="3695700"/>
          <p14:tracePt t="162931" x="3930650" y="3676650"/>
          <p14:tracePt t="162948" x="3962400" y="3657600"/>
          <p14:tracePt t="162965" x="3994150" y="3638550"/>
          <p14:tracePt t="162981" x="4013200" y="3613150"/>
          <p14:tracePt t="162998" x="4019550" y="3594100"/>
          <p14:tracePt t="163015" x="4025900" y="3575050"/>
          <p14:tracePt t="163018" x="4025900" y="3562350"/>
          <p14:tracePt t="163031" x="4025900" y="3543300"/>
          <p14:tracePt t="163048" x="4025900" y="3492500"/>
          <p14:tracePt t="163065" x="3994150" y="3448050"/>
          <p14:tracePt t="163081" x="3949700" y="3403600"/>
          <p14:tracePt t="163098" x="3879850" y="3359150"/>
          <p14:tracePt t="163114" x="3810000" y="3321050"/>
          <p14:tracePt t="163131" x="3740150" y="3295650"/>
          <p14:tracePt t="163147" x="3670300" y="3270250"/>
          <p14:tracePt t="163165" x="3581400" y="3257550"/>
          <p14:tracePt t="163181" x="3479800" y="3257550"/>
          <p14:tracePt t="163197" x="3384550" y="3257550"/>
          <p14:tracePt t="163214" x="3289300" y="3257550"/>
          <p14:tracePt t="163231" x="3232150" y="3270250"/>
          <p14:tracePt t="163233" x="3206750" y="3276600"/>
          <p14:tracePt t="163248" x="3168650" y="3289300"/>
          <p14:tracePt t="163264" x="3149600" y="3302000"/>
          <p14:tracePt t="163281" x="3136900" y="3321050"/>
          <p14:tracePt t="163298" x="3124200" y="3359150"/>
          <p14:tracePt t="163315" x="3117850" y="3390900"/>
          <p14:tracePt t="163331" x="3117850" y="3409950"/>
          <p14:tracePt t="163348" x="3117850" y="3435350"/>
          <p14:tracePt t="163364" x="3117850" y="3441700"/>
          <p14:tracePt t="163381" x="3124200" y="3460750"/>
          <p14:tracePt t="163398" x="3143250" y="3479800"/>
          <p14:tracePt t="163401" x="3168650" y="3492500"/>
          <p14:tracePt t="163414" x="3194050" y="3511550"/>
          <p14:tracePt t="163432" x="3302000" y="3530600"/>
          <p14:tracePt t="163448" x="3333750" y="3530600"/>
          <p14:tracePt t="163464" x="3359150" y="3530600"/>
          <p14:tracePt t="163481" x="3384550" y="3524250"/>
          <p14:tracePt t="163498" x="3390900" y="3517900"/>
          <p14:tracePt t="163514" x="3397250" y="3505200"/>
          <p14:tracePt t="163531" x="3397250" y="3498850"/>
          <p14:tracePt t="163548" x="3397250" y="3473450"/>
          <p14:tracePt t="163565" x="3384550" y="3454400"/>
          <p14:tracePt t="163581" x="3346450" y="3441700"/>
          <p14:tracePt t="163584" x="3314700" y="3435350"/>
          <p14:tracePt t="163598" x="3276600" y="3422650"/>
          <p14:tracePt t="163615" x="3219450" y="3416300"/>
          <p14:tracePt t="163618" x="3200400" y="3416300"/>
          <p14:tracePt t="163632" x="3162300" y="3416300"/>
          <p14:tracePt t="163648" x="3143250" y="3422650"/>
          <p14:tracePt t="163664" x="3130550" y="3429000"/>
          <p14:tracePt t="163681" x="3124200" y="3454400"/>
          <p14:tracePt t="163698" x="3117850" y="3454400"/>
          <p14:tracePt t="163714" x="3117850" y="3467100"/>
          <p14:tracePt t="164160" x="0" y="0"/>
        </p14:tracePtLst>
        <p14:tracePtLst>
          <p14:tracePt t="167954" x="1155700" y="3530600"/>
          <p14:tracePt t="167978" x="1155700" y="3536950"/>
          <p14:tracePt t="168003" x="1168400" y="3543300"/>
          <p14:tracePt t="168010" x="1181100" y="3549650"/>
          <p14:tracePt t="168020" x="1193800" y="3556000"/>
          <p14:tracePt t="168030" x="1231900" y="3562350"/>
          <p14:tracePt t="168046" x="1327150" y="3581400"/>
          <p14:tracePt t="168063" x="1479550" y="3606800"/>
          <p14:tracePt t="168067" x="1593850" y="3619500"/>
          <p14:tracePt t="168081" x="1898650" y="3625850"/>
          <p14:tracePt t="168097" x="2374900" y="3625850"/>
          <p14:tracePt t="168114" x="2851150" y="3625850"/>
          <p14:tracePt t="168130" x="3219450" y="3625850"/>
          <p14:tracePt t="168146" x="3422650" y="3625850"/>
          <p14:tracePt t="168164" x="3517900" y="3625850"/>
          <p14:tracePt t="168180" x="3543300" y="3625850"/>
          <p14:tracePt t="168197" x="3568700" y="3632200"/>
          <p14:tracePt t="168213" x="3581400" y="3632200"/>
          <p14:tracePt t="168216" x="3587750" y="3632200"/>
          <p14:tracePt t="168460" x="3581400" y="3632200"/>
          <p14:tracePt t="168464" x="3549650" y="3632200"/>
          <p14:tracePt t="168465" x="0" y="0"/>
        </p14:tracePtLst>
        <p14:tracePtLst>
          <p14:tracePt t="168773" x="2146300" y="3619500"/>
          <p14:tracePt t="168779" x="2241550" y="3619500"/>
          <p14:tracePt t="168787" x="2343150" y="3619500"/>
          <p14:tracePt t="168796" x="2508250" y="3632200"/>
          <p14:tracePt t="168813" x="2863850" y="3651250"/>
          <p14:tracePt t="168831" x="3257550" y="3714750"/>
          <p14:tracePt t="168834" x="3397250" y="3733800"/>
          <p14:tracePt t="168847" x="3492500" y="3752850"/>
          <p14:tracePt t="168862" x="3594100" y="3771900"/>
          <p14:tracePt t="168880" x="3613150" y="3771900"/>
          <p14:tracePt t="168896" x="3625850" y="3771900"/>
          <p14:tracePt t="168913" x="3651250" y="3771900"/>
          <p14:tracePt t="168929" x="3727450" y="3771900"/>
          <p14:tracePt t="168946" x="3829050" y="3771900"/>
          <p14:tracePt t="168962" x="3943350" y="3790950"/>
          <p14:tracePt t="168979" x="3987800" y="3797300"/>
          <p14:tracePt t="168996" x="4000500" y="3797300"/>
          <p14:tracePt t="16908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命令行参数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738" y="1341438"/>
            <a:ext cx="11267196" cy="4678362"/>
          </a:xfrm>
          <a:prstGeom prst="rect">
            <a:avLst/>
          </a:prstGeom>
        </p:spPr>
        <p:txBody>
          <a:bodyPr/>
          <a:lstStyle/>
          <a:p>
            <a:pPr marL="476250" marR="0" lvl="0" indent="-4762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可以从命令行向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程序传递参数。参数以空格分隔，如果参数本身包含空格，用双引号括起来。格式：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类名 参数１ 参数２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例如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TestMain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“First number” alpha  53</a:t>
            </a:r>
          </a:p>
          <a:p>
            <a:pPr marL="476250" marR="0" lvl="0" indent="-4762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命令行参数将传递给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参数。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是一个字符串数组，可以通过数组下标访问每个参数。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public static void main(String[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的命令行参数不包括类名，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args.length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==3</a:t>
            </a:r>
          </a:p>
          <a:p>
            <a:pPr marL="476250" lvl="0" indent="-47625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可变长参数用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定义。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是一个字符串数组，可以定义为可变长参数。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 …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可以当成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String[ ]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数组使用。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public static void main(String …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也可以作为启动函数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76250" lvl="0" indent="-47625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注意在定义重载函数时，编译器认为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String[]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 …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类型相同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30"/>
    </mc:Choice>
    <mc:Fallback xmlns="">
      <p:transition spd="slow" advTm="169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848" x="1638300" y="793750"/>
          <p14:tracePt t="3925" x="1746250" y="806450"/>
          <p14:tracePt t="3932" x="1809750" y="819150"/>
          <p14:tracePt t="3946" x="1898650" y="838200"/>
          <p14:tracePt t="3963" x="2266950" y="863600"/>
          <p14:tracePt t="3980" x="2635250" y="863600"/>
          <p14:tracePt t="3996" x="3003550" y="863600"/>
          <p14:tracePt t="4013" x="3270250" y="863600"/>
          <p14:tracePt t="4029" x="3460750" y="863600"/>
          <p14:tracePt t="4046" x="3600450" y="863600"/>
          <p14:tracePt t="4063" x="3708400" y="863600"/>
          <p14:tracePt t="4080" x="3784600" y="863600"/>
          <p14:tracePt t="4096" x="3822700" y="863600"/>
          <p14:tracePt t="4113" x="3835400" y="863600"/>
          <p14:tracePt t="4189" x="3841750" y="863600"/>
          <p14:tracePt t="4204" x="3848100" y="863600"/>
          <p14:tracePt t="4220" x="3854450" y="863600"/>
          <p14:tracePt t="4228" x="3860800" y="863600"/>
          <p14:tracePt t="4236" x="3867150" y="863600"/>
          <p14:tracePt t="4253" x="3873500" y="863600"/>
          <p14:tracePt t="4379" x="0" y="0"/>
        </p14:tracePtLst>
        <p14:tracePtLst>
          <p14:tracePt t="4815" x="2006600" y="863600"/>
          <p14:tracePt t="4855" x="2012950" y="863600"/>
          <p14:tracePt t="4862" x="2038350" y="869950"/>
          <p14:tracePt t="4872" x="2095500" y="882650"/>
          <p14:tracePt t="4880" x="2159000" y="889000"/>
          <p14:tracePt t="4896" x="2387600" y="908050"/>
          <p14:tracePt t="4913" x="2755900" y="908050"/>
          <p14:tracePt t="4915" x="2997200" y="920750"/>
          <p14:tracePt t="4929" x="3238500" y="933450"/>
          <p14:tracePt t="4947" x="3848100" y="946150"/>
          <p14:tracePt t="4964" x="4083050" y="946150"/>
          <p14:tracePt t="4980" x="4222750" y="946150"/>
          <p14:tracePt t="4996" x="4279900" y="946150"/>
          <p14:tracePt t="5012" x="4292600" y="946150"/>
          <p14:tracePt t="5515" x="0" y="0"/>
        </p14:tracePtLst>
        <p14:tracePtLst>
          <p14:tracePt t="9949" x="1238250" y="1689100"/>
          <p14:tracePt t="9997" x="1244600" y="1689100"/>
          <p14:tracePt t="10014" x="1257300" y="1689100"/>
          <p14:tracePt t="10021" x="1270000" y="1689100"/>
          <p14:tracePt t="10029" x="1282700" y="1689100"/>
          <p14:tracePt t="10044" x="1301750" y="1689100"/>
          <p14:tracePt t="10061" x="1333500" y="1689100"/>
          <p14:tracePt t="10077" x="1390650" y="1689100"/>
          <p14:tracePt t="10094" x="1466850" y="1689100"/>
          <p14:tracePt t="10111" x="1593850" y="1689100"/>
          <p14:tracePt t="10127" x="1771650" y="1689100"/>
          <p14:tracePt t="10144" x="1968500" y="1689100"/>
          <p14:tracePt t="10161" x="2159000" y="1689100"/>
          <p14:tracePt t="10177" x="2305050" y="1689100"/>
          <p14:tracePt t="10179" x="2362200" y="1689100"/>
          <p14:tracePt t="10194" x="2406650" y="1689100"/>
          <p14:tracePt t="10211" x="2482850" y="1689100"/>
          <p14:tracePt t="10228" x="2520950" y="1689100"/>
          <p14:tracePt t="10244" x="2552700" y="1689100"/>
          <p14:tracePt t="10261" x="2584450" y="1689100"/>
          <p14:tracePt t="10277" x="2635250" y="1689100"/>
          <p14:tracePt t="10294" x="2686050" y="1689100"/>
          <p14:tracePt t="10311" x="2774950" y="1689100"/>
          <p14:tracePt t="10327" x="2851150" y="1689100"/>
          <p14:tracePt t="10344" x="2927350" y="1689100"/>
          <p14:tracePt t="10361" x="2984500" y="1689100"/>
          <p14:tracePt t="10363" x="3003550" y="1689100"/>
          <p14:tracePt t="10377" x="3022600" y="1689100"/>
          <p14:tracePt t="10394" x="3067050" y="1689100"/>
          <p14:tracePt t="10396" x="3079750" y="1689100"/>
          <p14:tracePt t="10410" x="3098800" y="1689100"/>
          <p14:tracePt t="10427" x="3111500" y="1689100"/>
          <p14:tracePt t="10444" x="3117850" y="1689100"/>
          <p14:tracePt t="10684" x="0" y="0"/>
        </p14:tracePtLst>
        <p14:tracePtLst>
          <p14:tracePt t="11142" x="3187700" y="1733550"/>
          <p14:tracePt t="11169" x="3206750" y="1733550"/>
          <p14:tracePt t="11175" x="3219450" y="1733550"/>
          <p14:tracePt t="11182" x="3244850" y="1733550"/>
          <p14:tracePt t="11194" x="3276600" y="1733550"/>
          <p14:tracePt t="11211" x="3435350" y="1733550"/>
          <p14:tracePt t="11228" x="3575050" y="1733550"/>
          <p14:tracePt t="11244" x="3746500" y="1733550"/>
          <p14:tracePt t="11260" x="3930650" y="1733550"/>
          <p14:tracePt t="11277" x="4114800" y="1733550"/>
          <p14:tracePt t="11294" x="4279900" y="1733550"/>
          <p14:tracePt t="11310" x="4419600" y="1733550"/>
          <p14:tracePt t="11327" x="4527550" y="1733550"/>
          <p14:tracePt t="11344" x="4603750" y="1733550"/>
          <p14:tracePt t="11360" x="4660900" y="1733550"/>
          <p14:tracePt t="11364" x="4673600" y="1733550"/>
          <p14:tracePt t="11377" x="4692650" y="1733550"/>
          <p14:tracePt t="11394" x="4705350" y="1733550"/>
          <p14:tracePt t="11396" x="4718050" y="1739900"/>
          <p14:tracePt t="11428" x="4724400" y="1739900"/>
          <p14:tracePt t="11437" x="4730750" y="1739900"/>
          <p14:tracePt t="11452" x="4737100" y="1739900"/>
          <p14:tracePt t="11468" x="4749800" y="1746250"/>
          <p14:tracePt t="11484" x="4756150" y="1746250"/>
          <p14:tracePt t="11501" x="4768850" y="1752600"/>
          <p14:tracePt t="11516" x="4775200" y="1752600"/>
          <p14:tracePt t="11532" x="4781550" y="1752600"/>
          <p14:tracePt t="11544" x="4794250" y="1752600"/>
          <p14:tracePt t="11560" x="4806950" y="1758950"/>
          <p14:tracePt t="11577" x="4826000" y="1758950"/>
          <p14:tracePt t="11580" x="4832350" y="1758950"/>
          <p14:tracePt t="11593" x="4845050" y="1758950"/>
          <p14:tracePt t="11611" x="4870450" y="1758950"/>
          <p14:tracePt t="11627" x="4883150" y="1758950"/>
          <p14:tracePt t="11643" x="4889500" y="1758950"/>
          <p14:tracePt t="11660" x="4902200" y="1758950"/>
          <p14:tracePt t="11693" x="4914900" y="1758950"/>
          <p14:tracePt t="11711" x="4921250" y="1758950"/>
          <p14:tracePt t="11727" x="4927600" y="1758950"/>
          <p14:tracePt t="11744" x="4933950" y="1758950"/>
          <p14:tracePt t="11974" x="4940300" y="1758950"/>
          <p14:tracePt t="11982" x="4959350" y="1758950"/>
          <p14:tracePt t="11995" x="5010150" y="1758950"/>
          <p14:tracePt t="12012" x="5118100" y="1758950"/>
          <p14:tracePt t="12028" x="5245100" y="1758950"/>
          <p14:tracePt t="12044" x="5372100" y="1758950"/>
          <p14:tracePt t="12060" x="5467350" y="1758950"/>
          <p14:tracePt t="12077" x="5511800" y="1758950"/>
          <p14:tracePt t="12094" x="5518150" y="1758950"/>
          <p14:tracePt t="12755" x="0" y="0"/>
        </p14:tracePtLst>
        <p14:tracePtLst>
          <p14:tracePt t="13934" x="6013450" y="1676400"/>
          <p14:tracePt t="13949" x="6019800" y="1682750"/>
          <p14:tracePt t="13957" x="6026150" y="1682750"/>
          <p14:tracePt t="13966" x="6045200" y="1689100"/>
          <p14:tracePt t="13977" x="6057900" y="1689100"/>
          <p14:tracePt t="13994" x="6102350" y="1701800"/>
          <p14:tracePt t="13998" x="6134100" y="1708150"/>
          <p14:tracePt t="14009" x="6191250" y="1720850"/>
          <p14:tracePt t="14028" x="6388100" y="1758950"/>
          <p14:tracePt t="14043" x="6572250" y="1797050"/>
          <p14:tracePt t="14060" x="6769100" y="1828800"/>
          <p14:tracePt t="14076" x="6985000" y="1866900"/>
          <p14:tracePt t="14093" x="7226300" y="1911350"/>
          <p14:tracePt t="14109" x="7429500" y="1936750"/>
          <p14:tracePt t="14126" x="7588250" y="1936750"/>
          <p14:tracePt t="14143" x="7715250" y="1936750"/>
          <p14:tracePt t="14159" x="7810500" y="1936750"/>
          <p14:tracePt t="14176" x="7880350" y="1936750"/>
          <p14:tracePt t="14180" x="7912100" y="1936750"/>
          <p14:tracePt t="14193" x="7943850" y="1936750"/>
          <p14:tracePt t="14209" x="8020050" y="1936750"/>
          <p14:tracePt t="14227" x="8108950" y="1905000"/>
          <p14:tracePt t="14243" x="8140700" y="1873250"/>
          <p14:tracePt t="14259" x="8166100" y="1847850"/>
          <p14:tracePt t="14276" x="8178800" y="1809750"/>
          <p14:tracePt t="14293" x="8191500" y="1778000"/>
          <p14:tracePt t="14309" x="8197850" y="1733550"/>
          <p14:tracePt t="14326" x="8197850" y="1689100"/>
          <p14:tracePt t="14343" x="8197850" y="1644650"/>
          <p14:tracePt t="14359" x="8178800" y="1612900"/>
          <p14:tracePt t="14376" x="8147050" y="1574800"/>
          <p14:tracePt t="14392" x="8089900" y="1524000"/>
          <p14:tracePt t="14409" x="7988300" y="1479550"/>
          <p14:tracePt t="14426" x="7842250" y="1428750"/>
          <p14:tracePt t="14428" x="7772400" y="1409700"/>
          <p14:tracePt t="14443" x="7620000" y="1377950"/>
          <p14:tracePt t="14459" x="7486650" y="1352550"/>
          <p14:tracePt t="14476" x="7391400" y="1352550"/>
          <p14:tracePt t="14493" x="7315200" y="1352550"/>
          <p14:tracePt t="14509" x="7213600" y="1358900"/>
          <p14:tracePt t="14527" x="7112000" y="1390650"/>
          <p14:tracePt t="14543" x="7023100" y="1441450"/>
          <p14:tracePt t="14560" x="6927850" y="1485900"/>
          <p14:tracePt t="14576" x="6870700" y="1524000"/>
          <p14:tracePt t="14592" x="6838950" y="1555750"/>
          <p14:tracePt t="14609" x="6826250" y="1593850"/>
          <p14:tracePt t="14612" x="6826250" y="1600200"/>
          <p14:tracePt t="14626" x="6826250" y="1619250"/>
          <p14:tracePt t="14643" x="6826250" y="1701800"/>
          <p14:tracePt t="14659" x="6851650" y="1739900"/>
          <p14:tracePt t="14676" x="6915150" y="1790700"/>
          <p14:tracePt t="14692" x="7042150" y="1841500"/>
          <p14:tracePt t="14709" x="7200900" y="1879600"/>
          <p14:tracePt t="14726" x="7404100" y="1892300"/>
          <p14:tracePt t="14743" x="7581900" y="1892300"/>
          <p14:tracePt t="14759" x="7740650" y="1873250"/>
          <p14:tracePt t="14776" x="7823200" y="1835150"/>
          <p14:tracePt t="14793" x="7854950" y="1803400"/>
          <p14:tracePt t="14795" x="7854950" y="1784350"/>
          <p14:tracePt t="14809" x="7854950" y="1758950"/>
          <p14:tracePt t="14826" x="7854950" y="1695450"/>
          <p14:tracePt t="14828" x="7848600" y="1663700"/>
          <p14:tracePt t="14843" x="7791450" y="1568450"/>
          <p14:tracePt t="14859" x="7683500" y="1473200"/>
          <p14:tracePt t="14876" x="7562850" y="1409700"/>
          <p14:tracePt t="14892" x="7461250" y="1377950"/>
          <p14:tracePt t="14909" x="7378700" y="1365250"/>
          <p14:tracePt t="14926" x="7346950" y="1365250"/>
          <p14:tracePt t="14942" x="7302500" y="1371600"/>
          <p14:tracePt t="14959" x="7270750" y="1416050"/>
          <p14:tracePt t="14976" x="7239000" y="1504950"/>
          <p14:tracePt t="14993" x="7226300" y="1593850"/>
          <p14:tracePt t="14996" x="7226300" y="1638300"/>
          <p14:tracePt t="15010" x="7226300" y="1682750"/>
          <p14:tracePt t="15026" x="7251700" y="1720850"/>
          <p14:tracePt t="15029" x="7270750" y="1733550"/>
          <p14:tracePt t="15043" x="7302500" y="1739900"/>
          <p14:tracePt t="15059" x="7353300" y="1746250"/>
          <p14:tracePt t="15075" x="7416800" y="1746250"/>
          <p14:tracePt t="15092" x="7499350" y="1733550"/>
          <p14:tracePt t="15109" x="7531100" y="1708150"/>
          <p14:tracePt t="15126" x="7550150" y="1695450"/>
          <p14:tracePt t="15142" x="7550150" y="1689100"/>
          <p14:tracePt t="15159" x="7556500" y="1676400"/>
          <p14:tracePt t="15176" x="7556500" y="1670050"/>
          <p14:tracePt t="15467" x="0" y="0"/>
        </p14:tracePtLst>
        <p14:tracePtLst>
          <p14:tracePt t="16047" x="8915400" y="1339850"/>
          <p14:tracePt t="16055" x="8915400" y="1352550"/>
          <p14:tracePt t="16063" x="8915400" y="1371600"/>
          <p14:tracePt t="16075" x="8915400" y="1416050"/>
          <p14:tracePt t="16092" x="8921750" y="1492250"/>
          <p14:tracePt t="16109" x="8972550" y="1587500"/>
          <p14:tracePt t="16125" x="9061450" y="1682750"/>
          <p14:tracePt t="16142" x="9188450" y="1765300"/>
          <p14:tracePt t="16159" x="9321800" y="1828800"/>
          <p14:tracePt t="16175" x="9474200" y="1854200"/>
          <p14:tracePt t="16179" x="9537700" y="1860550"/>
          <p14:tracePt t="16192" x="9588500" y="1860550"/>
          <p14:tracePt t="16208" x="9677400" y="1860550"/>
          <p14:tracePt t="16225" x="9753600" y="1854200"/>
          <p14:tracePt t="16227" x="9779000" y="1841500"/>
          <p14:tracePt t="16242" x="9810750" y="1828800"/>
          <p14:tracePt t="16259" x="9893300" y="1765300"/>
          <p14:tracePt t="16275" x="9937750" y="1689100"/>
          <p14:tracePt t="16292" x="9950450" y="1619250"/>
          <p14:tracePt t="16309" x="9956800" y="1562100"/>
          <p14:tracePt t="16325" x="9956800" y="1498600"/>
          <p14:tracePt t="16342" x="9937750" y="1454150"/>
          <p14:tracePt t="16358" x="9912350" y="1422400"/>
          <p14:tracePt t="16375" x="9893300" y="1409700"/>
          <p14:tracePt t="16392" x="9880600" y="1409700"/>
          <p14:tracePt t="16409" x="9861550" y="1409700"/>
          <p14:tracePt t="16425" x="9848850" y="1409700"/>
          <p14:tracePt t="16428" x="9842500" y="1409700"/>
          <p14:tracePt t="16442" x="9829800" y="1409700"/>
          <p14:tracePt t="16444" x="9810750" y="1409700"/>
          <p14:tracePt t="16459" x="9798050" y="1416050"/>
          <p14:tracePt t="16475" x="9772650" y="1435100"/>
          <p14:tracePt t="16492" x="9766300" y="1460500"/>
          <p14:tracePt t="16509" x="9753600" y="1492250"/>
          <p14:tracePt t="16526" x="9753600" y="1511300"/>
          <p14:tracePt t="16542" x="9759950" y="1536700"/>
          <p14:tracePt t="16559" x="9779000" y="1562100"/>
          <p14:tracePt t="16575" x="9829800" y="1581150"/>
          <p14:tracePt t="16592" x="9931400" y="1593850"/>
          <p14:tracePt t="16608" x="10026650" y="1606550"/>
          <p14:tracePt t="16611" x="10083800" y="1606550"/>
          <p14:tracePt t="16625" x="10121900" y="1606550"/>
          <p14:tracePt t="16628" x="10160000" y="1606550"/>
          <p14:tracePt t="16642" x="10179050" y="1606550"/>
          <p14:tracePt t="16659" x="10204450" y="1581150"/>
          <p14:tracePt t="16675" x="10204450" y="1574800"/>
          <p14:tracePt t="16692" x="10204450" y="1549400"/>
          <p14:tracePt t="16708" x="10185400" y="1536700"/>
          <p14:tracePt t="16725" x="10166350" y="1530350"/>
          <p14:tracePt t="16742" x="10153650" y="1530350"/>
          <p14:tracePt t="16759" x="10128250" y="1530350"/>
          <p14:tracePt t="16775" x="10109200" y="1549400"/>
          <p14:tracePt t="16792" x="10102850" y="1587500"/>
          <p14:tracePt t="16796" x="10102850" y="1619250"/>
          <p14:tracePt t="16809" x="10121900" y="1663700"/>
          <p14:tracePt t="16825" x="10204450" y="1752600"/>
          <p14:tracePt t="16828" x="10280650" y="1790700"/>
          <p14:tracePt t="16841" x="10363200" y="1816100"/>
          <p14:tracePt t="16859" x="10661650" y="1847850"/>
          <p14:tracePt t="16875" x="10833100" y="1847850"/>
          <p14:tracePt t="16892" x="10928350" y="1809750"/>
          <p14:tracePt t="16908" x="10953750" y="1784350"/>
          <p14:tracePt t="16925" x="10960100" y="1758950"/>
          <p14:tracePt t="16942" x="10960100" y="1720850"/>
          <p14:tracePt t="16958" x="10928350" y="1689100"/>
          <p14:tracePt t="16975" x="10896600" y="1670050"/>
          <p14:tracePt t="16992" x="10877550" y="1657350"/>
          <p14:tracePt t="17009" x="10864850" y="1657350"/>
          <p14:tracePt t="17012" x="10858500" y="1657350"/>
          <p14:tracePt t="17180" x="0" y="0"/>
        </p14:tracePtLst>
        <p14:tracePtLst>
          <p14:tracePt t="17644" x="9296400" y="1517650"/>
          <p14:tracePt t="17653" x="9290050" y="1517650"/>
          <p14:tracePt t="17660" x="9277350" y="1517650"/>
          <p14:tracePt t="17675" x="9271000" y="1530350"/>
          <p14:tracePt t="17691" x="9264650" y="1574800"/>
          <p14:tracePt t="17708" x="9258300" y="1619250"/>
          <p14:tracePt t="17725" x="9258300" y="1663700"/>
          <p14:tracePt t="17742" x="9258300" y="1714500"/>
          <p14:tracePt t="17759" x="9264650" y="1752600"/>
          <p14:tracePt t="17775" x="9277350" y="1790700"/>
          <p14:tracePt t="17792" x="9309100" y="1809750"/>
          <p14:tracePt t="17808" x="9391650" y="1847850"/>
          <p14:tracePt t="17825" x="9537700" y="1879600"/>
          <p14:tracePt t="17827" x="9639300" y="1898650"/>
          <p14:tracePt t="17842" x="9753600" y="1911350"/>
          <p14:tracePt t="17858" x="10001250" y="1917700"/>
          <p14:tracePt t="17860" x="10115550" y="1917700"/>
          <p14:tracePt t="17875" x="10312400" y="1917700"/>
          <p14:tracePt t="17891" x="10477500" y="1905000"/>
          <p14:tracePt t="17908" x="10579100" y="1866900"/>
          <p14:tracePt t="17925" x="10661650" y="1816100"/>
          <p14:tracePt t="17941" x="10706100" y="1758950"/>
          <p14:tracePt t="17958" x="10725150" y="1708150"/>
          <p14:tracePt t="17975" x="10731500" y="1663700"/>
          <p14:tracePt t="17992" x="10731500" y="1612900"/>
          <p14:tracePt t="18008" x="10699750" y="1555750"/>
          <p14:tracePt t="18012" x="10687050" y="1530350"/>
          <p14:tracePt t="18025" x="10661650" y="1511300"/>
          <p14:tracePt t="18029" x="10636250" y="1492250"/>
          <p14:tracePt t="18042" x="10598150" y="1466850"/>
          <p14:tracePt t="18059" x="10471150" y="1416050"/>
          <p14:tracePt t="18075" x="10401300" y="1403350"/>
          <p14:tracePt t="18092" x="10350500" y="1397000"/>
          <p14:tracePt t="18108" x="10306050" y="1397000"/>
          <p14:tracePt t="18125" x="10267950" y="1397000"/>
          <p14:tracePt t="18141" x="10210800" y="1403350"/>
          <p14:tracePt t="18158" x="10160000" y="1428750"/>
          <p14:tracePt t="18174" x="10102850" y="1454150"/>
          <p14:tracePt t="18191" x="10058400" y="1492250"/>
          <p14:tracePt t="18208" x="10020300" y="1530350"/>
          <p14:tracePt t="18224" x="10007600" y="1562100"/>
          <p14:tracePt t="18241" x="10007600" y="1593850"/>
          <p14:tracePt t="18244" x="10007600" y="1606550"/>
          <p14:tracePt t="18259" x="10007600" y="1625600"/>
          <p14:tracePt t="18261" x="10007600" y="1644650"/>
          <p14:tracePt t="18275" x="10013950" y="1670050"/>
          <p14:tracePt t="18292" x="10026650" y="1682750"/>
          <p14:tracePt t="18308" x="10039350" y="1695450"/>
          <p14:tracePt t="18324" x="10058400" y="1708150"/>
          <p14:tracePt t="18342" x="10096500" y="1714500"/>
          <p14:tracePt t="18358" x="10128250" y="1720850"/>
          <p14:tracePt t="18375" x="10179050" y="1727200"/>
          <p14:tracePt t="18391" x="10223500" y="1727200"/>
          <p14:tracePt t="18408" x="10229850" y="1727200"/>
          <p14:tracePt t="18444" x="10236200" y="1727200"/>
          <p14:tracePt t="18492" x="0" y="0"/>
        </p14:tracePtLst>
        <p14:tracePtLst>
          <p14:tracePt t="19134" x="9779000" y="1416050"/>
          <p14:tracePt t="19167" x="9772650" y="1416050"/>
          <p14:tracePt t="19182" x="9766300" y="1428750"/>
          <p14:tracePt t="19188" x="9766300" y="1435100"/>
          <p14:tracePt t="19197" x="9766300" y="1447800"/>
          <p14:tracePt t="19208" x="9766300" y="1460500"/>
          <p14:tracePt t="19225" x="9766300" y="1504950"/>
          <p14:tracePt t="19242" x="9779000" y="1562100"/>
          <p14:tracePt t="19245" x="9798050" y="1587500"/>
          <p14:tracePt t="19258" x="9823450" y="1619250"/>
          <p14:tracePt t="19262" x="9848850" y="1644650"/>
          <p14:tracePt t="19276" x="9944100" y="1701800"/>
          <p14:tracePt t="19292" x="10071100" y="1758950"/>
          <p14:tracePt t="19308" x="10204450" y="1797050"/>
          <p14:tracePt t="19324" x="10344150" y="1835150"/>
          <p14:tracePt t="19341" x="10471150" y="1841500"/>
          <p14:tracePt t="19358" x="10598150" y="1841500"/>
          <p14:tracePt t="19374" x="10725150" y="1841500"/>
          <p14:tracePt t="19391" x="10833100" y="1841500"/>
          <p14:tracePt t="19408" x="10909300" y="1835150"/>
          <p14:tracePt t="19424" x="10953750" y="1809750"/>
          <p14:tracePt t="19429" x="10972800" y="1797050"/>
          <p14:tracePt t="19441" x="10985500" y="1784350"/>
          <p14:tracePt t="19458" x="11010900" y="1765300"/>
          <p14:tracePt t="19461" x="11017250" y="1746250"/>
          <p14:tracePt t="19475" x="11029950" y="1720850"/>
          <p14:tracePt t="19492" x="11042650" y="1695450"/>
          <p14:tracePt t="19509" x="11055350" y="1663700"/>
          <p14:tracePt t="19524" x="11055350" y="1644650"/>
          <p14:tracePt t="19541" x="11055350" y="1619250"/>
          <p14:tracePt t="19557" x="11055350" y="1600200"/>
          <p14:tracePt t="19574" x="11055350" y="1562100"/>
          <p14:tracePt t="19591" x="11042650" y="1536700"/>
          <p14:tracePt t="19607" x="11017250" y="1504950"/>
          <p14:tracePt t="19624" x="10991850" y="1485900"/>
          <p14:tracePt t="19641" x="10966450" y="1466850"/>
          <p14:tracePt t="19644" x="10960100" y="1460500"/>
          <p14:tracePt t="19657" x="10947400" y="1454150"/>
          <p14:tracePt t="19661" x="10941050" y="1454150"/>
          <p14:tracePt t="19677" x="10934700" y="1447800"/>
          <p14:tracePt t="19692" x="10922000" y="1447800"/>
          <p14:tracePt t="19707" x="10909300" y="1447800"/>
          <p14:tracePt t="19724" x="10890250" y="1447800"/>
          <p14:tracePt t="19741" x="10871200" y="1447800"/>
          <p14:tracePt t="19758" x="10839450" y="1454150"/>
          <p14:tracePt t="19775" x="10820400" y="1460500"/>
          <p14:tracePt t="19791" x="10801350" y="1473200"/>
          <p14:tracePt t="19808" x="10788650" y="1479550"/>
          <p14:tracePt t="19824" x="10775950" y="1504950"/>
          <p14:tracePt t="19827" x="10769600" y="1517650"/>
          <p14:tracePt t="19841" x="10769600" y="1536700"/>
          <p14:tracePt t="19857" x="10756900" y="1574800"/>
          <p14:tracePt t="19875" x="10750550" y="1612900"/>
          <p14:tracePt t="19891" x="10750550" y="1631950"/>
          <p14:tracePt t="19907" x="10750550" y="1657350"/>
          <p14:tracePt t="19924" x="10756900" y="1689100"/>
          <p14:tracePt t="19941" x="10763250" y="1708150"/>
          <p14:tracePt t="19957" x="10782300" y="1720850"/>
          <p14:tracePt t="19974" x="10795000" y="1733550"/>
          <p14:tracePt t="19991" x="10807700" y="1733550"/>
          <p14:tracePt t="20008" x="10814050" y="1733550"/>
          <p14:tracePt t="20025" x="10826750" y="1733550"/>
          <p14:tracePt t="20132" x="0" y="0"/>
        </p14:tracePtLst>
        <p14:tracePtLst>
          <p14:tracePt t="21101" x="1625600" y="1816100"/>
          <p14:tracePt t="21116" x="1625600" y="1828800"/>
          <p14:tracePt t="21124" x="1625600" y="1835150"/>
          <p14:tracePt t="21140" x="1625600" y="1841500"/>
          <p14:tracePt t="21149" x="1625600" y="1847850"/>
          <p14:tracePt t="21157" x="1625600" y="1854200"/>
          <p14:tracePt t="21173" x="1625600" y="1873250"/>
          <p14:tracePt t="21190" x="1625600" y="1898650"/>
          <p14:tracePt t="21207" x="1644650" y="1917700"/>
          <p14:tracePt t="21223" x="1676400" y="1943100"/>
          <p14:tracePt t="21240" x="1746250" y="1974850"/>
          <p14:tracePt t="21257" x="1828800" y="2012950"/>
          <p14:tracePt t="21274" x="1943100" y="2044700"/>
          <p14:tracePt t="21276" x="1987550" y="2051050"/>
          <p14:tracePt t="21291" x="2063750" y="2057400"/>
          <p14:tracePt t="21307" x="2139950" y="2057400"/>
          <p14:tracePt t="21323" x="2228850" y="2057400"/>
          <p14:tracePt t="21340" x="2317750" y="2038350"/>
          <p14:tracePt t="21357" x="2419350" y="2019300"/>
          <p14:tracePt t="21373" x="2520950" y="1987550"/>
          <p14:tracePt t="21390" x="2590800" y="1955800"/>
          <p14:tracePt t="21407" x="2628900" y="1924050"/>
          <p14:tracePt t="21423" x="2641600" y="1905000"/>
          <p14:tracePt t="21440" x="2647950" y="1892300"/>
          <p14:tracePt t="21457" x="2654300" y="1873250"/>
          <p14:tracePt t="21473" x="2654300" y="1860550"/>
          <p14:tracePt t="21490" x="2654300" y="1854200"/>
          <p14:tracePt t="21491" x="2654300" y="1835150"/>
          <p14:tracePt t="21507" x="2647950" y="1828800"/>
          <p14:tracePt t="21524" x="2616200" y="1809750"/>
          <p14:tracePt t="21540" x="2552700" y="1790700"/>
          <p14:tracePt t="21557" x="2476500" y="1778000"/>
          <p14:tracePt t="21573" x="2393950" y="1771650"/>
          <p14:tracePt t="21590" x="2324100" y="1771650"/>
          <p14:tracePt t="21607" x="2273300" y="1771650"/>
          <p14:tracePt t="21623" x="2241550" y="1771650"/>
          <p14:tracePt t="21640" x="2209800" y="1771650"/>
          <p14:tracePt t="21657" x="2190750" y="1778000"/>
          <p14:tracePt t="21673" x="2159000" y="1803400"/>
          <p14:tracePt t="21676" x="2152650" y="1816100"/>
          <p14:tracePt t="21690" x="2139950" y="1822450"/>
          <p14:tracePt t="21707" x="2114550" y="1866900"/>
          <p14:tracePt t="21723" x="2108200" y="1892300"/>
          <p14:tracePt t="21740" x="2108200" y="1905000"/>
          <p14:tracePt t="21756" x="2108200" y="1936750"/>
          <p14:tracePt t="21774" x="2108200" y="1955800"/>
          <p14:tracePt t="21790" x="2108200" y="1981200"/>
          <p14:tracePt t="21807" x="2127250" y="2006600"/>
          <p14:tracePt t="21823" x="2152650" y="2025650"/>
          <p14:tracePt t="21840" x="2190750" y="2044700"/>
          <p14:tracePt t="21857" x="2247900" y="2057400"/>
          <p14:tracePt t="21873" x="2336800" y="2063750"/>
          <p14:tracePt t="21875" x="2393950" y="2063750"/>
          <p14:tracePt t="21890" x="2444750" y="2063750"/>
          <p14:tracePt t="21906" x="2578100" y="2057400"/>
          <p14:tracePt t="21923" x="2616200" y="2044700"/>
          <p14:tracePt t="21940" x="2635250" y="2038350"/>
          <p14:tracePt t="21956" x="2641600" y="2025650"/>
          <p14:tracePt t="21973" x="2647950" y="2019300"/>
          <p14:tracePt t="21990" x="2647950" y="2000250"/>
          <p14:tracePt t="22006" x="2647950" y="1981200"/>
          <p14:tracePt t="22024" x="2647950" y="1974850"/>
          <p14:tracePt t="22040" x="2647950" y="1968500"/>
          <p14:tracePt t="22057" x="2647950" y="1955800"/>
          <p14:tracePt t="22836" x="0" y="0"/>
        </p14:tracePtLst>
        <p14:tracePtLst>
          <p14:tracePt t="27045" x="2070100" y="1670050"/>
          <p14:tracePt t="27103" x="2076450" y="1676400"/>
          <p14:tracePt t="27110" x="2095500" y="1682750"/>
          <p14:tracePt t="27123" x="2165350" y="1695450"/>
          <p14:tracePt t="27139" x="2286000" y="1720850"/>
          <p14:tracePt t="27155" x="2438400" y="1746250"/>
          <p14:tracePt t="27172" x="2597150" y="1752600"/>
          <p14:tracePt t="27188" x="2768600" y="1752600"/>
          <p14:tracePt t="27205" x="2901950" y="1752600"/>
          <p14:tracePt t="27222" x="3022600" y="1752600"/>
          <p14:tracePt t="27238" x="3130550" y="1752600"/>
          <p14:tracePt t="27255" x="3225800" y="1752600"/>
          <p14:tracePt t="27271" x="3302000" y="1752600"/>
          <p14:tracePt t="27288" x="3365500" y="1752600"/>
          <p14:tracePt t="27305" x="3429000" y="1752600"/>
          <p14:tracePt t="27307" x="3454400" y="1752600"/>
          <p14:tracePt t="27321" x="3479800" y="1752600"/>
          <p14:tracePt t="27324" x="3511550" y="1752600"/>
          <p14:tracePt t="27339" x="3587750" y="1746250"/>
          <p14:tracePt t="27355" x="3651250" y="1733550"/>
          <p14:tracePt t="27372" x="3708400" y="1720850"/>
          <p14:tracePt t="27388" x="3765550" y="1708150"/>
          <p14:tracePt t="27405" x="3803650" y="1701800"/>
          <p14:tracePt t="27421" x="3835400" y="1695450"/>
          <p14:tracePt t="27438" x="3867150" y="1689100"/>
          <p14:tracePt t="27455" x="3898900" y="1682750"/>
          <p14:tracePt t="27471" x="3917950" y="1670050"/>
          <p14:tracePt t="27488" x="3930650" y="1663700"/>
          <p14:tracePt t="27505" x="3937000" y="1657350"/>
          <p14:tracePt t="27509" x="3943350" y="1651000"/>
          <p14:tracePt t="27522" x="3949700" y="1651000"/>
          <p14:tracePt t="27538" x="3949700" y="1644650"/>
          <p14:tracePt t="27555" x="3949700" y="1631950"/>
          <p14:tracePt t="27571" x="3949700" y="1612900"/>
          <p14:tracePt t="27588" x="3949700" y="1587500"/>
          <p14:tracePt t="27605" x="3937000" y="1568450"/>
          <p14:tracePt t="27622" x="3905250" y="1530350"/>
          <p14:tracePt t="27638" x="3848100" y="1485900"/>
          <p14:tracePt t="27655" x="3797300" y="1460500"/>
          <p14:tracePt t="27671" x="3733800" y="1435100"/>
          <p14:tracePt t="27688" x="3663950" y="1403350"/>
          <p14:tracePt t="27705" x="3575050" y="1377950"/>
          <p14:tracePt t="27709" x="3530600" y="1358900"/>
          <p14:tracePt t="27721" x="3473450" y="1346200"/>
          <p14:tracePt t="27738" x="3371850" y="1327150"/>
          <p14:tracePt t="27755" x="3219450" y="1308100"/>
          <p14:tracePt t="27771" x="3143250" y="1308100"/>
          <p14:tracePt t="27788" x="3079750" y="1308100"/>
          <p14:tracePt t="27805" x="3022600" y="1308100"/>
          <p14:tracePt t="27821" x="2959100" y="1308100"/>
          <p14:tracePt t="27838" x="2889250" y="1308100"/>
          <p14:tracePt t="27855" x="2832100" y="1308100"/>
          <p14:tracePt t="27871" x="2787650" y="1308100"/>
          <p14:tracePt t="27888" x="2755900" y="1308100"/>
          <p14:tracePt t="27904" x="2724150" y="1308100"/>
          <p14:tracePt t="27921" x="2692400" y="1308100"/>
          <p14:tracePt t="27938" x="2641600" y="1308100"/>
          <p14:tracePt t="27954" x="2578100" y="1327150"/>
          <p14:tracePt t="27971" x="2533650" y="1333500"/>
          <p14:tracePt t="27987" x="2501900" y="1346200"/>
          <p14:tracePt t="28004" x="2463800" y="1371600"/>
          <p14:tracePt t="28021" x="2425700" y="1390650"/>
          <p14:tracePt t="28038" x="2406650" y="1403350"/>
          <p14:tracePt t="28055" x="2381250" y="1428750"/>
          <p14:tracePt t="28072" x="2368550" y="1447800"/>
          <p14:tracePt t="28088" x="2355850" y="1466850"/>
          <p14:tracePt t="28122" x="2349500" y="1479550"/>
          <p14:tracePt t="28138" x="2343150" y="1492250"/>
          <p14:tracePt t="28155" x="2343150" y="1517650"/>
          <p14:tracePt t="28171" x="2343150" y="1530350"/>
          <p14:tracePt t="28188" x="2343150" y="1543050"/>
          <p14:tracePt t="28204" x="2343150" y="1555750"/>
          <p14:tracePt t="28221" x="2343150" y="1568450"/>
          <p14:tracePt t="28238" x="2349500" y="1587500"/>
          <p14:tracePt t="28255" x="2349500" y="1600200"/>
          <p14:tracePt t="28271" x="2368550" y="1619250"/>
          <p14:tracePt t="28289" x="2400300" y="1631950"/>
          <p14:tracePt t="28305" x="2444750" y="1651000"/>
          <p14:tracePt t="28308" x="2482850" y="1657350"/>
          <p14:tracePt t="28321" x="2527300" y="1663700"/>
          <p14:tracePt t="28339" x="2679700" y="1695450"/>
          <p14:tracePt t="28355" x="2800350" y="1720850"/>
          <p14:tracePt t="28372" x="2927350" y="1739900"/>
          <p14:tracePt t="28388" x="3048000" y="1752600"/>
          <p14:tracePt t="28405" x="3175000" y="1752600"/>
          <p14:tracePt t="28421" x="3295650" y="1752600"/>
          <p14:tracePt t="28438" x="3390900" y="1752600"/>
          <p14:tracePt t="28454" x="3473450" y="1752600"/>
          <p14:tracePt t="28471" x="3562350" y="1746250"/>
          <p14:tracePt t="28488" x="3651250" y="1733550"/>
          <p14:tracePt t="28504" x="3740150" y="1720850"/>
          <p14:tracePt t="28521" x="3810000" y="1689100"/>
          <p14:tracePt t="28523" x="3848100" y="1676400"/>
          <p14:tracePt t="28538" x="3873500" y="1663700"/>
          <p14:tracePt t="28555" x="3930650" y="1625600"/>
          <p14:tracePt t="28572" x="3949700" y="1612900"/>
          <p14:tracePt t="28588" x="3962400" y="1593850"/>
          <p14:tracePt t="28605" x="3968750" y="1581150"/>
          <p14:tracePt t="28622" x="3968750" y="1568450"/>
          <p14:tracePt t="28638" x="3968750" y="1555750"/>
          <p14:tracePt t="28654" x="3968750" y="1543050"/>
          <p14:tracePt t="28671" x="3968750" y="1536700"/>
          <p14:tracePt t="28687" x="3968750" y="1524000"/>
          <p14:tracePt t="28704" x="3968750" y="1511300"/>
          <p14:tracePt t="28721" x="3962400" y="1498600"/>
          <p14:tracePt t="28738" x="3956050" y="1485900"/>
          <p14:tracePt t="28741" x="3949700" y="1479550"/>
          <p14:tracePt t="28955" x="0" y="0"/>
        </p14:tracePtLst>
        <p14:tracePtLst>
          <p14:tracePt t="29566" x="1092200" y="2266950"/>
          <p14:tracePt t="29574" x="1079500" y="2266950"/>
          <p14:tracePt t="29581" x="1073150" y="2266950"/>
          <p14:tracePt t="29590" x="1073150" y="2273300"/>
          <p14:tracePt t="29605" x="1060450" y="2286000"/>
          <p14:tracePt t="29621" x="1047750" y="2311400"/>
          <p14:tracePt t="29637" x="1041400" y="2330450"/>
          <p14:tracePt t="29654" x="1028700" y="2362200"/>
          <p14:tracePt t="29671" x="1028700" y="2381250"/>
          <p14:tracePt t="29687" x="1028700" y="2413000"/>
          <p14:tracePt t="29704" x="1028700" y="2438400"/>
          <p14:tracePt t="29720" x="1041400" y="2470150"/>
          <p14:tracePt t="29723" x="1041400" y="2482850"/>
          <p14:tracePt t="29737" x="1054100" y="2489200"/>
          <p14:tracePt t="29739" x="1073150" y="2501900"/>
          <p14:tracePt t="29754" x="1098550" y="2514600"/>
          <p14:tracePt t="29771" x="1225550" y="2559050"/>
          <p14:tracePt t="29787" x="1339850" y="2584450"/>
          <p14:tracePt t="29804" x="1447800" y="2597150"/>
          <p14:tracePt t="29821" x="1530350" y="2609850"/>
          <p14:tracePt t="29837" x="1612900" y="2609850"/>
          <p14:tracePt t="29854" x="1651000" y="2590800"/>
          <p14:tracePt t="29870" x="1689100" y="2565400"/>
          <p14:tracePt t="29887" x="1714500" y="2527300"/>
          <p14:tracePt t="29904" x="1727200" y="2495550"/>
          <p14:tracePt t="29920" x="1733550" y="2470150"/>
          <p14:tracePt t="29937" x="1733550" y="2432050"/>
          <p14:tracePt t="29953" x="1727200" y="2387600"/>
          <p14:tracePt t="29955" x="1720850" y="2368550"/>
          <p14:tracePt t="29970" x="1682750" y="2330450"/>
          <p14:tracePt t="29987" x="1606550" y="2286000"/>
          <p14:tracePt t="30003" x="1504950" y="2247900"/>
          <p14:tracePt t="30020" x="1403350" y="2228850"/>
          <p14:tracePt t="30037" x="1327150" y="2216150"/>
          <p14:tracePt t="30054" x="1289050" y="2216150"/>
          <p14:tracePt t="30071" x="1250950" y="2222500"/>
          <p14:tracePt t="30087" x="1219200" y="2241550"/>
          <p14:tracePt t="30104" x="1200150" y="2260600"/>
          <p14:tracePt t="30121" x="1174750" y="2298700"/>
          <p14:tracePt t="30123" x="1168400" y="2317750"/>
          <p14:tracePt t="30137" x="1162050" y="2330450"/>
          <p14:tracePt t="30155" x="1155700" y="2362200"/>
          <p14:tracePt t="30171" x="1155700" y="2387600"/>
          <p14:tracePt t="30187" x="1155700" y="2432050"/>
          <p14:tracePt t="30204" x="1162050" y="2463800"/>
          <p14:tracePt t="30220" x="1187450" y="2501900"/>
          <p14:tracePt t="30237" x="1219200" y="2540000"/>
          <p14:tracePt t="30254" x="1250950" y="2559050"/>
          <p14:tracePt t="30270" x="1301750" y="2571750"/>
          <p14:tracePt t="30287" x="1352550" y="2584450"/>
          <p14:tracePt t="30304" x="1390650" y="2584450"/>
          <p14:tracePt t="30321" x="1447800" y="2584450"/>
          <p14:tracePt t="30323" x="1473200" y="2571750"/>
          <p14:tracePt t="30337" x="1492250" y="2552700"/>
          <p14:tracePt t="30355" x="1549400" y="2470150"/>
          <p14:tracePt t="30371" x="1562100" y="2413000"/>
          <p14:tracePt t="30387" x="1562100" y="2374900"/>
          <p14:tracePt t="30404" x="1549400" y="2343150"/>
          <p14:tracePt t="30420" x="1530350" y="2330450"/>
          <p14:tracePt t="30437" x="1504950" y="2317750"/>
          <p14:tracePt t="30454" x="1454150" y="2305050"/>
          <p14:tracePt t="30470" x="1416050" y="2305050"/>
          <p14:tracePt t="30487" x="1358900" y="2311400"/>
          <p14:tracePt t="30504" x="1314450" y="2330450"/>
          <p14:tracePt t="30520" x="1301750" y="2343150"/>
          <p14:tracePt t="30537" x="1289050" y="2368550"/>
          <p14:tracePt t="30554" x="1289050" y="2400300"/>
          <p14:tracePt t="30571" x="1289050" y="2419350"/>
          <p14:tracePt t="30587" x="1289050" y="2438400"/>
          <p14:tracePt t="30604" x="1301750" y="2451100"/>
          <p14:tracePt t="30771" x="0" y="0"/>
        </p14:tracePtLst>
        <p14:tracePtLst>
          <p14:tracePt t="32470" x="1092200" y="2273300"/>
          <p14:tracePt t="32479" x="1092200" y="2286000"/>
          <p14:tracePt t="32487" x="1092200" y="2298700"/>
          <p14:tracePt t="32504" x="1092200" y="2330450"/>
          <p14:tracePt t="32520" x="1092200" y="2362200"/>
          <p14:tracePt t="32536" x="1092200" y="2400300"/>
          <p14:tracePt t="32553" x="1092200" y="2438400"/>
          <p14:tracePt t="32555" x="1098550" y="2457450"/>
          <p14:tracePt t="32570" x="1111250" y="2476500"/>
          <p14:tracePt t="32587" x="1162050" y="2520950"/>
          <p14:tracePt t="32603" x="1219200" y="2546350"/>
          <p14:tracePt t="32620" x="1308100" y="2565400"/>
          <p14:tracePt t="32636" x="1397000" y="2571750"/>
          <p14:tracePt t="32653" x="1485900" y="2571750"/>
          <p14:tracePt t="32669" x="1536700" y="2565400"/>
          <p14:tracePt t="32686" x="1555750" y="2552700"/>
          <p14:tracePt t="32703" x="1568450" y="2533650"/>
          <p14:tracePt t="32719" x="1568450" y="2514600"/>
          <p14:tracePt t="32736" x="1568450" y="2476500"/>
          <p14:tracePt t="32753" x="1568450" y="2432050"/>
          <p14:tracePt t="32769" x="1549400" y="2387600"/>
          <p14:tracePt t="32786" x="1524000" y="2349500"/>
          <p14:tracePt t="32787" x="1511300" y="2336800"/>
          <p14:tracePt t="32803" x="1479550" y="2298700"/>
          <p14:tracePt t="32819" x="1441450" y="2273300"/>
          <p14:tracePt t="32836" x="1403350" y="2260600"/>
          <p14:tracePt t="32853" x="1390650" y="2254250"/>
          <p14:tracePt t="32870" x="1377950" y="2254250"/>
          <p14:tracePt t="32886" x="1365250" y="2254250"/>
          <p14:tracePt t="32903" x="1346200" y="2254250"/>
          <p14:tracePt t="32919" x="1301750" y="2266950"/>
          <p14:tracePt t="32936" x="1270000" y="2292350"/>
          <p14:tracePt t="32953" x="1244600" y="2311400"/>
          <p14:tracePt t="32956" x="1231900" y="2317750"/>
          <p14:tracePt t="32970" x="1231900" y="2330450"/>
          <p14:tracePt t="32986" x="1206500" y="2362200"/>
          <p14:tracePt t="33003" x="1193800" y="2393950"/>
          <p14:tracePt t="33019" x="1193800" y="2413000"/>
          <p14:tracePt t="33036" x="1193800" y="2432050"/>
          <p14:tracePt t="33053" x="1193800" y="2444750"/>
          <p14:tracePt t="33070" x="1193800" y="2463800"/>
          <p14:tracePt t="33086" x="1193800" y="2476500"/>
          <p14:tracePt t="33103" x="1206500" y="2495550"/>
          <p14:tracePt t="33120" x="1212850" y="2514600"/>
          <p14:tracePt t="33136" x="1244600" y="2533650"/>
          <p14:tracePt t="33153" x="1270000" y="2546350"/>
          <p14:tracePt t="33169" x="1295400" y="2559050"/>
          <p14:tracePt t="33172" x="1301750" y="2559050"/>
          <p14:tracePt t="33187" x="1320800" y="2559050"/>
          <p14:tracePt t="33203" x="1339850" y="2565400"/>
          <p14:tracePt t="33219" x="1352550" y="2565400"/>
          <p14:tracePt t="33236" x="1365250" y="2565400"/>
          <p14:tracePt t="33269" x="1371600" y="2565400"/>
          <p14:tracePt t="33286" x="1384300" y="2565400"/>
          <p14:tracePt t="33303" x="1390650" y="2559050"/>
          <p14:tracePt t="33320" x="1397000" y="2552700"/>
          <p14:tracePt t="33336" x="1409700" y="2533650"/>
          <p14:tracePt t="33353" x="1409700" y="2527300"/>
          <p14:tracePt t="33370" x="1409700" y="2514600"/>
          <p14:tracePt t="33373" x="1416050" y="2501900"/>
          <p14:tracePt t="33396" x="1422400" y="2489200"/>
          <p14:tracePt t="33412" x="1428750" y="2476500"/>
          <p14:tracePt t="33436" x="1428750" y="2463800"/>
          <p14:tracePt t="33443" x="1428750" y="2457450"/>
          <p14:tracePt t="33452" x="1428750" y="2451100"/>
          <p14:tracePt t="33469" x="1428750" y="2432050"/>
          <p14:tracePt t="33486" x="1428750" y="2413000"/>
          <p14:tracePt t="33502" x="1428750" y="2381250"/>
          <p14:tracePt t="33519" x="1428750" y="2368550"/>
          <p14:tracePt t="33536" x="1416050" y="2343150"/>
          <p14:tracePt t="33552" x="1403350" y="2317750"/>
          <p14:tracePt t="33570" x="1397000" y="2311400"/>
          <p14:tracePt t="33572" x="1390650" y="2305050"/>
          <p14:tracePt t="33586" x="1390650" y="2298700"/>
          <p14:tracePt t="33603" x="1371600" y="2298700"/>
          <p14:tracePt t="33619" x="1365250" y="2298700"/>
          <p14:tracePt t="33636" x="1352550" y="2298700"/>
          <p14:tracePt t="33652" x="1339850" y="2298700"/>
          <p14:tracePt t="33669" x="1333500" y="2298700"/>
          <p14:tracePt t="33686" x="1320800" y="2298700"/>
          <p14:tracePt t="33702" x="1314450" y="2298700"/>
          <p14:tracePt t="33724" x="1308100" y="2305050"/>
          <p14:tracePt t="33740" x="1301750" y="2311400"/>
          <p14:tracePt t="33756" x="1295400" y="2317750"/>
          <p14:tracePt t="33769" x="1289050" y="2324100"/>
          <p14:tracePt t="33787" x="1282700" y="2336800"/>
          <p14:tracePt t="33803" x="1282700" y="2343150"/>
          <p14:tracePt t="33819" x="1282700" y="2349500"/>
          <p14:tracePt t="33837" x="1282700" y="2362200"/>
          <p14:tracePt t="33853" x="1282700" y="2368550"/>
          <p14:tracePt t="33869" x="1282700" y="2374900"/>
          <p14:tracePt t="33893" x="1282700" y="2381250"/>
          <p14:tracePt t="33916" x="1282700" y="2387600"/>
          <p14:tracePt t="33925" x="1282700" y="2393950"/>
          <p14:tracePt t="33936" x="1282700" y="2400300"/>
          <p14:tracePt t="33953" x="1282700" y="2406650"/>
          <p14:tracePt t="33969" x="1282700" y="2413000"/>
          <p14:tracePt t="34012" x="1282700" y="2419350"/>
          <p14:tracePt t="34030" x="1282700" y="2425700"/>
          <p14:tracePt t="34036" x="1282700" y="2432050"/>
          <p14:tracePt t="34044" x="1282700" y="2438400"/>
          <p14:tracePt t="34053" x="1282700" y="2451100"/>
          <p14:tracePt t="34069" x="1289050" y="2463800"/>
          <p14:tracePt t="34087" x="1295400" y="2476500"/>
          <p14:tracePt t="34103" x="1301750" y="2482850"/>
          <p14:tracePt t="34120" x="1301750" y="2489200"/>
          <p14:tracePt t="34136" x="1314450" y="2508250"/>
          <p14:tracePt t="34139" x="1320800" y="2508250"/>
          <p14:tracePt t="34153" x="1320800" y="2514600"/>
          <p14:tracePt t="34169" x="1327150" y="2520950"/>
          <p14:tracePt t="34171" x="1333500" y="2520950"/>
          <p14:tracePt t="34237" x="1339850" y="2520950"/>
          <p14:tracePt t="34246" x="1352550" y="2520950"/>
          <p14:tracePt t="34254" x="1358900" y="2514600"/>
          <p14:tracePt t="34270" x="1365250" y="2482850"/>
          <p14:tracePt t="34286" x="1371600" y="2463800"/>
          <p14:tracePt t="34303" x="1377950" y="2432050"/>
          <p14:tracePt t="34320" x="1377950" y="2400300"/>
          <p14:tracePt t="34324" x="1377950" y="2393950"/>
          <p14:tracePt t="34337" x="1377950" y="2381250"/>
          <p14:tracePt t="34353" x="1377950" y="2362200"/>
          <p14:tracePt t="34371" x="1371600" y="2349500"/>
          <p14:tracePt t="34387" x="1352550" y="2330450"/>
          <p14:tracePt t="34404" x="1333500" y="2317750"/>
          <p14:tracePt t="34420" x="1320800" y="2317750"/>
          <p14:tracePt t="34436" x="1308100" y="2317750"/>
          <p14:tracePt t="34452" x="1295400" y="2317750"/>
          <p14:tracePt t="34469" x="1282700" y="2317750"/>
          <p14:tracePt t="34486" x="1263650" y="2317750"/>
          <p14:tracePt t="34502" x="1250950" y="2324100"/>
          <p14:tracePt t="34519" x="1244600" y="2330450"/>
          <p14:tracePt t="34536" x="1231900" y="2355850"/>
          <p14:tracePt t="34552" x="1231900" y="2368550"/>
          <p14:tracePt t="34569" x="1231900" y="2387600"/>
          <p14:tracePt t="34574" x="1231900" y="2400300"/>
          <p14:tracePt t="34588" x="1231900" y="2406650"/>
          <p14:tracePt t="34603" x="1231900" y="2413000"/>
          <p14:tracePt t="34620" x="1231900" y="2432050"/>
          <p14:tracePt t="34636" x="1238250" y="2432050"/>
          <p14:tracePt t="34652" x="1238250" y="2438400"/>
          <p14:tracePt t="34670" x="1244600" y="2451100"/>
          <p14:tracePt t="34686" x="1250950" y="2451100"/>
          <p14:tracePt t="35187" x="0" y="0"/>
        </p14:tracePtLst>
        <p14:tracePtLst>
          <p14:tracePt t="36878" x="1206500" y="2254250"/>
          <p14:tracePt t="36900" x="1200150" y="2254250"/>
          <p14:tracePt t="36907" x="1193800" y="2254250"/>
          <p14:tracePt t="36918" x="1193800" y="2266950"/>
          <p14:tracePt t="36935" x="1181100" y="2305050"/>
          <p14:tracePt t="36952" x="1168400" y="2343150"/>
          <p14:tracePt t="36968" x="1162050" y="2387600"/>
          <p14:tracePt t="36985" x="1162050" y="2432050"/>
          <p14:tracePt t="36988" x="1162050" y="2457450"/>
          <p14:tracePt t="37002" x="1162050" y="2489200"/>
          <p14:tracePt t="37019" x="1206500" y="2571750"/>
          <p14:tracePt t="37036" x="1244600" y="2590800"/>
          <p14:tracePt t="37052" x="1276350" y="2603500"/>
          <p14:tracePt t="37068" x="1308100" y="2603500"/>
          <p14:tracePt t="37086" x="1339850" y="2584450"/>
          <p14:tracePt t="37102" x="1365250" y="2546350"/>
          <p14:tracePt t="37118" x="1377950" y="2495550"/>
          <p14:tracePt t="37135" x="1377950" y="2444750"/>
          <p14:tracePt t="37152" x="1371600" y="2374900"/>
          <p14:tracePt t="37168" x="1358900" y="2330450"/>
          <p14:tracePt t="37185" x="1339850" y="2305050"/>
          <p14:tracePt t="37187" x="1333500" y="2298700"/>
          <p14:tracePt t="37201" x="1320800" y="2292350"/>
          <p14:tracePt t="37218" x="1308100" y="2279650"/>
          <p14:tracePt t="37235" x="1295400" y="2279650"/>
          <p14:tracePt t="37251" x="1289050" y="2279650"/>
          <p14:tracePt t="37268" x="1282700" y="2279650"/>
          <p14:tracePt t="37531" x="0" y="0"/>
        </p14:tracePtLst>
        <p14:tracePtLst>
          <p14:tracePt t="38263" x="1739900" y="2241550"/>
          <p14:tracePt t="38295" x="1727200" y="2241550"/>
          <p14:tracePt t="38310" x="1720850" y="2254250"/>
          <p14:tracePt t="38318" x="1714500" y="2266950"/>
          <p14:tracePt t="38326" x="1714500" y="2273300"/>
          <p14:tracePt t="38335" x="1708150" y="2298700"/>
          <p14:tracePt t="38352" x="1708150" y="2330450"/>
          <p14:tracePt t="38355" x="1708150" y="2343150"/>
          <p14:tracePt t="38368" x="1708150" y="2368550"/>
          <p14:tracePt t="38384" x="1708150" y="2413000"/>
          <p14:tracePt t="38401" x="1714500" y="2482850"/>
          <p14:tracePt t="38418" x="1733550" y="2533650"/>
          <p14:tracePt t="38419" x="1739900" y="2552700"/>
          <p14:tracePt t="38435" x="1758950" y="2578100"/>
          <p14:tracePt t="38451" x="1771650" y="2590800"/>
          <p14:tracePt t="38468" x="1778000" y="2597150"/>
          <p14:tracePt t="38484" x="1784350" y="2603500"/>
          <p14:tracePt t="38501" x="1803400" y="2616200"/>
          <p14:tracePt t="38517" x="1828800" y="2622550"/>
          <p14:tracePt t="38534" x="1885950" y="2635250"/>
          <p14:tracePt t="38551" x="1911350" y="2635250"/>
          <p14:tracePt t="38567" x="1949450" y="2635250"/>
          <p14:tracePt t="38584" x="1974850" y="2635250"/>
          <p14:tracePt t="38601" x="2012950" y="2635250"/>
          <p14:tracePt t="38618" x="2057400" y="2628900"/>
          <p14:tracePt t="38621" x="2082800" y="2622550"/>
          <p14:tracePt t="38635" x="2114550" y="2609850"/>
          <p14:tracePt t="38651" x="2139950" y="2597150"/>
          <p14:tracePt t="38668" x="2152650" y="2584450"/>
          <p14:tracePt t="38684" x="2159000" y="2565400"/>
          <p14:tracePt t="38701" x="2165350" y="2540000"/>
          <p14:tracePt t="38717" x="2165350" y="2527300"/>
          <p14:tracePt t="38734" x="2171700" y="2501900"/>
          <p14:tracePt t="38751" x="2171700" y="2463800"/>
          <p14:tracePt t="38768" x="2171700" y="2432050"/>
          <p14:tracePt t="38784" x="2171700" y="2387600"/>
          <p14:tracePt t="38801" x="2159000" y="2368550"/>
          <p14:tracePt t="38805" x="2159000" y="2355850"/>
          <p14:tracePt t="38817" x="2152650" y="2343150"/>
          <p14:tracePt t="38834" x="2139950" y="2324100"/>
          <p14:tracePt t="38852" x="2127250" y="2311400"/>
          <p14:tracePt t="38868" x="2114550" y="2305050"/>
          <p14:tracePt t="38885" x="2089150" y="2286000"/>
          <p14:tracePt t="38901" x="2063750" y="2273300"/>
          <p14:tracePt t="38917" x="2032000" y="2260600"/>
          <p14:tracePt t="38935" x="2006600" y="2260600"/>
          <p14:tracePt t="38951" x="1962150" y="2254250"/>
          <p14:tracePt t="38967" x="1930400" y="2247900"/>
          <p14:tracePt t="38984" x="1905000" y="2247900"/>
          <p14:tracePt t="39001" x="1885950" y="2247900"/>
          <p14:tracePt t="39018" x="1854200" y="2247900"/>
          <p14:tracePt t="39020" x="1847850" y="2247900"/>
          <p14:tracePt t="39035" x="1828800" y="2260600"/>
          <p14:tracePt t="39051" x="1822450" y="2273300"/>
          <p14:tracePt t="39067" x="1797050" y="2298700"/>
          <p14:tracePt t="39084" x="1784350" y="2324100"/>
          <p14:tracePt t="39101" x="1784350" y="2349500"/>
          <p14:tracePt t="39118" x="1778000" y="2381250"/>
          <p14:tracePt t="39134" x="1778000" y="2387600"/>
          <p14:tracePt t="39151" x="1778000" y="2400300"/>
          <p14:tracePt t="39168" x="1771650" y="2425700"/>
          <p14:tracePt t="39171" x="1771650" y="2432050"/>
          <p14:tracePt t="39184" x="1771650" y="2444750"/>
          <p14:tracePt t="39201" x="1771650" y="2463800"/>
          <p14:tracePt t="39204" x="1771650" y="2476500"/>
          <p14:tracePt t="39217" x="1771650" y="2482850"/>
          <p14:tracePt t="39234" x="1771650" y="2501900"/>
          <p14:tracePt t="39251" x="1771650" y="2514600"/>
          <p14:tracePt t="39267" x="1778000" y="2527300"/>
          <p14:tracePt t="39284" x="1790700" y="2540000"/>
          <p14:tracePt t="39301" x="1809750" y="2559050"/>
          <p14:tracePt t="39317" x="1847850" y="2584450"/>
          <p14:tracePt t="39334" x="1898650" y="2603500"/>
          <p14:tracePt t="39351" x="1968500" y="2622550"/>
          <p14:tracePt t="39368" x="2019300" y="2635250"/>
          <p14:tracePt t="39384" x="2070100" y="2635250"/>
          <p14:tracePt t="39388" x="2076450" y="2628900"/>
          <p14:tracePt t="39401" x="2089150" y="2616200"/>
          <p14:tracePt t="39418" x="2101850" y="2578100"/>
          <p14:tracePt t="39435" x="2114550" y="2514600"/>
          <p14:tracePt t="39451" x="2114550" y="2489200"/>
          <p14:tracePt t="39467" x="2114550" y="2451100"/>
          <p14:tracePt t="39484" x="2114550" y="2413000"/>
          <p14:tracePt t="39501" x="2101850" y="2368550"/>
          <p14:tracePt t="39517" x="2082800" y="2324100"/>
          <p14:tracePt t="39534" x="2057400" y="2292350"/>
          <p14:tracePt t="39551" x="2051050" y="2266950"/>
          <p14:tracePt t="39567" x="2038350" y="2260600"/>
          <p14:tracePt t="39932" x="0" y="0"/>
        </p14:tracePtLst>
        <p14:tracePtLst>
          <p14:tracePt t="40575" x="2241550" y="2336800"/>
          <p14:tracePt t="40671" x="2241550" y="2343150"/>
          <p14:tracePt t="40680" x="2241550" y="2355850"/>
          <p14:tracePt t="40688" x="2241550" y="2368550"/>
          <p14:tracePt t="40700" x="2241550" y="2406650"/>
          <p14:tracePt t="40717" x="2241550" y="2438400"/>
          <p14:tracePt t="40733" x="2247900" y="2457450"/>
          <p14:tracePt t="40750" x="2254250" y="2457450"/>
          <p14:tracePt t="40767" x="2260600" y="2470150"/>
          <p14:tracePt t="40813" x="2260600" y="2476500"/>
          <p14:tracePt t="40828" x="2273300" y="2476500"/>
          <p14:tracePt t="40837" x="2286000" y="2476500"/>
          <p14:tracePt t="40844" x="2298700" y="2476500"/>
          <p14:tracePt t="40853" x="2324100" y="2476500"/>
          <p14:tracePt t="40867" x="2374900" y="2476500"/>
          <p14:tracePt t="40884" x="2438400" y="2476500"/>
          <p14:tracePt t="40900" x="2501900" y="2476500"/>
          <p14:tracePt t="40917" x="2597150" y="2476500"/>
          <p14:tracePt t="40934" x="2717800" y="2476500"/>
          <p14:tracePt t="40950" x="2876550" y="2476500"/>
          <p14:tracePt t="40967" x="3041650" y="2476500"/>
          <p14:tracePt t="40984" x="3200400" y="2476500"/>
          <p14:tracePt t="41000" x="3340100" y="2476500"/>
          <p14:tracePt t="41017" x="3467100" y="2476500"/>
          <p14:tracePt t="41019" x="3530600" y="2476500"/>
          <p14:tracePt t="41033" x="3581400" y="2476500"/>
          <p14:tracePt t="41050" x="3702050" y="2476500"/>
          <p14:tracePt t="41067" x="3841750" y="2476500"/>
          <p14:tracePt t="41083" x="3905250" y="2476500"/>
          <p14:tracePt t="41100" x="3949700" y="2476500"/>
          <p14:tracePt t="41117" x="3987800" y="2476500"/>
          <p14:tracePt t="41133" x="4013200" y="2476500"/>
          <p14:tracePt t="41150" x="4044950" y="2476500"/>
          <p14:tracePt t="41167" x="4083050" y="2476500"/>
          <p14:tracePt t="41184" x="4108450" y="2476500"/>
          <p14:tracePt t="41200" x="4127500" y="2476500"/>
          <p14:tracePt t="41217" x="4146550" y="2476500"/>
          <p14:tracePt t="41234" x="4152900" y="2476500"/>
          <p14:tracePt t="41250" x="4159250" y="2476500"/>
          <p14:tracePt t="41412" x="0" y="0"/>
        </p14:tracePtLst>
        <p14:tracePtLst>
          <p14:tracePt t="41828" x="2495550" y="2476500"/>
          <p14:tracePt t="41956" x="2514600" y="2476500"/>
          <p14:tracePt t="41965" x="2565400" y="2476500"/>
          <p14:tracePt t="41972" x="2628900" y="2476500"/>
          <p14:tracePt t="41983" x="2724150" y="2476500"/>
          <p14:tracePt t="42000" x="2959100" y="2476500"/>
          <p14:tracePt t="42016" x="3238500" y="2476500"/>
          <p14:tracePt t="42021" x="3371850" y="2476500"/>
          <p14:tracePt t="42033" x="3505200" y="2476500"/>
          <p14:tracePt t="42050" x="3740150" y="2476500"/>
          <p14:tracePt t="42067" x="3981450" y="2476500"/>
          <p14:tracePt t="42083" x="4057650" y="2476500"/>
          <p14:tracePt t="42100" x="4102100" y="2476500"/>
          <p14:tracePt t="42117" x="4146550" y="2476500"/>
          <p14:tracePt t="42134" x="4184650" y="2476500"/>
          <p14:tracePt t="42150" x="4235450" y="2476500"/>
          <p14:tracePt t="42167" x="4254500" y="2476500"/>
          <p14:tracePt t="42171" x="4260850" y="2476500"/>
          <p14:tracePt t="42396" x="0" y="0"/>
        </p14:tracePtLst>
        <p14:tracePtLst>
          <p14:tracePt t="42828" x="2641600" y="2476500"/>
          <p14:tracePt t="42935" x="2660650" y="2476500"/>
          <p14:tracePt t="42942" x="2705100" y="2476500"/>
          <p14:tracePt t="42950" x="2781300" y="2476500"/>
          <p14:tracePt t="42968" x="2990850" y="2476500"/>
          <p14:tracePt t="42983" x="3289300" y="2476500"/>
          <p14:tracePt t="43000" x="3632200" y="2476500"/>
          <p14:tracePt t="43016" x="3917950" y="2476500"/>
          <p14:tracePt t="43033" x="4095750" y="2476500"/>
          <p14:tracePt t="43049" x="4184650" y="2476500"/>
          <p14:tracePt t="43052" x="4197350" y="2476500"/>
          <p14:tracePt t="43067" x="4216400" y="2476500"/>
          <p14:tracePt t="43539" x="0" y="0"/>
        </p14:tracePtLst>
        <p14:tracePtLst>
          <p14:tracePt t="49558" x="1968500" y="2768600"/>
          <p14:tracePt t="49566" x="1962150" y="2768600"/>
          <p14:tracePt t="49581" x="1962150" y="2774950"/>
          <p14:tracePt t="49598" x="1955800" y="2806700"/>
          <p14:tracePt t="49614" x="1955800" y="2844800"/>
          <p14:tracePt t="49631" x="1968500" y="2876550"/>
          <p14:tracePt t="49647" x="1993900" y="2901950"/>
          <p14:tracePt t="49652" x="2006600" y="2908300"/>
          <p14:tracePt t="49664" x="2019300" y="2914650"/>
          <p14:tracePt t="49681" x="2051050" y="2921000"/>
          <p14:tracePt t="49698" x="2095500" y="2921000"/>
          <p14:tracePt t="49701" x="2127250" y="2921000"/>
          <p14:tracePt t="49715" x="2171700" y="2895600"/>
          <p14:tracePt t="49731" x="2203450" y="2857500"/>
          <p14:tracePt t="49747" x="2216150" y="2825750"/>
          <p14:tracePt t="49764" x="2216150" y="2794000"/>
          <p14:tracePt t="49780" x="2216150" y="2774950"/>
          <p14:tracePt t="49923" x="0" y="0"/>
        </p14:tracePtLst>
        <p14:tracePtLst>
          <p14:tracePt t="50997" x="2933700" y="2698750"/>
          <p14:tracePt t="51013" x="2927350" y="2705100"/>
          <p14:tracePt t="51022" x="2927350" y="2711450"/>
          <p14:tracePt t="51031" x="2927350" y="2724150"/>
          <p14:tracePt t="51047" x="2927350" y="2774950"/>
          <p14:tracePt t="51064" x="2933700" y="2832100"/>
          <p14:tracePt t="51068" x="2946400" y="2857500"/>
          <p14:tracePt t="51081" x="2959100" y="2876550"/>
          <p14:tracePt t="51084" x="2971800" y="2889250"/>
          <p14:tracePt t="51097" x="2978150" y="2895600"/>
          <p14:tracePt t="51113" x="3003550" y="2908300"/>
          <p14:tracePt t="51115" x="3009900" y="2908300"/>
          <p14:tracePt t="51131" x="3041650" y="2908300"/>
          <p14:tracePt t="51147" x="3079750" y="2901950"/>
          <p14:tracePt t="51163" x="3111500" y="2876550"/>
          <p14:tracePt t="51180" x="3130550" y="2844800"/>
          <p14:tracePt t="51197" x="3130550" y="2832100"/>
          <p14:tracePt t="51213" x="3130550" y="2825750"/>
          <p14:tracePt t="51231" x="3130550" y="2819400"/>
          <p14:tracePt t="51443" x="0" y="0"/>
        </p14:tracePtLst>
        <p14:tracePtLst>
          <p14:tracePt t="52495" x="3746500" y="2635250"/>
          <p14:tracePt t="52504" x="3733800" y="2647950"/>
          <p14:tracePt t="52513" x="3727450" y="2660650"/>
          <p14:tracePt t="52530" x="3708400" y="2679700"/>
          <p14:tracePt t="52547" x="3695700" y="2705100"/>
          <p14:tracePt t="52564" x="3695700" y="2711450"/>
          <p14:tracePt t="52580" x="3695700" y="2730500"/>
          <p14:tracePt t="52597" x="3695700" y="2749550"/>
          <p14:tracePt t="52613" x="3708400" y="2794000"/>
          <p14:tracePt t="52630" x="3740150" y="2832100"/>
          <p14:tracePt t="52647" x="3803650" y="2870200"/>
          <p14:tracePt t="52663" x="3917950" y="2921000"/>
          <p14:tracePt t="52681" x="4076700" y="2952750"/>
          <p14:tracePt t="52685" x="4184650" y="2984500"/>
          <p14:tracePt t="52700" x="4413250" y="3028950"/>
          <p14:tracePt t="52713" x="4533900" y="3048000"/>
          <p14:tracePt t="52731" x="4864100" y="3054350"/>
          <p14:tracePt t="52747" x="5010150" y="3054350"/>
          <p14:tracePt t="52763" x="5118100" y="3054350"/>
          <p14:tracePt t="52780" x="5200650" y="3054350"/>
          <p14:tracePt t="52796" x="5289550" y="3054350"/>
          <p14:tracePt t="52813" x="5365750" y="3054350"/>
          <p14:tracePt t="52829" x="5410200" y="3048000"/>
          <p14:tracePt t="52846" x="5429250" y="3041650"/>
          <p14:tracePt t="52862" x="5435600" y="3028950"/>
          <p14:tracePt t="52880" x="5435600" y="3016250"/>
          <p14:tracePt t="52896" x="5435600" y="2990850"/>
          <p14:tracePt t="52899" x="5435600" y="2971800"/>
          <p14:tracePt t="52913" x="5435600" y="2952750"/>
          <p14:tracePt t="52930" x="5429250" y="2914650"/>
          <p14:tracePt t="52933" x="5429250" y="2895600"/>
          <p14:tracePt t="52947" x="5416550" y="2844800"/>
          <p14:tracePt t="52964" x="5410200" y="2813050"/>
          <p14:tracePt t="52980" x="5403850" y="2787650"/>
          <p14:tracePt t="52997" x="5391150" y="2743200"/>
          <p14:tracePt t="53013" x="5384800" y="2717800"/>
          <p14:tracePt t="53030" x="5372100" y="2692400"/>
          <p14:tracePt t="53046" x="5365750" y="2673350"/>
          <p14:tracePt t="53063" x="5359400" y="2660650"/>
          <p14:tracePt t="53080" x="5346700" y="2647950"/>
          <p14:tracePt t="53084" x="5340350" y="2641600"/>
          <p14:tracePt t="53100" x="5334000" y="2635250"/>
          <p14:tracePt t="53113" x="5327650" y="2635250"/>
          <p14:tracePt t="53129" x="5314950" y="2628900"/>
          <p14:tracePt t="53147" x="5295900" y="2628900"/>
          <p14:tracePt t="53164" x="5289550" y="2628900"/>
          <p14:tracePt t="53180" x="5283200" y="2628900"/>
          <p14:tracePt t="53261" x="0" y="0"/>
        </p14:tracePtLst>
        <p14:tracePtLst>
          <p14:tracePt t="53721" x="5753100" y="2686050"/>
          <p14:tracePt t="53734" x="5746750" y="2698750"/>
          <p14:tracePt t="53744" x="5746750" y="2705100"/>
          <p14:tracePt t="53752" x="5746750" y="2711450"/>
          <p14:tracePt t="53763" x="5746750" y="2749550"/>
          <p14:tracePt t="53780" x="5746750" y="2787650"/>
          <p14:tracePt t="53796" x="5765800" y="2825750"/>
          <p14:tracePt t="53813" x="5810250" y="2863850"/>
          <p14:tracePt t="53829" x="5918200" y="2914650"/>
          <p14:tracePt t="53846" x="6045200" y="2946400"/>
          <p14:tracePt t="53862" x="6178550" y="2959100"/>
          <p14:tracePt t="53879" x="6235700" y="2959100"/>
          <p14:tracePt t="53896" x="6254750" y="2959100"/>
          <p14:tracePt t="53912" x="6261100" y="2959100"/>
          <p14:tracePt t="53930" x="6261100" y="2927350"/>
          <p14:tracePt t="53947" x="6261100" y="2882900"/>
          <p14:tracePt t="53963" x="6229350" y="2825750"/>
          <p14:tracePt t="53979" x="6216650" y="2781300"/>
          <p14:tracePt t="53996" x="6197600" y="2755900"/>
          <p14:tracePt t="54012" x="6184900" y="2730500"/>
          <p14:tracePt t="54029" x="6178550" y="2724150"/>
          <p14:tracePt t="54046" x="6172200" y="2717800"/>
          <p14:tracePt t="54163" x="0" y="0"/>
        </p14:tracePtLst>
        <p14:tracePtLst>
          <p14:tracePt t="54547" x="6623050" y="2762250"/>
          <p14:tracePt t="54555" x="6616700" y="2762250"/>
          <p14:tracePt t="54579" x="6604000" y="2762250"/>
          <p14:tracePt t="54595" x="6597650" y="2774950"/>
          <p14:tracePt t="54603" x="6597650" y="2787650"/>
          <p14:tracePt t="54612" x="6597650" y="2813050"/>
          <p14:tracePt t="54628" x="6604000" y="2882900"/>
          <p14:tracePt t="54645" x="6642100" y="2940050"/>
          <p14:tracePt t="54662" x="6705600" y="2990850"/>
          <p14:tracePt t="54679" x="6807200" y="3022600"/>
          <p14:tracePt t="54695" x="6927850" y="3028950"/>
          <p14:tracePt t="54712" x="7048500" y="3009900"/>
          <p14:tracePt t="54728" x="7112000" y="2978150"/>
          <p14:tracePt t="54745" x="7124700" y="2952750"/>
          <p14:tracePt t="54762" x="7124700" y="2933700"/>
          <p14:tracePt t="54778" x="7124700" y="2895600"/>
          <p14:tracePt t="54795" x="7105650" y="2876550"/>
          <p14:tracePt t="54812" x="7080250" y="2857500"/>
          <p14:tracePt t="54828" x="7048500" y="2832100"/>
          <p14:tracePt t="54845" x="7010400" y="2813050"/>
          <p14:tracePt t="54862" x="6978650" y="2787650"/>
          <p14:tracePt t="54878" x="6953250" y="2774950"/>
          <p14:tracePt t="54895" x="6946900" y="2768600"/>
          <p14:tracePt t="54912" x="6940550" y="2768600"/>
          <p14:tracePt t="54948" x="0" y="0"/>
        </p14:tracePtLst>
        <p14:tracePtLst>
          <p14:tracePt t="55580" x="3905250" y="2673350"/>
          <p14:tracePt t="55587" x="3898900" y="2686050"/>
          <p14:tracePt t="55595" x="3892550" y="2692400"/>
          <p14:tracePt t="55612" x="3886200" y="2730500"/>
          <p14:tracePt t="55628" x="3879850" y="2768600"/>
          <p14:tracePt t="55645" x="3879850" y="2819400"/>
          <p14:tracePt t="55661" x="3879850" y="2863850"/>
          <p14:tracePt t="55678" x="3886200" y="2895600"/>
          <p14:tracePt t="55695" x="3911600" y="2914650"/>
          <p14:tracePt t="55712" x="3943350" y="2940050"/>
          <p14:tracePt t="55728" x="4019550" y="2959100"/>
          <p14:tracePt t="55745" x="4171950" y="2997200"/>
          <p14:tracePt t="55762" x="4375150" y="3009900"/>
          <p14:tracePt t="55764" x="4457700" y="3009900"/>
          <p14:tracePt t="55779" x="4616450" y="3009900"/>
          <p14:tracePt t="55795" x="4743450" y="3009900"/>
          <p14:tracePt t="55812" x="4819650" y="3003550"/>
          <p14:tracePt t="55828" x="4857750" y="2997200"/>
          <p14:tracePt t="55845" x="4876800" y="2997200"/>
          <p14:tracePt t="55862" x="4889500" y="2984500"/>
          <p14:tracePt t="55878" x="4914900" y="2971800"/>
          <p14:tracePt t="55895" x="4921250" y="2965450"/>
          <p14:tracePt t="55912" x="4933950" y="2952750"/>
          <p14:tracePt t="55928" x="4946650" y="2927350"/>
          <p14:tracePt t="55945" x="4953000" y="2921000"/>
          <p14:tracePt t="55948" x="4959350" y="2908300"/>
          <p14:tracePt t="55965" x="4965700" y="2889250"/>
          <p14:tracePt t="55979" x="4972050" y="2876550"/>
          <p14:tracePt t="55995" x="4972050" y="2857500"/>
          <p14:tracePt t="56012" x="4978400" y="2838450"/>
          <p14:tracePt t="56036" x="4978400" y="2832100"/>
          <p14:tracePt t="56045" x="4978400" y="2825750"/>
          <p14:tracePt t="56172" x="0" y="0"/>
        </p14:tracePtLst>
        <p14:tracePtLst>
          <p14:tracePt t="56575" x="4013200" y="2654300"/>
          <p14:tracePt t="56581" x="4006850" y="2654300"/>
          <p14:tracePt t="56597" x="4000500" y="2660650"/>
          <p14:tracePt t="56613" x="3994150" y="2673350"/>
          <p14:tracePt t="56629" x="3987800" y="2686050"/>
          <p14:tracePt t="56645" x="3987800" y="2705100"/>
          <p14:tracePt t="56662" x="3987800" y="2736850"/>
          <p14:tracePt t="56678" x="3987800" y="2774950"/>
          <p14:tracePt t="56695" x="4006850" y="2813050"/>
          <p14:tracePt t="56712" x="4038600" y="2844800"/>
          <p14:tracePt t="56729" x="4102100" y="2876550"/>
          <p14:tracePt t="56732" x="4146550" y="2901950"/>
          <p14:tracePt t="56745" x="4222750" y="2927350"/>
          <p14:tracePt t="56762" x="4406900" y="2959100"/>
          <p14:tracePt t="56765" x="4508500" y="2978150"/>
          <p14:tracePt t="56779" x="4679950" y="2990850"/>
          <p14:tracePt t="56795" x="4800600" y="2990850"/>
          <p14:tracePt t="56812" x="4845050" y="2984500"/>
          <p14:tracePt t="56828" x="4864100" y="2978150"/>
          <p14:tracePt t="56845" x="4876800" y="2971800"/>
          <p14:tracePt t="56862" x="4883150" y="2965450"/>
          <p14:tracePt t="56878" x="4895850" y="2940050"/>
          <p14:tracePt t="56895" x="4902200" y="2921000"/>
          <p14:tracePt t="56911" x="4914900" y="2889250"/>
          <p14:tracePt t="56928" x="4927600" y="2863850"/>
          <p14:tracePt t="56932" x="4927600" y="2857500"/>
          <p14:tracePt t="56948" x="4927600" y="2851150"/>
          <p14:tracePt t="56962" x="4927600" y="2844800"/>
          <p14:tracePt t="56979" x="4927600" y="2838450"/>
          <p14:tracePt t="56997" x="4927600" y="2832100"/>
          <p14:tracePt t="57013" x="4927600" y="2825750"/>
          <p14:tracePt t="57030" x="4933950" y="2819400"/>
          <p14:tracePt t="57046" x="4933950" y="2813050"/>
          <p14:tracePt t="57062" x="4933950" y="2800350"/>
          <p14:tracePt t="57078" x="4927600" y="2787650"/>
          <p14:tracePt t="57095" x="4921250" y="2781300"/>
          <p14:tracePt t="57111" x="4908550" y="2762250"/>
          <p14:tracePt t="57128" x="4902200" y="2755900"/>
          <p14:tracePt t="57133" x="4895850" y="2749550"/>
          <p14:tracePt t="57145" x="4889500" y="2749550"/>
          <p14:tracePt t="57162" x="4876800" y="2743200"/>
          <p14:tracePt t="57178" x="4864100" y="2736850"/>
          <p14:tracePt t="57196" x="4851400" y="2736850"/>
          <p14:tracePt t="57212" x="4845050" y="2730500"/>
          <p14:tracePt t="57228" x="4832350" y="2730500"/>
          <p14:tracePt t="57245" x="4826000" y="2730500"/>
          <p14:tracePt t="57278" x="4819650" y="2730500"/>
          <p14:tracePt t="57299" x="0" y="0"/>
        </p14:tracePtLst>
        <p14:tracePtLst>
          <p14:tracePt t="57952" x="4330700" y="2806700"/>
          <p14:tracePt t="58006" x="4330700" y="2813050"/>
          <p14:tracePt t="58022" x="4330700" y="2819400"/>
          <p14:tracePt t="58030" x="4330700" y="2825750"/>
          <p14:tracePt t="58045" x="4337050" y="2851150"/>
          <p14:tracePt t="58061" x="4343400" y="2863850"/>
          <p14:tracePt t="58078" x="4349750" y="2876550"/>
          <p14:tracePt t="58094" x="4349750" y="2882900"/>
          <p14:tracePt t="58111" x="4356100" y="2889250"/>
          <p14:tracePt t="58132" x="4356100" y="2895600"/>
          <p14:tracePt t="58149" x="4362450" y="2895600"/>
          <p14:tracePt t="58161" x="4375150" y="2901950"/>
          <p14:tracePt t="58178" x="4387850" y="2908300"/>
          <p14:tracePt t="58195" x="4413250" y="2908300"/>
          <p14:tracePt t="58211" x="4432300" y="2908300"/>
          <p14:tracePt t="58228" x="4445000" y="2908300"/>
          <p14:tracePt t="58245" x="4457700" y="2908300"/>
          <p14:tracePt t="58261" x="4464050" y="2901950"/>
          <p14:tracePt t="58316" x="4464050" y="2895600"/>
          <p14:tracePt t="58342" x="4464050" y="2889250"/>
          <p14:tracePt t="58396" x="4464050" y="2882900"/>
          <p14:tracePt t="58421" x="4464050" y="2876550"/>
          <p14:tracePt t="58502" x="4464050" y="2870200"/>
          <p14:tracePt t="58543" x="4464050" y="2863850"/>
          <p14:tracePt t="58547" x="0" y="0"/>
        </p14:tracePtLst>
        <p14:tracePtLst>
          <p14:tracePt t="59086" x="4356100" y="2825750"/>
          <p14:tracePt t="59096" x="4349750" y="2825750"/>
          <p14:tracePt t="59112" x="4349750" y="2832100"/>
          <p14:tracePt t="59127" x="4349750" y="2838450"/>
          <p14:tracePt t="59144" x="4349750" y="2851150"/>
          <p14:tracePt t="59161" x="4349750" y="2857500"/>
          <p14:tracePt t="59181" x="4349750" y="2863850"/>
          <p14:tracePt t="59220" x="4349750" y="2870200"/>
          <p14:tracePt t="59236" x="4362450" y="2876550"/>
          <p14:tracePt t="59252" x="4375150" y="2876550"/>
          <p14:tracePt t="59260" x="4387850" y="2882900"/>
          <p14:tracePt t="59268" x="4394200" y="2882900"/>
          <p14:tracePt t="59277" x="4406900" y="2882900"/>
          <p14:tracePt t="59295" x="4432300" y="2882900"/>
          <p14:tracePt t="59311" x="4438650" y="2882900"/>
          <p14:tracePt t="59327" x="4445000" y="2882900"/>
          <p14:tracePt t="59344" x="4457700" y="2882900"/>
          <p14:tracePt t="59361" x="4464050" y="2876550"/>
          <p14:tracePt t="59396" x="4470400" y="2863850"/>
          <p14:tracePt t="59412" x="4470400" y="2857500"/>
          <p14:tracePt t="59428" x="4470400" y="2851150"/>
          <p14:tracePt t="59724" x="0" y="0"/>
        </p14:tracePtLst>
        <p14:tracePtLst>
          <p14:tracePt t="60544" x="3765550" y="2667000"/>
          <p14:tracePt t="60686" x="3759200" y="2667000"/>
          <p14:tracePt t="60701" x="3759200" y="2673350"/>
          <p14:tracePt t="60719" x="3759200" y="2679700"/>
          <p14:tracePt t="60725" x="3759200" y="2692400"/>
          <p14:tracePt t="60742" x="3759200" y="2698750"/>
          <p14:tracePt t="60750" x="3759200" y="2705100"/>
          <p14:tracePt t="60853" x="0" y="0"/>
        </p14:tracePtLst>
        <p14:tracePtLst>
          <p14:tracePt t="61204" x="3810000" y="2705100"/>
          <p14:tracePt t="61286" x="3810000" y="2711450"/>
          <p14:tracePt t="61301" x="3810000" y="2717800"/>
          <p14:tracePt t="61349" x="3810000" y="2724150"/>
          <p14:tracePt t="61387" x="0" y="0"/>
        </p14:tracePtLst>
        <p14:tracePtLst>
          <p14:tracePt t="62325" x="5441950" y="2743200"/>
          <p14:tracePt t="62419" x="0" y="0"/>
        </p14:tracePtLst>
        <p14:tracePtLst>
          <p14:tracePt t="62726" x="5441950" y="2755900"/>
          <p14:tracePt t="62853" x="0" y="0"/>
        </p14:tracePtLst>
        <p14:tracePtLst>
          <p14:tracePt t="69093" x="2038350" y="3403600"/>
          <p14:tracePt t="69117" x="2057400" y="3403600"/>
          <p14:tracePt t="69125" x="2082800" y="3403600"/>
          <p14:tracePt t="69133" x="2114550" y="3403600"/>
          <p14:tracePt t="69141" x="2165350" y="3403600"/>
          <p14:tracePt t="69157" x="2279650" y="3429000"/>
          <p14:tracePt t="69174" x="2438400" y="3460750"/>
          <p14:tracePt t="69181" x="2546350" y="3479800"/>
          <p14:tracePt t="69191" x="2660650" y="3492500"/>
          <p14:tracePt t="69207" x="2882900" y="3498850"/>
          <p14:tracePt t="69224" x="3048000" y="3498850"/>
          <p14:tracePt t="69240" x="3130550" y="3498850"/>
          <p14:tracePt t="69243" x="3136900" y="3498850"/>
          <p14:tracePt t="69257" x="3143250" y="3498850"/>
          <p14:tracePt t="69356" x="0" y="0"/>
        </p14:tracePtLst>
        <p14:tracePtLst>
          <p14:tracePt t="69949" x="2089150" y="2971800"/>
          <p14:tracePt t="70005" x="2095500" y="2984500"/>
          <p14:tracePt t="70013" x="2127250" y="2990850"/>
          <p14:tracePt t="70024" x="2184400" y="2997200"/>
          <p14:tracePt t="70042" x="2368550" y="3022600"/>
          <p14:tracePt t="70058" x="2597150" y="3035300"/>
          <p14:tracePt t="70062" x="2743200" y="3035300"/>
          <p14:tracePt t="70074" x="2895600" y="3035300"/>
          <p14:tracePt t="70091" x="3327400" y="3035300"/>
          <p14:tracePt t="70108" x="3613150" y="3035300"/>
          <p14:tracePt t="70124" x="3937000" y="3035300"/>
          <p14:tracePt t="70141" x="4305300" y="3035300"/>
          <p14:tracePt t="70158" x="4673600" y="3035300"/>
          <p14:tracePt t="70174" x="5022850" y="3035300"/>
          <p14:tracePt t="70190" x="5270500" y="3035300"/>
          <p14:tracePt t="70207" x="5461000" y="3035300"/>
          <p14:tracePt t="70223" x="5568950" y="3035300"/>
          <p14:tracePt t="70240" x="5632450" y="3035300"/>
          <p14:tracePt t="70244" x="5664200" y="3035300"/>
          <p14:tracePt t="70257" x="5689600" y="3035300"/>
          <p14:tracePt t="70261" x="5721350" y="3035300"/>
          <p14:tracePt t="70274" x="5753100" y="3035300"/>
          <p14:tracePt t="70276" x="5797550" y="3035300"/>
          <p14:tracePt t="70291" x="5899150" y="3035300"/>
          <p14:tracePt t="70307" x="6007100" y="3035300"/>
          <p14:tracePt t="70323" x="6102350" y="3035300"/>
          <p14:tracePt t="70340" x="6203950" y="3035300"/>
          <p14:tracePt t="70357" x="6286500" y="3035300"/>
          <p14:tracePt t="70373" x="6356350" y="3035300"/>
          <p14:tracePt t="70390" x="6407150" y="3035300"/>
          <p14:tracePt t="70407" x="6457950" y="3022600"/>
          <p14:tracePt t="70423" x="6502400" y="3009900"/>
          <p14:tracePt t="70440" x="6546850" y="2990850"/>
          <p14:tracePt t="70456" x="6578600" y="2971800"/>
          <p14:tracePt t="70473" x="6604000" y="2965450"/>
          <p14:tracePt t="70490" x="6610350" y="2952750"/>
          <p14:tracePt t="70491" x="6616700" y="2946400"/>
          <p14:tracePt t="70507" x="6623050" y="2933700"/>
          <p14:tracePt t="70523" x="6635750" y="2914650"/>
          <p14:tracePt t="70540" x="6648450" y="2889250"/>
          <p14:tracePt t="70557" x="6654800" y="2870200"/>
          <p14:tracePt t="70573" x="6654800" y="2838450"/>
          <p14:tracePt t="70590" x="6654800" y="2794000"/>
          <p14:tracePt t="70606" x="6635750" y="2755900"/>
          <p14:tracePt t="70623" x="6610350" y="2717800"/>
          <p14:tracePt t="70640" x="6565900" y="2679700"/>
          <p14:tracePt t="70657" x="6477000" y="2635250"/>
          <p14:tracePt t="70673" x="6324600" y="2584450"/>
          <p14:tracePt t="70676" x="6203950" y="2552700"/>
          <p14:tracePt t="70691" x="5842000" y="2470150"/>
          <p14:tracePt t="70707" x="5397500" y="2432050"/>
          <p14:tracePt t="70723" x="5048250" y="2425700"/>
          <p14:tracePt t="70740" x="4762500" y="2425700"/>
          <p14:tracePt t="70757" x="4540250" y="2425700"/>
          <p14:tracePt t="70774" x="4387850" y="2425700"/>
          <p14:tracePt t="70791" x="4248150" y="2425700"/>
          <p14:tracePt t="70807" x="4108450" y="2451100"/>
          <p14:tracePt t="70824" x="3924300" y="2476500"/>
          <p14:tracePt t="70841" x="3740150" y="2508250"/>
          <p14:tracePt t="70857" x="3581400" y="2546350"/>
          <p14:tracePt t="70859" x="3511550" y="2559050"/>
          <p14:tracePt t="70874" x="3460750" y="2578100"/>
          <p14:tracePt t="70891" x="3378200" y="2609850"/>
          <p14:tracePt t="70907" x="3352800" y="2628900"/>
          <p14:tracePt t="70923" x="3333750" y="2641600"/>
          <p14:tracePt t="70940" x="3327400" y="2654300"/>
          <p14:tracePt t="70957" x="3321050" y="2667000"/>
          <p14:tracePt t="70973" x="3321050" y="2692400"/>
          <p14:tracePt t="70990" x="3327400" y="2736850"/>
          <p14:tracePt t="71007" x="3378200" y="2787650"/>
          <p14:tracePt t="71024" x="3486150" y="2870200"/>
          <p14:tracePt t="71041" x="3657600" y="2952750"/>
          <p14:tracePt t="71044" x="3771900" y="2990850"/>
          <p14:tracePt t="71057" x="3898900" y="3016250"/>
          <p14:tracePt t="71073" x="4102100" y="3054350"/>
          <p14:tracePt t="71076" x="4184650" y="3060700"/>
          <p14:tracePt t="71091" x="4311650" y="3067050"/>
          <p14:tracePt t="71107" x="4387850" y="3067050"/>
          <p14:tracePt t="71123" x="4432300" y="3067050"/>
          <p14:tracePt t="71140" x="4445000" y="3067050"/>
          <p14:tracePt t="71157" x="4451350" y="3067050"/>
          <p14:tracePt t="71363" x="0" y="0"/>
        </p14:tracePtLst>
        <p14:tracePtLst>
          <p14:tracePt t="72133" x="2825750" y="3416300"/>
          <p14:tracePt t="72334" x="2832100" y="3416300"/>
          <p14:tracePt t="72342" x="2838450" y="3416300"/>
          <p14:tracePt t="72358" x="2882900" y="3416300"/>
          <p14:tracePt t="72374" x="2946400" y="3416300"/>
          <p14:tracePt t="72390" x="3041650" y="3416300"/>
          <p14:tracePt t="72407" x="3155950" y="3416300"/>
          <p14:tracePt t="72423" x="3276600" y="3416300"/>
          <p14:tracePt t="72440" x="3384550" y="3416300"/>
          <p14:tracePt t="72444" x="3435350" y="3416300"/>
          <p14:tracePt t="72456" x="3479800" y="3416300"/>
          <p14:tracePt t="72459" x="3524250" y="3416300"/>
          <p14:tracePt t="72473" x="3575050" y="3416300"/>
          <p14:tracePt t="72489" x="3663950" y="3416300"/>
          <p14:tracePt t="72492" x="3695700" y="3416300"/>
          <p14:tracePt t="72508" x="3752850" y="3416300"/>
          <p14:tracePt t="72524" x="3778250" y="3416300"/>
          <p14:tracePt t="72540" x="3790950" y="3416300"/>
          <p14:tracePt t="72557" x="3797300" y="3416300"/>
          <p14:tracePt t="72573" x="3803650" y="3416300"/>
          <p14:tracePt t="72596" x="3810000" y="3416300"/>
          <p14:tracePt t="72607" x="3822700" y="3416300"/>
          <p14:tracePt t="72623" x="3835400" y="3416300"/>
          <p14:tracePt t="72639" x="3854450" y="3416300"/>
          <p14:tracePt t="72656" x="3879850" y="3416300"/>
          <p14:tracePt t="72673" x="3911600" y="3416300"/>
          <p14:tracePt t="72676" x="3930650" y="3416300"/>
          <p14:tracePt t="72690" x="3956050" y="3416300"/>
          <p14:tracePt t="72707" x="4025900" y="3416300"/>
          <p14:tracePt t="72723" x="4076700" y="3416300"/>
          <p14:tracePt t="72740" x="4114800" y="3416300"/>
          <p14:tracePt t="72756" x="4152900" y="3416300"/>
          <p14:tracePt t="72773" x="4171950" y="3416300"/>
          <p14:tracePt t="72790" x="4197350" y="3416300"/>
          <p14:tracePt t="72806" x="4216400" y="3416300"/>
          <p14:tracePt t="72822" x="4235450" y="3416300"/>
          <p14:tracePt t="72840" x="4248150" y="3416300"/>
          <p14:tracePt t="72856" x="4254500" y="3416300"/>
          <p14:tracePt t="73019" x="0" y="0"/>
        </p14:tracePtLst>
        <p14:tracePtLst>
          <p14:tracePt t="73270" x="4171950" y="3454400"/>
          <p14:tracePt t="73350" x="4191000" y="3454400"/>
          <p14:tracePt t="73360" x="4229100" y="3454400"/>
          <p14:tracePt t="73372" x="4368800" y="3454400"/>
          <p14:tracePt t="73389" x="4559300" y="3454400"/>
          <p14:tracePt t="73406" x="4749800" y="3454400"/>
          <p14:tracePt t="73422" x="4914900" y="3454400"/>
          <p14:tracePt t="73439" x="5041900" y="3454400"/>
          <p14:tracePt t="73455" x="5130800" y="3454400"/>
          <p14:tracePt t="73473" x="5194300" y="3454400"/>
          <p14:tracePt t="73475" x="5226050" y="3454400"/>
          <p14:tracePt t="73489" x="5257800" y="3454400"/>
          <p14:tracePt t="73507" x="5321300" y="3454400"/>
          <p14:tracePt t="73524" x="5334000" y="3454400"/>
          <p14:tracePt t="73715" x="0" y="0"/>
        </p14:tracePtLst>
        <p14:tracePtLst>
          <p14:tracePt t="74171" x="5549900" y="3460750"/>
          <p14:tracePt t="74235" x="5549900" y="3467100"/>
          <p14:tracePt t="74243" x="5562600" y="3473450"/>
          <p14:tracePt t="74251" x="5600700" y="3479800"/>
          <p14:tracePt t="74259" x="5645150" y="3486150"/>
          <p14:tracePt t="74272" x="5683250" y="3486150"/>
          <p14:tracePt t="74288" x="5835650" y="3486150"/>
          <p14:tracePt t="74306" x="6000750" y="3486150"/>
          <p14:tracePt t="74322" x="6242050" y="3486150"/>
          <p14:tracePt t="74339" x="6375400" y="3486150"/>
          <p14:tracePt t="74355" x="6438900" y="3486150"/>
          <p14:tracePt t="74372" x="6457950" y="3486150"/>
          <p14:tracePt t="74389" x="6464300" y="3486150"/>
          <p14:tracePt t="74715" x="0" y="0"/>
        </p14:tracePtLst>
        <p14:tracePtLst>
          <p14:tracePt t="74989" x="5702300" y="3492500"/>
          <p14:tracePt t="75061" x="5721350" y="3492500"/>
          <p14:tracePt t="75068" x="5753100" y="3492500"/>
          <p14:tracePt t="75076" x="5803900" y="3492500"/>
          <p14:tracePt t="75089" x="5886450" y="3505200"/>
          <p14:tracePt t="75106" x="6070600" y="3517900"/>
          <p14:tracePt t="75110" x="6153150" y="3517900"/>
          <p14:tracePt t="75122" x="6235700" y="3517900"/>
          <p14:tracePt t="75124" x="6311900" y="3517900"/>
          <p14:tracePt t="75139" x="6407150" y="3517900"/>
          <p14:tracePt t="75155" x="6451600" y="3517900"/>
          <p14:tracePt t="75172" x="6457950" y="3517900"/>
          <p14:tracePt t="75668" x="0" y="0"/>
        </p14:tracePtLst>
        <p14:tracePtLst>
          <p14:tracePt t="76919" x="1422400" y="4254500"/>
          <p14:tracePt t="76989" x="1428750" y="4254500"/>
          <p14:tracePt t="76998" x="1435100" y="4254500"/>
          <p14:tracePt t="77005" x="1447800" y="4254500"/>
          <p14:tracePt t="77022" x="1473200" y="4254500"/>
          <p14:tracePt t="77039" x="1517650" y="4254500"/>
          <p14:tracePt t="77056" x="1568450" y="4254500"/>
          <p14:tracePt t="77072" x="1644650" y="4254500"/>
          <p14:tracePt t="77076" x="1689100" y="4254500"/>
          <p14:tracePt t="77088" x="1739900" y="4254500"/>
          <p14:tracePt t="77105" x="1847850" y="4254500"/>
          <p14:tracePt t="77121" x="1943100" y="4254500"/>
          <p14:tracePt t="77123" x="1987550" y="4254500"/>
          <p14:tracePt t="77138" x="2019300" y="4254500"/>
          <p14:tracePt t="77155" x="2076450" y="4254500"/>
          <p14:tracePt t="77171" x="2108200" y="4254500"/>
          <p14:tracePt t="77188" x="2127250" y="4254500"/>
          <p14:tracePt t="77204" x="2152650" y="4254500"/>
          <p14:tracePt t="77221" x="2178050" y="4254500"/>
          <p14:tracePt t="77238" x="2216150" y="4254500"/>
          <p14:tracePt t="77254" x="2254250" y="4254500"/>
          <p14:tracePt t="77271" x="2311400" y="4254500"/>
          <p14:tracePt t="77288" x="2374900" y="4254500"/>
          <p14:tracePt t="77305" x="2438400" y="4254500"/>
          <p14:tracePt t="77321" x="2514600" y="4254500"/>
          <p14:tracePt t="77323" x="2559050" y="4254500"/>
          <p14:tracePt t="77338" x="2616200" y="4254500"/>
          <p14:tracePt t="77355" x="2774950" y="4254500"/>
          <p14:tracePt t="77371" x="2889250" y="4254500"/>
          <p14:tracePt t="77388" x="2978150" y="4254500"/>
          <p14:tracePt t="77405" x="3054350" y="4254500"/>
          <p14:tracePt t="77421" x="3117850" y="4254500"/>
          <p14:tracePt t="77438" x="3194050" y="4254500"/>
          <p14:tracePt t="77454" x="3282950" y="4254500"/>
          <p14:tracePt t="77471" x="3384550" y="4254500"/>
          <p14:tracePt t="77488" x="3511550" y="4254500"/>
          <p14:tracePt t="77504" x="3632200" y="4254500"/>
          <p14:tracePt t="77521" x="3740150" y="4254500"/>
          <p14:tracePt t="77525" x="3790950" y="4254500"/>
          <p14:tracePt t="77538" x="3848100" y="4254500"/>
          <p14:tracePt t="77555" x="3975100" y="4254500"/>
          <p14:tracePt t="77572" x="4051300" y="4254500"/>
          <p14:tracePt t="77588" x="4133850" y="4254500"/>
          <p14:tracePt t="77605" x="4222750" y="4254500"/>
          <p14:tracePt t="77621" x="4318000" y="4254500"/>
          <p14:tracePt t="77638" x="4406900" y="4254500"/>
          <p14:tracePt t="77655" x="4489450" y="4254500"/>
          <p14:tracePt t="77671" x="4578350" y="4254500"/>
          <p14:tracePt t="77688" x="4673600" y="4254500"/>
          <p14:tracePt t="77704" x="4762500" y="4254500"/>
          <p14:tracePt t="77707" x="4813300" y="4254500"/>
          <p14:tracePt t="77721" x="4864100" y="4254500"/>
          <p14:tracePt t="77738" x="4972050" y="4254500"/>
          <p14:tracePt t="77740" x="5016500" y="4254500"/>
          <p14:tracePt t="77755" x="5111750" y="4254500"/>
          <p14:tracePt t="77771" x="5200650" y="4254500"/>
          <p14:tracePt t="77787" x="5276850" y="4254500"/>
          <p14:tracePt t="77805" x="5340350" y="4254500"/>
          <p14:tracePt t="77821" x="5403850" y="4254500"/>
          <p14:tracePt t="77838" x="5461000" y="4254500"/>
          <p14:tracePt t="77854" x="5505450" y="4254500"/>
          <p14:tracePt t="77871" x="5537200" y="4254500"/>
          <p14:tracePt t="77888" x="5556250" y="4254500"/>
          <p14:tracePt t="77905" x="5575300" y="4254500"/>
          <p14:tracePt t="77921" x="5588000" y="4254500"/>
          <p14:tracePt t="77937" x="5594350" y="4254500"/>
          <p14:tracePt t="78163" x="0" y="0"/>
        </p14:tracePtLst>
        <p14:tracePtLst>
          <p14:tracePt t="79064" x="1962150" y="4229100"/>
          <p14:tracePt t="79072" x="1981200" y="4229100"/>
          <p14:tracePt t="79088" x="2038350" y="4229100"/>
          <p14:tracePt t="79091" x="2095500" y="4229100"/>
          <p14:tracePt t="79105" x="2146300" y="4229100"/>
          <p14:tracePt t="79110" x="2209800" y="4229100"/>
          <p14:tracePt t="79121" x="2292350" y="4229100"/>
          <p14:tracePt t="79137" x="2470150" y="4229100"/>
          <p14:tracePt t="79139" x="2578100" y="4229100"/>
          <p14:tracePt t="79154" x="2692400" y="4229100"/>
          <p14:tracePt t="79171" x="3041650" y="4229100"/>
          <p14:tracePt t="79187" x="3270250" y="4229100"/>
          <p14:tracePt t="79204" x="3511550" y="4229100"/>
          <p14:tracePt t="79220" x="3778250" y="4229100"/>
          <p14:tracePt t="79237" x="4038600" y="4229100"/>
          <p14:tracePt t="79254" x="4298950" y="4229100"/>
          <p14:tracePt t="79270" x="4527550" y="4229100"/>
          <p14:tracePt t="79287" x="4718050" y="4229100"/>
          <p14:tracePt t="79304" x="4857750" y="4229100"/>
          <p14:tracePt t="79321" x="4965700" y="4229100"/>
          <p14:tracePt t="79323" x="5016500" y="4229100"/>
          <p14:tracePt t="79337" x="5067300" y="4229100"/>
          <p14:tracePt t="79355" x="5207000" y="4229100"/>
          <p14:tracePt t="79371" x="5276850" y="4229100"/>
          <p14:tracePt t="79387" x="5314950" y="4229100"/>
          <p14:tracePt t="79404" x="5327650" y="4229100"/>
          <p14:tracePt t="79420" x="5334000" y="4229100"/>
          <p14:tracePt t="79454" x="5340350" y="4229100"/>
          <p14:tracePt t="79470" x="5353050" y="4229100"/>
          <p14:tracePt t="79487" x="5365750" y="4229100"/>
          <p14:tracePt t="79652" x="0" y="0"/>
        </p14:tracePtLst>
        <p14:tracePtLst>
          <p14:tracePt t="81334" x="4032250" y="4286250"/>
          <p14:tracePt t="81446" x="4038600" y="4286250"/>
          <p14:tracePt t="81454" x="4051300" y="4286250"/>
          <p14:tracePt t="81462" x="4083050" y="4286250"/>
          <p14:tracePt t="81470" x="4114800" y="4286250"/>
          <p14:tracePt t="81487" x="4216400" y="4286250"/>
          <p14:tracePt t="81503" x="4343400" y="4286250"/>
          <p14:tracePt t="81520" x="4476750" y="4286250"/>
          <p14:tracePt t="81536" x="4603750" y="4286250"/>
          <p14:tracePt t="81554" x="4743450" y="4286250"/>
          <p14:tracePt t="81571" x="4870450" y="4286250"/>
          <p14:tracePt t="81572" x="4927600" y="4286250"/>
          <p14:tracePt t="81587" x="5041900" y="4286250"/>
          <p14:tracePt t="81604" x="5149850" y="4286250"/>
          <p14:tracePt t="81620" x="5245100" y="4286250"/>
          <p14:tracePt t="81636" x="5302250" y="4286250"/>
          <p14:tracePt t="81653" x="5314950" y="4286250"/>
          <p14:tracePt t="81670" x="5321300" y="4286250"/>
          <p14:tracePt t="81836" x="0" y="0"/>
        </p14:tracePtLst>
        <p14:tracePtLst>
          <p14:tracePt t="82255" x="4019550" y="4286250"/>
          <p14:tracePt t="82325" x="4025900" y="4286250"/>
          <p14:tracePt t="82333" x="4051300" y="4286250"/>
          <p14:tracePt t="82343" x="4083050" y="4286250"/>
          <p14:tracePt t="82355" x="4178300" y="4286250"/>
          <p14:tracePt t="82370" x="4254500" y="4286250"/>
          <p14:tracePt t="82386" x="4495800" y="4286250"/>
          <p14:tracePt t="82403" x="4673600" y="4286250"/>
          <p14:tracePt t="82419" x="4832350" y="4286250"/>
          <p14:tracePt t="82436" x="4946650" y="4286250"/>
          <p14:tracePt t="82453" x="5067300" y="4286250"/>
          <p14:tracePt t="82469" x="5162550" y="4286250"/>
          <p14:tracePt t="82486" x="5251450" y="4286250"/>
          <p14:tracePt t="82503" x="5334000" y="4286250"/>
          <p14:tracePt t="82519" x="5391150" y="4286250"/>
          <p14:tracePt t="82536" x="5410200" y="4286250"/>
          <p14:tracePt t="82553" x="5416550" y="4286250"/>
          <p14:tracePt t="82836" x="0" y="0"/>
        </p14:tracePtLst>
        <p14:tracePtLst>
          <p14:tracePt t="83276" x="4070350" y="3968750"/>
          <p14:tracePt t="83300" x="4064000" y="3968750"/>
          <p14:tracePt t="83316" x="4057650" y="3968750"/>
          <p14:tracePt t="83333" x="4051300" y="3981450"/>
          <p14:tracePt t="83340" x="4044950" y="3987800"/>
          <p14:tracePt t="83353" x="4044950" y="3994150"/>
          <p14:tracePt t="83370" x="4038600" y="4019550"/>
          <p14:tracePt t="83373" x="4038600" y="4038600"/>
          <p14:tracePt t="83386" x="4038600" y="4051300"/>
          <p14:tracePt t="83388" x="4038600" y="4083050"/>
          <p14:tracePt t="83403" x="4064000" y="4140200"/>
          <p14:tracePt t="83420" x="4114800" y="4178300"/>
          <p14:tracePt t="83436" x="4184650" y="4216400"/>
          <p14:tracePt t="83452" x="4267200" y="4235450"/>
          <p14:tracePt t="83469" x="4343400" y="4241800"/>
          <p14:tracePt t="83486" x="4419600" y="4241800"/>
          <p14:tracePt t="83502" x="4508500" y="4241800"/>
          <p14:tracePt t="83519" x="4584700" y="4229100"/>
          <p14:tracePt t="83536" x="4635500" y="4210050"/>
          <p14:tracePt t="83553" x="4660900" y="4197350"/>
          <p14:tracePt t="83556" x="4667250" y="4191000"/>
          <p14:tracePt t="83572" x="4667250" y="4184650"/>
          <p14:tracePt t="83587" x="4667250" y="4178300"/>
          <p14:tracePt t="83602" x="4667250" y="4171950"/>
          <p14:tracePt t="83659" x="0" y="0"/>
        </p14:tracePtLst>
        <p14:tracePtLst>
          <p14:tracePt t="85062" x="5092700" y="4229100"/>
          <p14:tracePt t="85094" x="5099050" y="4229100"/>
          <p14:tracePt t="85103" x="5105400" y="4229100"/>
          <p14:tracePt t="85110" x="5111750" y="4229100"/>
          <p14:tracePt t="85120" x="5130800" y="4229100"/>
          <p14:tracePt t="85135" x="5187950" y="4229100"/>
          <p14:tracePt t="85152" x="5251450" y="4229100"/>
          <p14:tracePt t="85169" x="5295900" y="4229100"/>
          <p14:tracePt t="85171" x="5321300" y="4229100"/>
          <p14:tracePt t="85185" x="5340350" y="4229100"/>
          <p14:tracePt t="85202" x="5353050" y="4229100"/>
          <p14:tracePt t="85204" x="5359400" y="4229100"/>
          <p14:tracePt t="85684" x="0" y="0"/>
        </p14:tracePtLst>
        <p14:tracePtLst>
          <p14:tracePt t="86030" x="5060950" y="4070350"/>
          <p14:tracePt t="86035" x="5054600" y="4070350"/>
          <p14:tracePt t="86061" x="5048250" y="4089400"/>
          <p14:tracePt t="86075" x="5048250" y="4102100"/>
          <p14:tracePt t="86084" x="5048250" y="4121150"/>
          <p14:tracePt t="86092" x="5048250" y="4133850"/>
          <p14:tracePt t="86102" x="5048250" y="4152900"/>
          <p14:tracePt t="86118" x="5048250" y="4191000"/>
          <p14:tracePt t="86134" x="5054600" y="4222750"/>
          <p14:tracePt t="86152" x="5080000" y="4241800"/>
          <p14:tracePt t="86168" x="5105400" y="4254500"/>
          <p14:tracePt t="86171" x="5130800" y="4260850"/>
          <p14:tracePt t="86185" x="5149850" y="4260850"/>
          <p14:tracePt t="86201" x="5194300" y="4260850"/>
          <p14:tracePt t="86203" x="5219700" y="4260850"/>
          <p14:tracePt t="86218" x="5245100" y="4260850"/>
          <p14:tracePt t="86235" x="5264150" y="4241800"/>
          <p14:tracePt t="86251" x="5270500" y="4222750"/>
          <p14:tracePt t="86268" x="5270500" y="4184650"/>
          <p14:tracePt t="86284" x="5270500" y="4159250"/>
          <p14:tracePt t="86301" x="5270500" y="4133850"/>
          <p14:tracePt t="86318" x="5264150" y="4127500"/>
          <p14:tracePt t="86335" x="5257800" y="4114800"/>
          <p14:tracePt t="86351" x="5251450" y="4102100"/>
          <p14:tracePt t="86427" x="0" y="0"/>
        </p14:tracePtLst>
        <p14:tracePtLst>
          <p14:tracePt t="86725" x="4324350" y="4064000"/>
          <p14:tracePt t="86740" x="4318000" y="4083050"/>
          <p14:tracePt t="86748" x="4318000" y="4089400"/>
          <p14:tracePt t="86756" x="4318000" y="4095750"/>
          <p14:tracePt t="86768" x="4318000" y="4108450"/>
          <p14:tracePt t="86785" x="4318000" y="4121150"/>
          <p14:tracePt t="86801" x="4324350" y="4146550"/>
          <p14:tracePt t="86805" x="4330700" y="4159250"/>
          <p14:tracePt t="86818" x="4349750" y="4171950"/>
          <p14:tracePt t="86835" x="4445000" y="4210050"/>
          <p14:tracePt t="86852" x="4578350" y="4248150"/>
          <p14:tracePt t="86868" x="4737100" y="4273550"/>
          <p14:tracePt t="86885" x="4845050" y="4273550"/>
          <p14:tracePt t="86902" x="4908550" y="4260850"/>
          <p14:tracePt t="86918" x="4921250" y="4241800"/>
          <p14:tracePt t="86935" x="4927600" y="4210050"/>
          <p14:tracePt t="86951" x="4927600" y="4165600"/>
          <p14:tracePt t="86968" x="4927600" y="4127500"/>
          <p14:tracePt t="86985" x="4927600" y="4083050"/>
          <p14:tracePt t="86987" x="4927600" y="4064000"/>
          <p14:tracePt t="87001" x="4921250" y="4038600"/>
          <p14:tracePt t="87018" x="4895850" y="3994150"/>
          <p14:tracePt t="87020" x="4876800" y="3981450"/>
          <p14:tracePt t="87035" x="4845050" y="3962400"/>
          <p14:tracePt t="87051" x="4826000" y="3949700"/>
          <p14:tracePt t="87068" x="4819650" y="3949700"/>
          <p14:tracePt t="87084" x="4813300" y="3949700"/>
          <p14:tracePt t="87172" x="0" y="0"/>
        </p14:tracePtLst>
        <p14:tracePtLst>
          <p14:tracePt t="87703" x="4171950" y="4260850"/>
          <p14:tracePt t="87782" x="4197350" y="4260850"/>
          <p14:tracePt t="87791" x="4241800" y="4260850"/>
          <p14:tracePt t="87802" x="4305300" y="4260850"/>
          <p14:tracePt t="87819" x="4552950" y="4260850"/>
          <p14:tracePt t="87835" x="4756150" y="4260850"/>
          <p14:tracePt t="87852" x="4933950" y="4260850"/>
          <p14:tracePt t="87868" x="5060950" y="4260850"/>
          <p14:tracePt t="87884" x="5130800" y="4260850"/>
          <p14:tracePt t="87901" x="5156200" y="4260850"/>
          <p14:tracePt t="87918" x="5162550" y="4260850"/>
          <p14:tracePt t="87951" x="5168900" y="4260850"/>
          <p14:tracePt t="88164" x="0" y="0"/>
        </p14:tracePtLst>
        <p14:tracePtLst>
          <p14:tracePt t="88511" x="4349750" y="4267200"/>
          <p14:tracePt t="88597" x="4362450" y="4267200"/>
          <p14:tracePt t="88606" x="4394200" y="4267200"/>
          <p14:tracePt t="88619" x="4457700" y="4267200"/>
          <p14:tracePt t="88635" x="4730750" y="4267200"/>
          <p14:tracePt t="88651" x="4940300" y="4267200"/>
          <p14:tracePt t="88668" x="5118100" y="4267200"/>
          <p14:tracePt t="88684" x="5238750" y="4267200"/>
          <p14:tracePt t="88701" x="5276850" y="4267200"/>
          <p14:tracePt t="88718" x="5283200" y="4267200"/>
          <p14:tracePt t="88884" x="0" y="0"/>
        </p14:tracePtLst>
        <p14:tracePtLst>
          <p14:tracePt t="90085" x="4203700" y="4241800"/>
          <p14:tracePt t="90135" x="4216400" y="4241800"/>
          <p14:tracePt t="90142" x="4235450" y="4241800"/>
          <p14:tracePt t="90152" x="4260850" y="4241800"/>
          <p14:tracePt t="90168" x="4362450" y="4241800"/>
          <p14:tracePt t="90175" x="4413250" y="4241800"/>
          <p14:tracePt t="90184" x="4489450" y="4241800"/>
          <p14:tracePt t="90201" x="4635500" y="4241800"/>
          <p14:tracePt t="90205" x="4699000" y="4241800"/>
          <p14:tracePt t="90217" x="4762500" y="4241800"/>
          <p14:tracePt t="90233" x="4870450" y="4241800"/>
          <p14:tracePt t="90250" x="4953000" y="4241800"/>
          <p14:tracePt t="90252" x="4991100" y="4241800"/>
          <p14:tracePt t="90267" x="5054600" y="4248150"/>
          <p14:tracePt t="90283" x="5124450" y="4248150"/>
          <p14:tracePt t="90300" x="5175250" y="4254500"/>
          <p14:tracePt t="90317" x="5207000" y="4254500"/>
          <p14:tracePt t="90333" x="5226050" y="4254500"/>
          <p14:tracePt t="90350" x="5245100" y="4254500"/>
          <p14:tracePt t="90367" x="5270500" y="4254500"/>
          <p14:tracePt t="90384" x="5295900" y="4254500"/>
          <p14:tracePt t="90401" x="5314950" y="4254500"/>
          <p14:tracePt t="90403" x="5327650" y="4254500"/>
          <p14:tracePt t="90417" x="5340350" y="4254500"/>
          <p14:tracePt t="90433" x="5359400" y="4254500"/>
          <p14:tracePt t="90436" x="5365750" y="4254500"/>
          <p14:tracePt t="90451" x="5372100" y="4254500"/>
          <p14:tracePt t="90571" x="0" y="0"/>
        </p14:tracePtLst>
        <p14:tracePtLst>
          <p14:tracePt t="90879" x="5048250" y="3962400"/>
          <p14:tracePt t="90887" x="5041900" y="3962400"/>
          <p14:tracePt t="90901" x="5022850" y="3975100"/>
          <p14:tracePt t="90918" x="5003800" y="4000500"/>
          <p14:tracePt t="90934" x="4984750" y="4032250"/>
          <p14:tracePt t="90950" x="4984750" y="4057650"/>
          <p14:tracePt t="90967" x="4984750" y="4076700"/>
          <p14:tracePt t="90983" x="4984750" y="4095750"/>
          <p14:tracePt t="91000" x="4984750" y="4121150"/>
          <p14:tracePt t="91016" x="4997450" y="4140200"/>
          <p14:tracePt t="91019" x="5016500" y="4152900"/>
          <p14:tracePt t="91033" x="5041900" y="4165600"/>
          <p14:tracePt t="91051" x="5187950" y="4191000"/>
          <p14:tracePt t="91067" x="5276850" y="4210050"/>
          <p14:tracePt t="91083" x="5314950" y="4210050"/>
          <p14:tracePt t="91100" x="5334000" y="4210050"/>
          <p14:tracePt t="91134" x="5340350" y="4210050"/>
          <p14:tracePt t="91150" x="5340350" y="4203700"/>
          <p14:tracePt t="91167" x="5340350" y="4171950"/>
          <p14:tracePt t="91171" x="5340350" y="4159250"/>
          <p14:tracePt t="91183" x="5334000" y="4121150"/>
          <p14:tracePt t="91200" x="5302250" y="4076700"/>
          <p14:tracePt t="91217" x="5245100" y="4038600"/>
          <p14:tracePt t="91233" x="5175250" y="4000500"/>
          <p14:tracePt t="91236" x="5156200" y="3994150"/>
          <p14:tracePt t="91250" x="5137150" y="3987800"/>
          <p14:tracePt t="91268" x="5130800" y="3987800"/>
          <p14:tracePt t="91293" x="5124450" y="3987800"/>
          <p14:tracePt t="91300" x="5118100" y="3987800"/>
          <p14:tracePt t="91317" x="5099050" y="4019550"/>
          <p14:tracePt t="91333" x="5080000" y="4057650"/>
          <p14:tracePt t="91350" x="5080000" y="4102100"/>
          <p14:tracePt t="91366" x="5080000" y="4140200"/>
          <p14:tracePt t="91384" x="5099050" y="4178300"/>
          <p14:tracePt t="91400" x="5118100" y="4197350"/>
          <p14:tracePt t="91416" x="5143500" y="4210050"/>
          <p14:tracePt t="91419" x="5149850" y="4210050"/>
          <p14:tracePt t="91437" x="5162550" y="4210050"/>
          <p14:tracePt t="91450" x="5168900" y="4210050"/>
          <p14:tracePt t="91452" x="5187950" y="4210050"/>
          <p14:tracePt t="91467" x="5219700" y="4191000"/>
          <p14:tracePt t="91483" x="5238750" y="4171950"/>
          <p14:tracePt t="91500" x="5251450" y="4146550"/>
          <p14:tracePt t="91526" x="5251450" y="4140200"/>
          <p14:tracePt t="91533" x="5251450" y="4133850"/>
          <p14:tracePt t="91550" x="5251450" y="4121150"/>
          <p14:tracePt t="91567" x="5245100" y="4121150"/>
          <p14:tracePt t="91583" x="5232400" y="4121150"/>
          <p14:tracePt t="91600" x="5226050" y="4133850"/>
          <p14:tracePt t="91617" x="5213350" y="4165600"/>
          <p14:tracePt t="91620" x="5213350" y="4178300"/>
          <p14:tracePt t="91633" x="5213350" y="4191000"/>
          <p14:tracePt t="91650" x="5213350" y="4203700"/>
          <p14:tracePt t="91653" x="5213350" y="4216400"/>
          <p14:tracePt t="91699" x="5219700" y="4216400"/>
          <p14:tracePt t="91708" x="5232400" y="4216400"/>
          <p14:tracePt t="91716" x="5232400" y="4210050"/>
          <p14:tracePt t="91733" x="5232400" y="4178300"/>
          <p14:tracePt t="91749" x="5232400" y="4127500"/>
          <p14:tracePt t="91766" x="5207000" y="4095750"/>
          <p14:tracePt t="91783" x="5168900" y="4076700"/>
          <p14:tracePt t="91799" x="5156200" y="4070350"/>
          <p14:tracePt t="91816" x="5130800" y="4070350"/>
          <p14:tracePt t="91833" x="5118100" y="4089400"/>
          <p14:tracePt t="91850" x="5118100" y="4127500"/>
          <p14:tracePt t="91868" x="5137150" y="4184650"/>
          <p14:tracePt t="91884" x="5156200" y="4203700"/>
          <p14:tracePt t="91900" x="5194300" y="4210050"/>
          <p14:tracePt t="91917" x="5213350" y="4210050"/>
          <p14:tracePt t="91934" x="5232400" y="4210050"/>
          <p14:tracePt t="91950" x="5245100" y="4210050"/>
          <p14:tracePt t="91967" x="5245100" y="4184650"/>
          <p14:tracePt t="91983" x="5245100" y="4146550"/>
          <p14:tracePt t="92001" x="5226050" y="4114800"/>
          <p14:tracePt t="92017" x="5213350" y="4108450"/>
          <p14:tracePt t="92046" x="5207000" y="4108450"/>
          <p14:tracePt t="92068" x="5207000" y="4121150"/>
          <p14:tracePt t="92077" x="5207000" y="4133850"/>
          <p14:tracePt t="92085" x="5207000" y="4159250"/>
          <p14:tracePt t="92100" x="5213350" y="4184650"/>
          <p14:tracePt t="92116" x="5226050" y="4191000"/>
          <p14:tracePt t="92172" x="5232400" y="4191000"/>
          <p14:tracePt t="92188" x="5232400" y="4178300"/>
          <p14:tracePt t="92197" x="5232400" y="4159250"/>
          <p14:tracePt t="92204" x="5232400" y="4146550"/>
          <p14:tracePt t="92216" x="5226050" y="4133850"/>
          <p14:tracePt t="92233" x="5226050" y="4121150"/>
          <p14:tracePt t="92268" x="5219700" y="4121150"/>
          <p14:tracePt t="92283" x="5219700" y="4146550"/>
          <p14:tracePt t="92299" x="5219700" y="4191000"/>
          <p14:tracePt t="92316" x="5232400" y="4216400"/>
          <p14:tracePt t="92333" x="5238750" y="4222750"/>
          <p14:tracePt t="92349" x="5245100" y="4229100"/>
          <p14:tracePt t="92405" x="5245100" y="4222750"/>
          <p14:tracePt t="92412" x="5245100" y="4216400"/>
          <p14:tracePt t="92421" x="5245100" y="4203700"/>
          <p14:tracePt t="92445" x="5245100" y="4197350"/>
          <p14:tracePt t="93995" x="0" y="0"/>
        </p14:tracePtLst>
        <p14:tracePtLst>
          <p14:tracePt t="96094" x="3759200" y="2971800"/>
          <p14:tracePt t="96221" x="3765550" y="2971800"/>
          <p14:tracePt t="96231" x="3816350" y="2971800"/>
          <p14:tracePt t="96237" x="3867150" y="2971800"/>
          <p14:tracePt t="96248" x="3956050" y="2971800"/>
          <p14:tracePt t="96265" x="4184650" y="2971800"/>
          <p14:tracePt t="96267" x="4337050" y="2971800"/>
          <p14:tracePt t="96281" x="4514850" y="2971800"/>
          <p14:tracePt t="96284" x="4667250" y="2971800"/>
          <p14:tracePt t="96298" x="5003800" y="2990850"/>
          <p14:tracePt t="96315" x="5251450" y="3009900"/>
          <p14:tracePt t="96331" x="5435600" y="3028950"/>
          <p14:tracePt t="96348" x="5581650" y="3028950"/>
          <p14:tracePt t="96365" x="5721350" y="3028950"/>
          <p14:tracePt t="96381" x="5835650" y="3028950"/>
          <p14:tracePt t="96398" x="5956300" y="3028950"/>
          <p14:tracePt t="96415" x="6070600" y="3028950"/>
          <p14:tracePt t="96431" x="6165850" y="3028950"/>
          <p14:tracePt t="96448" x="6254750" y="3028950"/>
          <p14:tracePt t="96464" x="6318250" y="3028950"/>
          <p14:tracePt t="96481" x="6388100" y="3028950"/>
          <p14:tracePt t="96498" x="6451600" y="3028950"/>
          <p14:tracePt t="96514" x="6559550" y="3028950"/>
          <p14:tracePt t="96531" x="6610350" y="3028950"/>
          <p14:tracePt t="96547" x="6635750" y="3028950"/>
          <p14:tracePt t="96564" x="6642100" y="3028950"/>
          <p14:tracePt t="96628" x="6648450" y="3028950"/>
          <p14:tracePt t="96731" x="0" y="0"/>
        </p14:tracePtLst>
        <p14:tracePtLst>
          <p14:tracePt t="97229" x="3784600" y="2940050"/>
          <p14:tracePt t="97259" x="3784600" y="2946400"/>
          <p14:tracePt t="97275" x="3816350" y="2952750"/>
          <p14:tracePt t="97283" x="3860800" y="2959100"/>
          <p14:tracePt t="97292" x="3911600" y="2971800"/>
          <p14:tracePt t="97300" x="4000500" y="2990850"/>
          <p14:tracePt t="97314" x="4216400" y="3028950"/>
          <p14:tracePt t="97331" x="4552950" y="3048000"/>
          <p14:tracePt t="97347" x="4902200" y="3060700"/>
          <p14:tracePt t="97364" x="5295900" y="3060700"/>
          <p14:tracePt t="97381" x="5575300" y="3060700"/>
          <p14:tracePt t="97398" x="5810250" y="3060700"/>
          <p14:tracePt t="97414" x="6007100" y="3060700"/>
          <p14:tracePt t="97431" x="6184900" y="3060700"/>
          <p14:tracePt t="97448" x="6337300" y="3060700"/>
          <p14:tracePt t="97464" x="6464300" y="3060700"/>
          <p14:tracePt t="97467" x="6515100" y="3060700"/>
          <p14:tracePt t="97481" x="6559550" y="3060700"/>
          <p14:tracePt t="97498" x="6610350" y="3060700"/>
          <p14:tracePt t="97500" x="6616700" y="3060700"/>
          <p14:tracePt t="97514" x="6635750" y="3060700"/>
          <p14:tracePt t="97556" x="6642100" y="3060700"/>
          <p14:tracePt t="97573" x="6648450" y="3060700"/>
          <p14:tracePt t="98515" x="0" y="0"/>
        </p14:tracePtLst>
        <p14:tracePtLst>
          <p14:tracePt t="99055" x="5200650" y="4006850"/>
          <p14:tracePt t="99066" x="5200650" y="4013200"/>
          <p14:tracePt t="99080" x="5194300" y="4032250"/>
          <p14:tracePt t="99097" x="5181600" y="4057650"/>
          <p14:tracePt t="99114" x="5181600" y="4070350"/>
          <p14:tracePt t="99131" x="5181600" y="4083050"/>
          <p14:tracePt t="99147" x="5181600" y="4095750"/>
          <p14:tracePt t="99164" x="5181600" y="4114800"/>
          <p14:tracePt t="99181" x="5187950" y="4127500"/>
          <p14:tracePt t="99198" x="5207000" y="4140200"/>
          <p14:tracePt t="99214" x="5226050" y="4146550"/>
          <p14:tracePt t="99231" x="5238750" y="4152900"/>
          <p14:tracePt t="99248" x="5251450" y="4152900"/>
          <p14:tracePt t="99264" x="5264150" y="4152900"/>
          <p14:tracePt t="99308" x="5264150" y="4140200"/>
          <p14:tracePt t="99316" x="5264150" y="4121150"/>
          <p14:tracePt t="99325" x="5264150" y="4108450"/>
          <p14:tracePt t="99332" x="5264150" y="4095750"/>
          <p14:tracePt t="99347" x="5251450" y="4076700"/>
          <p14:tracePt t="99364" x="5232400" y="4064000"/>
          <p14:tracePt t="99397" x="5226050" y="4064000"/>
          <p14:tracePt t="99414" x="5213350" y="4064000"/>
          <p14:tracePt t="99431" x="5200650" y="4083050"/>
          <p14:tracePt t="99447" x="5187950" y="4121150"/>
          <p14:tracePt t="99464" x="5175250" y="4133850"/>
          <p14:tracePt t="99558" x="5181600" y="4121150"/>
          <p14:tracePt t="99567" x="5181600" y="4114800"/>
          <p14:tracePt t="99581" x="5187950" y="4089400"/>
          <p14:tracePt t="99598" x="5187950" y="4083050"/>
          <p14:tracePt t="99669" x="5187950" y="4095750"/>
          <p14:tracePt t="99677" x="5187950" y="4121150"/>
          <p14:tracePt t="99687" x="5181600" y="4146550"/>
          <p14:tracePt t="99699" x="5181600" y="4165600"/>
          <p14:tracePt t="99714" x="5181600" y="4171950"/>
          <p14:tracePt t="99730" x="5181600" y="4178300"/>
          <p14:tracePt t="99787" x="5181600" y="4171950"/>
          <p14:tracePt t="99795" x="5187950" y="4159250"/>
          <p14:tracePt t="99812" x="5187950" y="4152900"/>
          <p14:tracePt t="99821" x="5194300" y="4140200"/>
          <p14:tracePt t="100835" x="0" y="0"/>
        </p14:tracePtLst>
        <p14:tracePtLst>
          <p14:tracePt t="102262" x="5168900" y="4133850"/>
          <p14:tracePt t="102309" x="5168900" y="4140200"/>
          <p14:tracePt t="102333" x="5168900" y="4146550"/>
          <p14:tracePt t="102341" x="5168900" y="4152900"/>
          <p14:tracePt t="102357" x="5168900" y="4165600"/>
          <p14:tracePt t="102365" x="5168900" y="4171950"/>
          <p14:tracePt t="102379" x="5181600" y="4197350"/>
          <p14:tracePt t="102396" x="5213350" y="4216400"/>
          <p14:tracePt t="102413" x="5264150" y="4229100"/>
          <p14:tracePt t="102430" x="5295900" y="4229100"/>
          <p14:tracePt t="102446" x="5321300" y="4229100"/>
          <p14:tracePt t="102467" x="5327650" y="4229100"/>
          <p14:tracePt t="102484" x="5334000" y="4210050"/>
          <p14:tracePt t="102500" x="5334000" y="4203700"/>
          <p14:tracePt t="102512" x="5334000" y="4184650"/>
          <p14:tracePt t="102529" x="5308600" y="4165600"/>
          <p14:tracePt t="102546" x="5276850" y="4140200"/>
          <p14:tracePt t="102548" x="5257800" y="4133850"/>
          <p14:tracePt t="102562" x="5232400" y="4127500"/>
          <p14:tracePt t="102579" x="5200650" y="4127500"/>
          <p14:tracePt t="102860" x="0" y="0"/>
        </p14:tracePtLst>
        <p14:tracePtLst>
          <p14:tracePt t="103590" x="2501900" y="3797300"/>
          <p14:tracePt t="103670" x="2495550" y="3803650"/>
          <p14:tracePt t="103686" x="2508250" y="3810000"/>
          <p14:tracePt t="103693" x="2533650" y="3816350"/>
          <p14:tracePt t="103702" x="2578100" y="3822700"/>
          <p14:tracePt t="103713" x="2641600" y="3829050"/>
          <p14:tracePt t="103730" x="2870200" y="3854450"/>
          <p14:tracePt t="103748" x="3390900" y="3854450"/>
          <p14:tracePt t="103763" x="3651250" y="3854450"/>
          <p14:tracePt t="103780" x="3765550" y="3854450"/>
          <p14:tracePt t="103796" x="3810000" y="3854450"/>
          <p14:tracePt t="103812" x="3829050" y="3854450"/>
          <p14:tracePt t="103829" x="3848100" y="3854450"/>
          <p14:tracePt t="103846" x="3879850" y="3854450"/>
          <p14:tracePt t="103863" x="3930650" y="3854450"/>
          <p14:tracePt t="103879" x="3975100" y="3854450"/>
          <p14:tracePt t="103896" x="4006850" y="3854450"/>
          <p14:tracePt t="104019" x="0" y="0"/>
        </p14:tracePtLst>
        <p14:tracePtLst>
          <p14:tracePt t="104649" x="2597150" y="3873500"/>
          <p14:tracePt t="104655" x="2603500" y="3873500"/>
          <p14:tracePt t="104664" x="2616200" y="3873500"/>
          <p14:tracePt t="104680" x="2654300" y="3873500"/>
          <p14:tracePt t="104696" x="2730500" y="3873500"/>
          <p14:tracePt t="104700" x="2794000" y="3873500"/>
          <p14:tracePt t="104713" x="2876550" y="3873500"/>
          <p14:tracePt t="104729" x="3111500" y="3892550"/>
          <p14:tracePt t="104732" x="3213100" y="3898900"/>
          <p14:tracePt t="104746" x="3333750" y="3917950"/>
          <p14:tracePt t="104762" x="3524250" y="3956050"/>
          <p14:tracePt t="104765" x="3600450" y="3962400"/>
          <p14:tracePt t="104779" x="3733800" y="3987800"/>
          <p14:tracePt t="104795" x="3829050" y="4000500"/>
          <p14:tracePt t="104812" x="3886200" y="4006850"/>
          <p14:tracePt t="104828" x="3917950" y="4006850"/>
          <p14:tracePt t="104845" x="3937000" y="4006850"/>
          <p14:tracePt t="104862" x="3943350" y="4006850"/>
          <p14:tracePt t="104878" x="3949700" y="4006850"/>
          <p14:tracePt t="105755" x="0" y="0"/>
        </p14:tracePtLst>
        <p14:tracePtLst>
          <p14:tracePt t="107395" x="6013450" y="4679950"/>
          <p14:tracePt t="107571" x="0" y="0"/>
        </p14:tracePtLst>
        <p14:tracePtLst>
          <p14:tracePt t="107947" x="6578600" y="4679950"/>
          <p14:tracePt t="108075" x="0" y="0"/>
        </p14:tracePtLst>
        <p14:tracePtLst>
          <p14:tracePt t="108638" x="5156200" y="4051300"/>
          <p14:tracePt t="108661" x="5149850" y="4051300"/>
          <p14:tracePt t="108677" x="5149850" y="4057650"/>
          <p14:tracePt t="108686" x="5149850" y="4064000"/>
          <p14:tracePt t="108695" x="5149850" y="4070350"/>
          <p14:tracePt t="108711" x="5149850" y="4083050"/>
          <p14:tracePt t="108728" x="5149850" y="4102100"/>
          <p14:tracePt t="108744" x="5149850" y="4146550"/>
          <p14:tracePt t="108748" x="5149850" y="4165600"/>
          <p14:tracePt t="108761" x="5156200" y="4210050"/>
          <p14:tracePt t="108778" x="5168900" y="4267200"/>
          <p14:tracePt t="108795" x="5181600" y="4311650"/>
          <p14:tracePt t="108811" x="5194300" y="4324350"/>
          <p14:tracePt t="108852" x="5200650" y="4324350"/>
          <p14:tracePt t="108860" x="5207000" y="4324350"/>
          <p14:tracePt t="108877" x="5226050" y="4324350"/>
          <p14:tracePt t="108893" x="5251450" y="4298950"/>
          <p14:tracePt t="108910" x="5276850" y="4279900"/>
          <p14:tracePt t="108927" x="5289550" y="4254500"/>
          <p14:tracePt t="108944" x="5302250" y="4222750"/>
          <p14:tracePt t="108960" x="5302250" y="4191000"/>
          <p14:tracePt t="108977" x="5302250" y="4159250"/>
          <p14:tracePt t="108994" x="5289550" y="4140200"/>
          <p14:tracePt t="108995" x="5283200" y="4133850"/>
          <p14:tracePt t="109011" x="5283200" y="4127500"/>
          <p14:tracePt t="109027" x="5283200" y="4121150"/>
          <p14:tracePt t="109093" x="5276850" y="4121150"/>
          <p14:tracePt t="109108" x="5264150" y="4121150"/>
          <p14:tracePt t="109116" x="5264150" y="4127500"/>
          <p14:tracePt t="109127" x="5257800" y="4140200"/>
          <p14:tracePt t="109144" x="5257800" y="4171950"/>
          <p14:tracePt t="109161" x="5257800" y="4203700"/>
          <p14:tracePt t="109177" x="5257800" y="4229100"/>
          <p14:tracePt t="109179" x="5257800" y="4241800"/>
          <p14:tracePt t="109244" x="5264150" y="4235450"/>
          <p14:tracePt t="109260" x="5264150" y="4216400"/>
          <p14:tracePt t="109268" x="5264150" y="4203700"/>
          <p14:tracePt t="109277" x="5264150" y="4184650"/>
          <p14:tracePt t="109294" x="5257800" y="4152900"/>
          <p14:tracePt t="109310" x="5232400" y="4127500"/>
          <p14:tracePt t="109327" x="5232400" y="4121150"/>
          <p14:tracePt t="109343" x="5226050" y="4121150"/>
          <p14:tracePt t="109360" x="5219700" y="4121150"/>
          <p14:tracePt t="109377" x="5207000" y="4127500"/>
          <p14:tracePt t="109393" x="5207000" y="4140200"/>
          <p14:tracePt t="109395" x="5207000" y="4152900"/>
          <p14:tracePt t="109410" x="5207000" y="4165600"/>
          <p14:tracePt t="109427" x="5207000" y="4171950"/>
          <p14:tracePt t="109444" x="5207000" y="4178300"/>
          <p14:tracePt t="109462" x="5213350" y="4178300"/>
          <p14:tracePt t="109478" x="5219700" y="4178300"/>
          <p14:tracePt t="109494" x="5245100" y="4178300"/>
          <p14:tracePt t="109511" x="5251450" y="4140200"/>
          <p14:tracePt t="109528" x="5251450" y="4108450"/>
          <p14:tracePt t="109544" x="5251450" y="4083050"/>
          <p14:tracePt t="109547" x="5251450" y="4070350"/>
          <p14:tracePt t="109560" x="5251450" y="4064000"/>
          <p14:tracePt t="109860" x="0" y="0"/>
        </p14:tracePtLst>
        <p14:tracePtLst>
          <p14:tracePt t="110399" x="4025900" y="2997200"/>
          <p14:tracePt t="110470" x="4032250" y="2997200"/>
          <p14:tracePt t="110480" x="4064000" y="2997200"/>
          <p14:tracePt t="110495" x="4165600" y="3016250"/>
          <p14:tracePt t="110500" x="4248150" y="3022600"/>
          <p14:tracePt t="110510" x="4356100" y="3028950"/>
          <p14:tracePt t="110527" x="4654550" y="3028950"/>
          <p14:tracePt t="110544" x="5048250" y="3028950"/>
          <p14:tracePt t="110560" x="5372100" y="3028950"/>
          <p14:tracePt t="110563" x="5505450" y="3028950"/>
          <p14:tracePt t="110577" x="5619750" y="3028950"/>
          <p14:tracePt t="110593" x="5816600" y="3028950"/>
          <p14:tracePt t="110597" x="5911850" y="3028950"/>
          <p14:tracePt t="110610" x="5994400" y="3028950"/>
          <p14:tracePt t="110627" x="6248400" y="3028950"/>
          <p14:tracePt t="110643" x="6388100" y="3028950"/>
          <p14:tracePt t="110660" x="6483350" y="3028950"/>
          <p14:tracePt t="110677" x="6527800" y="3028950"/>
          <p14:tracePt t="110693" x="6546850" y="3028950"/>
          <p14:tracePt t="110885" x="0" y="0"/>
        </p14:tracePtLst>
        <p14:tracePtLst>
          <p14:tracePt t="112342" x="1841500" y="4699000"/>
          <p14:tracePt t="112381" x="1847850" y="4699000"/>
          <p14:tracePt t="112389" x="1854200" y="4699000"/>
          <p14:tracePt t="112397" x="1879600" y="4699000"/>
          <p14:tracePt t="112409" x="1911350" y="4699000"/>
          <p14:tracePt t="112427" x="2152650" y="4699000"/>
          <p14:tracePt t="112443" x="2413000" y="4699000"/>
          <p14:tracePt t="112459" x="2698750" y="4699000"/>
          <p14:tracePt t="112476" x="3003550" y="4699000"/>
          <p14:tracePt t="112493" x="3308350" y="4699000"/>
          <p14:tracePt t="112510" x="3587750" y="4699000"/>
          <p14:tracePt t="112526" x="3892550" y="4699000"/>
          <p14:tracePt t="112543" x="4152900" y="4699000"/>
          <p14:tracePt t="112560" x="4356100" y="4699000"/>
          <p14:tracePt t="112576" x="4464050" y="4699000"/>
          <p14:tracePt t="112579" x="4495800" y="4699000"/>
          <p14:tracePt t="112592" x="4514850" y="4699000"/>
          <p14:tracePt t="112609" x="4540250" y="4705350"/>
          <p14:tracePt t="112611" x="4546600" y="4705350"/>
          <p14:tracePt t="112812" x="0" y="0"/>
        </p14:tracePtLst>
        <p14:tracePtLst>
          <p14:tracePt t="113333" x="2921000" y="4667250"/>
          <p14:tracePt t="113389" x="2933700" y="4667250"/>
          <p14:tracePt t="113398" x="2965450" y="4667250"/>
          <p14:tracePt t="113409" x="2997200" y="4673600"/>
          <p14:tracePt t="113426" x="3130550" y="4692650"/>
          <p14:tracePt t="113443" x="3511550" y="4718050"/>
          <p14:tracePt t="113459" x="3962400" y="4718050"/>
          <p14:tracePt t="113476" x="4438650" y="4718050"/>
          <p14:tracePt t="113493" x="4724400" y="4718050"/>
          <p14:tracePt t="113509" x="4864100" y="4718050"/>
          <p14:tracePt t="113527" x="4914900" y="4718050"/>
          <p14:tracePt t="113543" x="4927600" y="4718050"/>
          <p14:tracePt t="113559" x="4946650" y="4724400"/>
          <p14:tracePt t="113576" x="5003800" y="4737100"/>
          <p14:tracePt t="113579" x="5035550" y="4737100"/>
          <p14:tracePt t="113592" x="5092700" y="4737100"/>
          <p14:tracePt t="113609" x="5207000" y="4737100"/>
          <p14:tracePt t="113626" x="5276850" y="4737100"/>
          <p14:tracePt t="113628" x="5289550" y="4737100"/>
          <p14:tracePt t="113643" x="5302250" y="4737100"/>
          <p14:tracePt t="113843" x="0" y="0"/>
        </p14:tracePtLst>
        <p14:tracePtLst>
          <p14:tracePt t="114885" x="2190750" y="4737100"/>
          <p14:tracePt t="114941" x="2197100" y="4737100"/>
          <p14:tracePt t="114950" x="2203450" y="4737100"/>
          <p14:tracePt t="114959" x="2222500" y="4737100"/>
          <p14:tracePt t="114976" x="2279650" y="4737100"/>
          <p14:tracePt t="114993" x="2374900" y="4737100"/>
          <p14:tracePt t="114997" x="2438400" y="4737100"/>
          <p14:tracePt t="115009" x="2508250" y="4737100"/>
          <p14:tracePt t="115026" x="2679700" y="4737100"/>
          <p14:tracePt t="115042" x="2876550" y="4737100"/>
          <p14:tracePt t="115044" x="2984500" y="4737100"/>
          <p14:tracePt t="115059" x="3175000" y="4737100"/>
          <p14:tracePt t="115075" x="3321050" y="4737100"/>
          <p14:tracePt t="115092" x="3416300" y="4737100"/>
          <p14:tracePt t="115108" x="3492500" y="4737100"/>
          <p14:tracePt t="115125" x="3536950" y="4737100"/>
          <p14:tracePt t="115141" x="3562350" y="4737100"/>
          <p14:tracePt t="115158" x="3581400" y="4737100"/>
          <p14:tracePt t="115175" x="3594100" y="4737100"/>
          <p14:tracePt t="115191" x="3606800" y="4737100"/>
          <p14:tracePt t="115208" x="3619500" y="4737100"/>
          <p14:tracePt t="115225" x="3638550" y="4737100"/>
          <p14:tracePt t="115227" x="3657600" y="4737100"/>
          <p14:tracePt t="115242" x="3670300" y="4737100"/>
          <p14:tracePt t="115259" x="3746500" y="4737100"/>
          <p14:tracePt t="115275" x="3810000" y="4737100"/>
          <p14:tracePt t="115292" x="3886200" y="4737100"/>
          <p14:tracePt t="115308" x="3962400" y="4737100"/>
          <p14:tracePt t="115325" x="4025900" y="4737100"/>
          <p14:tracePt t="115342" x="4114800" y="4737100"/>
          <p14:tracePt t="115359" x="4229100" y="4737100"/>
          <p14:tracePt t="115375" x="4368800" y="4737100"/>
          <p14:tracePt t="115379" x="4445000" y="4737100"/>
          <p14:tracePt t="115392" x="4527550" y="4737100"/>
          <p14:tracePt t="115409" x="4667250" y="4737100"/>
          <p14:tracePt t="115425" x="4749800" y="4737100"/>
          <p14:tracePt t="115429" x="4775200" y="4737100"/>
          <p14:tracePt t="115442" x="4794250" y="4737100"/>
          <p14:tracePt t="115459" x="4813300" y="4737100"/>
          <p14:tracePt t="115484" x="4819650" y="4737100"/>
          <p14:tracePt t="115494" x="4826000" y="4737100"/>
          <p14:tracePt t="115510" x="4832350" y="4737100"/>
          <p14:tracePt t="115527" x="4845050" y="4737100"/>
          <p14:tracePt t="115542" x="4851400" y="4737100"/>
          <p14:tracePt t="115558" x="4857750" y="4737100"/>
          <p14:tracePt t="115574" x="4870450" y="4737100"/>
          <p14:tracePt t="115591" x="4883150" y="4737100"/>
          <p14:tracePt t="115608" x="4902200" y="4737100"/>
          <p14:tracePt t="115624" x="4921250" y="4737100"/>
          <p14:tracePt t="115641" x="4946650" y="4737100"/>
          <p14:tracePt t="115643" x="4953000" y="4737100"/>
          <p14:tracePt t="115658" x="4972050" y="4737100"/>
          <p14:tracePt t="115675" x="5010150" y="4737100"/>
          <p14:tracePt t="115691" x="5067300" y="4724400"/>
          <p14:tracePt t="115708" x="5118100" y="4711700"/>
          <p14:tracePt t="115725" x="5143500" y="4699000"/>
          <p14:tracePt t="115741" x="5162550" y="4692650"/>
          <p14:tracePt t="115758" x="5187950" y="4673600"/>
          <p14:tracePt t="115775" x="5200650" y="4654550"/>
          <p14:tracePt t="115792" x="5213350" y="4635500"/>
          <p14:tracePt t="115808" x="5226050" y="4610100"/>
          <p14:tracePt t="115825" x="5238750" y="4559300"/>
          <p14:tracePt t="115841" x="5238750" y="4514850"/>
          <p14:tracePt t="115858" x="5207000" y="4457700"/>
          <p14:tracePt t="115859" x="5187950" y="4425950"/>
          <p14:tracePt t="115875" x="5124450" y="4368800"/>
          <p14:tracePt t="115891" x="5048250" y="4324350"/>
          <p14:tracePt t="115908" x="4984750" y="4292600"/>
          <p14:tracePt t="115924" x="4927600" y="4279900"/>
          <p14:tracePt t="115941" x="4870450" y="4273550"/>
          <p14:tracePt t="115958" x="4781550" y="4279900"/>
          <p14:tracePt t="115975" x="4673600" y="4292600"/>
          <p14:tracePt t="115991" x="4584700" y="4318000"/>
          <p14:tracePt t="116008" x="4502150" y="4343400"/>
          <p14:tracePt t="116025" x="4457700" y="4368800"/>
          <p14:tracePt t="116041" x="4432300" y="4400550"/>
          <p14:tracePt t="116043" x="4425950" y="4419600"/>
          <p14:tracePt t="116059" x="4419600" y="4451350"/>
          <p14:tracePt t="116074" x="4419600" y="4476750"/>
          <p14:tracePt t="116091" x="4419600" y="4514850"/>
          <p14:tracePt t="116108" x="4425950" y="4552950"/>
          <p14:tracePt t="116124" x="4489450" y="4597400"/>
          <p14:tracePt t="116141" x="4603750" y="4654550"/>
          <p14:tracePt t="116158" x="4768850" y="4699000"/>
          <p14:tracePt t="116174" x="4921250" y="4718050"/>
          <p14:tracePt t="116191" x="5035550" y="4730750"/>
          <p14:tracePt t="116208" x="5137150" y="4730750"/>
          <p14:tracePt t="116224" x="5200650" y="4692650"/>
          <p14:tracePt t="116241" x="5226050" y="4654550"/>
          <p14:tracePt t="116244" x="5238750" y="4629150"/>
          <p14:tracePt t="116259" x="5257800" y="4565650"/>
          <p14:tracePt t="116275" x="5257800" y="4508500"/>
          <p14:tracePt t="116291" x="5219700" y="4451350"/>
          <p14:tracePt t="116308" x="5175250" y="4406900"/>
          <p14:tracePt t="116324" x="5099050" y="4368800"/>
          <p14:tracePt t="116341" x="5029200" y="4356100"/>
          <p14:tracePt t="116358" x="4991100" y="4356100"/>
          <p14:tracePt t="116375" x="4972050" y="4356100"/>
          <p14:tracePt t="116391" x="4959350" y="4356100"/>
          <p14:tracePt t="116443" x="0" y="0"/>
        </p14:tracePtLst>
        <p14:tracePtLst>
          <p14:tracePt t="116886" x="2736850" y="2609850"/>
          <p14:tracePt t="116892" x="2724150" y="2609850"/>
          <p14:tracePt t="116901" x="2717800" y="2616200"/>
          <p14:tracePt t="116908" x="2705100" y="2628900"/>
          <p14:tracePt t="116924" x="2692400" y="2679700"/>
          <p14:tracePt t="116941" x="2686050" y="2736850"/>
          <p14:tracePt t="116958" x="2686050" y="2813050"/>
          <p14:tracePt t="116974" x="2717800" y="2870200"/>
          <p14:tracePt t="116992" x="2813050" y="2940050"/>
          <p14:tracePt t="117008" x="2978150" y="2990850"/>
          <p14:tracePt t="117011" x="3073400" y="3016250"/>
          <p14:tracePt t="117026" x="3181350" y="3028950"/>
          <p14:tracePt t="117042" x="3390900" y="3035300"/>
          <p14:tracePt t="117059" x="3600450" y="3009900"/>
          <p14:tracePt t="117075" x="3638550" y="2965450"/>
          <p14:tracePt t="117091" x="3638550" y="2889250"/>
          <p14:tracePt t="117108" x="3562350" y="2762250"/>
          <p14:tracePt t="117124" x="3454400" y="2654300"/>
          <p14:tracePt t="117141" x="3333750" y="2565400"/>
          <p14:tracePt t="117158" x="3251200" y="2527300"/>
          <p14:tracePt t="117174" x="3225800" y="2520950"/>
          <p14:tracePt t="117191" x="3213100" y="2520950"/>
          <p14:tracePt t="117208" x="3187700" y="2527300"/>
          <p14:tracePt t="117224" x="3181350" y="2565400"/>
          <p14:tracePt t="117241" x="3155950" y="2616200"/>
          <p14:tracePt t="117244" x="3143250" y="2647950"/>
          <p14:tracePt t="117257" x="3136900" y="2686050"/>
          <p14:tracePt t="117274" x="3143250" y="2781300"/>
          <p14:tracePt t="117291" x="3155950" y="2844800"/>
          <p14:tracePt t="117307" x="3175000" y="2870200"/>
          <p14:tracePt t="117324" x="3213100" y="2882900"/>
          <p14:tracePt t="117341" x="3251200" y="2882900"/>
          <p14:tracePt t="117358" x="3289300" y="2844800"/>
          <p14:tracePt t="117374" x="3321050" y="2774950"/>
          <p14:tracePt t="117391" x="3327400" y="2705100"/>
          <p14:tracePt t="117407" x="3327400" y="2654300"/>
          <p14:tracePt t="117424" x="3321050" y="2628900"/>
          <p14:tracePt t="117441" x="3308350" y="2616200"/>
          <p14:tracePt t="117444" x="3302000" y="2616200"/>
          <p14:tracePt t="117457" x="3289300" y="2616200"/>
          <p14:tracePt t="117474" x="3206750" y="2673350"/>
          <p14:tracePt t="117491" x="3155950" y="2730500"/>
          <p14:tracePt t="117508" x="3130550" y="2774950"/>
          <p14:tracePt t="117525" x="3130550" y="2787650"/>
          <p14:tracePt t="117541" x="3130550" y="2800350"/>
          <p14:tracePt t="117557" x="3130550" y="2806700"/>
          <p14:tracePt t="117574" x="3143250" y="2813050"/>
          <p14:tracePt t="117591" x="3168650" y="2813050"/>
          <p14:tracePt t="117607" x="3187700" y="2794000"/>
          <p14:tracePt t="117624" x="3187700" y="2768600"/>
          <p14:tracePt t="117641" x="3175000" y="2724150"/>
          <p14:tracePt t="117657" x="3143250" y="2698750"/>
          <p14:tracePt t="117674" x="3054350" y="2686050"/>
          <p14:tracePt t="117691" x="2978150" y="2686050"/>
          <p14:tracePt t="117707" x="2914650" y="2717800"/>
          <p14:tracePt t="117724" x="2882900" y="2736850"/>
          <p14:tracePt t="117741" x="2876550" y="2755900"/>
          <p14:tracePt t="117758" x="2876550" y="2768600"/>
          <p14:tracePt t="117775" x="2895600" y="2794000"/>
          <p14:tracePt t="117791" x="2927350" y="2813050"/>
          <p14:tracePt t="117808" x="2971800" y="2825750"/>
          <p14:tracePt t="117824" x="2990850" y="2825750"/>
          <p14:tracePt t="117827" x="2997200" y="2825750"/>
          <p14:tracePt t="117841" x="3003550" y="2825750"/>
          <p14:tracePt t="117858" x="3009900" y="2800350"/>
          <p14:tracePt t="117875" x="2978150" y="2743200"/>
          <p14:tracePt t="117891" x="2933700" y="2717800"/>
          <p14:tracePt t="117907" x="2882900" y="2711450"/>
          <p14:tracePt t="117924" x="2825750" y="2711450"/>
          <p14:tracePt t="117940" x="2787650" y="2730500"/>
          <p14:tracePt t="117957" x="2768600" y="2755900"/>
          <p14:tracePt t="117974" x="2762250" y="2774950"/>
          <p14:tracePt t="117990" x="2768600" y="2813050"/>
          <p14:tracePt t="118007" x="2806700" y="2832100"/>
          <p14:tracePt t="118024" x="2870200" y="2844800"/>
          <p14:tracePt t="118041" x="2952750" y="2857500"/>
          <p14:tracePt t="118043" x="2971800" y="2857500"/>
          <p14:tracePt t="118057" x="2997200" y="2857500"/>
          <p14:tracePt t="118059" x="3016250" y="2844800"/>
          <p14:tracePt t="118074" x="3022600" y="2825750"/>
          <p14:tracePt t="118075" x="3022600" y="2813050"/>
          <p14:tracePt t="118091" x="3016250" y="2768600"/>
          <p14:tracePt t="118107" x="2997200" y="2736850"/>
          <p14:tracePt t="118124" x="2971800" y="2724150"/>
          <p14:tracePt t="118141" x="2940050" y="2717800"/>
          <p14:tracePt t="118157" x="2901950" y="2717800"/>
          <p14:tracePt t="118174" x="2876550" y="2749550"/>
          <p14:tracePt t="118190" x="2857500" y="2800350"/>
          <p14:tracePt t="118207" x="2857500" y="2825750"/>
          <p14:tracePt t="118224" x="2863850" y="2857500"/>
          <p14:tracePt t="118240" x="2908300" y="2882900"/>
          <p14:tracePt t="118257" x="3009900" y="2908300"/>
          <p14:tracePt t="118260" x="3048000" y="2908300"/>
          <p14:tracePt t="118274" x="3149600" y="2882900"/>
          <p14:tracePt t="118291" x="3194050" y="2832100"/>
          <p14:tracePt t="118307" x="3200400" y="2787650"/>
          <p14:tracePt t="118324" x="3194050" y="2730500"/>
          <p14:tracePt t="118341" x="3168650" y="2705100"/>
          <p14:tracePt t="118357" x="3155950" y="2705100"/>
          <p14:tracePt t="118374" x="3136900" y="2705100"/>
          <p14:tracePt t="118390" x="3111500" y="2717800"/>
          <p14:tracePt t="118407" x="3092450" y="2781300"/>
          <p14:tracePt t="118424" x="3092450" y="2825750"/>
          <p14:tracePt t="118440" x="3092450" y="2870200"/>
          <p14:tracePt t="118457" x="3105150" y="2876550"/>
          <p14:tracePt t="118474" x="3117850" y="2882900"/>
          <p14:tracePt t="118491" x="3155950" y="2870200"/>
          <p14:tracePt t="118507" x="3168650" y="2832100"/>
          <p14:tracePt t="118524" x="3168650" y="2787650"/>
          <p14:tracePt t="118541" x="3155950" y="2736850"/>
          <p14:tracePt t="118557" x="3117850" y="2724150"/>
          <p14:tracePt t="118574" x="3098800" y="2717800"/>
          <p14:tracePt t="118590" x="3073400" y="2717800"/>
          <p14:tracePt t="118607" x="3041650" y="2743200"/>
          <p14:tracePt t="118623" x="3028950" y="2781300"/>
          <p14:tracePt t="118640" x="3028950" y="2794000"/>
          <p14:tracePt t="118657" x="3028950" y="2806700"/>
          <p14:tracePt t="118673" x="3048000" y="2813050"/>
          <p14:tracePt t="118675" x="3067050" y="2813050"/>
          <p14:tracePt t="118690" x="3117850" y="2800350"/>
          <p14:tracePt t="118707" x="3130550" y="2774950"/>
          <p14:tracePt t="118724" x="3136900" y="2749550"/>
          <p14:tracePt t="118740" x="3136900" y="2724150"/>
          <p14:tracePt t="118757" x="3124200" y="2717800"/>
          <p14:tracePt t="118774" x="3117850" y="2717800"/>
          <p14:tracePt t="118790" x="3105150" y="2717800"/>
          <p14:tracePt t="118807" x="3086100" y="2717800"/>
          <p14:tracePt t="118824" x="3079750" y="2724150"/>
          <p14:tracePt t="118840" x="3079750" y="2730500"/>
          <p14:tracePt t="118875" x="3079750" y="2736850"/>
          <p14:tracePt t="118939" x="0" y="0"/>
        </p14:tracePtLst>
        <p14:tracePtLst>
          <p14:tracePt t="119197" x="2813050" y="2667000"/>
          <p14:tracePt t="119204" x="2806700" y="2667000"/>
          <p14:tracePt t="119213" x="2800350" y="2679700"/>
          <p14:tracePt t="119223" x="2794000" y="2698750"/>
          <p14:tracePt t="119240" x="2781300" y="2730500"/>
          <p14:tracePt t="119257" x="2768600" y="2781300"/>
          <p14:tracePt t="119259" x="2762250" y="2813050"/>
          <p14:tracePt t="119274" x="2762250" y="2832100"/>
          <p14:tracePt t="119291" x="2774950" y="2895600"/>
          <p14:tracePt t="119307" x="2819400" y="2927350"/>
          <p14:tracePt t="119323" x="2876550" y="2940050"/>
          <p14:tracePt t="119340" x="2946400" y="2940050"/>
          <p14:tracePt t="119357" x="3003550" y="2914650"/>
          <p14:tracePt t="119373" x="3054350" y="2863850"/>
          <p14:tracePt t="119390" x="3086100" y="2813050"/>
          <p14:tracePt t="119407" x="3098800" y="2768600"/>
          <p14:tracePt t="119423" x="3105150" y="2743200"/>
          <p14:tracePt t="119440" x="3105150" y="2717800"/>
          <p14:tracePt t="119457" x="3105150" y="2698750"/>
          <p14:tracePt t="119540" x="0" y="0"/>
        </p14:tracePtLst>
        <p14:tracePtLst>
          <p14:tracePt t="121293" x="5632450" y="4400550"/>
          <p14:tracePt t="121325" x="5632450" y="4406900"/>
          <p14:tracePt t="121333" x="5632450" y="4419600"/>
          <p14:tracePt t="121342" x="5632450" y="4425950"/>
          <p14:tracePt t="121357" x="5638800" y="4470400"/>
          <p14:tracePt t="121373" x="5651500" y="4508500"/>
          <p14:tracePt t="121389" x="5676900" y="4565650"/>
          <p14:tracePt t="121406" x="5715000" y="4610100"/>
          <p14:tracePt t="121423" x="5778500" y="4641850"/>
          <p14:tracePt t="121440" x="5899150" y="4673600"/>
          <p14:tracePt t="121456" x="6083300" y="4705350"/>
          <p14:tracePt t="121473" x="6330950" y="4705350"/>
          <p14:tracePt t="121490" x="6699250" y="4705350"/>
          <p14:tracePt t="121492" x="6896100" y="4705350"/>
          <p14:tracePt t="121507" x="7200900" y="4705350"/>
          <p14:tracePt t="121524" x="7410450" y="4705350"/>
          <p14:tracePt t="121540" x="7505700" y="4705350"/>
          <p14:tracePt t="121557" x="7543800" y="4705350"/>
          <p14:tracePt t="121573" x="7556500" y="4705350"/>
          <p14:tracePt t="121596" x="7562850" y="4699000"/>
          <p14:tracePt t="121606" x="7569200" y="4692650"/>
          <p14:tracePt t="121623" x="7575550" y="4686300"/>
          <p14:tracePt t="121640" x="7581900" y="4673600"/>
          <p14:tracePt t="121656" x="7588250" y="4667250"/>
          <p14:tracePt t="121673" x="7594600" y="4654550"/>
          <p14:tracePt t="121690" x="7594600" y="4641850"/>
          <p14:tracePt t="121707" x="7594600" y="4622800"/>
          <p14:tracePt t="121723" x="7600950" y="4584700"/>
          <p14:tracePt t="121739" x="7600950" y="4559300"/>
          <p14:tracePt t="121756" x="7600950" y="4508500"/>
          <p14:tracePt t="121773" x="7575550" y="4451350"/>
          <p14:tracePt t="121790" x="7524750" y="4413250"/>
          <p14:tracePt t="121807" x="7480300" y="4381500"/>
          <p14:tracePt t="121823" x="7423150" y="4349750"/>
          <p14:tracePt t="121840" x="7340600" y="4330700"/>
          <p14:tracePt t="121857" x="7239000" y="4305300"/>
          <p14:tracePt t="121859" x="7175500" y="4298950"/>
          <p14:tracePt t="121873" x="7118350" y="4298950"/>
          <p14:tracePt t="121889" x="6953250" y="4298950"/>
          <p14:tracePt t="121892" x="6858000" y="4298950"/>
          <p14:tracePt t="121907" x="6648450" y="4298950"/>
          <p14:tracePt t="121923" x="6451600" y="4298950"/>
          <p14:tracePt t="121939" x="6311900" y="4298950"/>
          <p14:tracePt t="121956" x="6235700" y="4298950"/>
          <p14:tracePt t="121973" x="6184900" y="4305300"/>
          <p14:tracePt t="121989" x="6146800" y="4324350"/>
          <p14:tracePt t="122006" x="6121400" y="4343400"/>
          <p14:tracePt t="122023" x="6096000" y="4368800"/>
          <p14:tracePt t="122040" x="6076950" y="4400550"/>
          <p14:tracePt t="122056" x="6070600" y="4425950"/>
          <p14:tracePt t="122059" x="6070600" y="4438650"/>
          <p14:tracePt t="122073" x="6070600" y="4451350"/>
          <p14:tracePt t="122075" x="6070600" y="4464050"/>
          <p14:tracePt t="122089" x="6070600" y="4476750"/>
          <p14:tracePt t="122106" x="6083300" y="4533900"/>
          <p14:tracePt t="122123" x="6115050" y="4572000"/>
          <p14:tracePt t="122139" x="6191250" y="4641850"/>
          <p14:tracePt t="122156" x="6318250" y="4711700"/>
          <p14:tracePt t="122172" x="6502400" y="4775200"/>
          <p14:tracePt t="122189" x="6718300" y="4819650"/>
          <p14:tracePt t="122206" x="6965950" y="4826000"/>
          <p14:tracePt t="122222" x="7283450" y="4819650"/>
          <p14:tracePt t="122239" x="7531100" y="4794250"/>
          <p14:tracePt t="122256" x="7683500" y="4762500"/>
          <p14:tracePt t="122273" x="7753350" y="4730750"/>
          <p14:tracePt t="122276" x="7766050" y="4718050"/>
          <p14:tracePt t="122289" x="7772400" y="4718050"/>
          <p14:tracePt t="122306" x="7778750" y="4711700"/>
          <p14:tracePt t="122411" x="0" y="0"/>
        </p14:tracePtLst>
        <p14:tracePtLst>
          <p14:tracePt t="123032" x="3892550" y="2959100"/>
          <p14:tracePt t="123126" x="3911600" y="2959100"/>
          <p14:tracePt t="123134" x="3949700" y="2959100"/>
          <p14:tracePt t="123141" x="4013200" y="2959100"/>
          <p14:tracePt t="123156" x="4210050" y="2959100"/>
          <p14:tracePt t="123172" x="4495800" y="2959100"/>
          <p14:tracePt t="123189" x="4864100" y="2959100"/>
          <p14:tracePt t="123205" x="5295900" y="2959100"/>
          <p14:tracePt t="123222" x="5708650" y="2959100"/>
          <p14:tracePt t="123239" x="5988050" y="2959100"/>
          <p14:tracePt t="123255" x="6210300" y="2959100"/>
          <p14:tracePt t="123272" x="6407150" y="2959100"/>
          <p14:tracePt t="123289" x="6591300" y="2959100"/>
          <p14:tracePt t="123307" x="6737350" y="2959100"/>
          <p14:tracePt t="123323" x="6769100" y="2959100"/>
          <p14:tracePt t="123340" x="6781800" y="2959100"/>
          <p14:tracePt t="123380" x="6788150" y="2959100"/>
          <p14:tracePt t="123397" x="6794500" y="2959100"/>
          <p14:tracePt t="123405" x="6800850" y="2959100"/>
          <p14:tracePt t="123539" x="0" y="0"/>
        </p14:tracePtLst>
        <p14:tracePtLst>
          <p14:tracePt t="124084" x="4089400" y="2952750"/>
          <p14:tracePt t="124168" x="4095750" y="2952750"/>
          <p14:tracePt t="124175" x="4133850" y="2952750"/>
          <p14:tracePt t="124189" x="4305300" y="2971800"/>
          <p14:tracePt t="124206" x="4578350" y="3035300"/>
          <p14:tracePt t="124222" x="4978400" y="3060700"/>
          <p14:tracePt t="124239" x="5429250" y="3060700"/>
          <p14:tracePt t="124256" x="5797550" y="3060700"/>
          <p14:tracePt t="124261" x="5911850" y="3060700"/>
          <p14:tracePt t="124273" x="6007100" y="3060700"/>
          <p14:tracePt t="124291" x="6159500" y="3060700"/>
          <p14:tracePt t="124307" x="6324600" y="3060700"/>
          <p14:tracePt t="124323" x="6457950" y="3060700"/>
          <p14:tracePt t="124339" x="6604000" y="3060700"/>
          <p14:tracePt t="124356" x="6781800" y="3060700"/>
          <p14:tracePt t="124373" x="6940550" y="3060700"/>
          <p14:tracePt t="124389" x="7029450" y="3060700"/>
          <p14:tracePt t="124405" x="7042150" y="3060700"/>
          <p14:tracePt t="124422" x="7048500" y="3060700"/>
          <p14:tracePt t="124456" x="7054850" y="3060700"/>
          <p14:tracePt t="124472" x="7061200" y="3060700"/>
          <p14:tracePt t="124488" x="7067550" y="3060700"/>
          <p14:tracePt t="124795" x="0" y="0"/>
        </p14:tracePtLst>
        <p14:tracePtLst>
          <p14:tracePt t="125236" x="3060700" y="2559050"/>
          <p14:tracePt t="125244" x="3028950" y="2559050"/>
          <p14:tracePt t="125255" x="3003550" y="2565400"/>
          <p14:tracePt t="125271" x="2952750" y="2597150"/>
          <p14:tracePt t="125288" x="2908300" y="2622550"/>
          <p14:tracePt t="125305" x="2870200" y="2635250"/>
          <p14:tracePt t="125307" x="2838450" y="2647950"/>
          <p14:tracePt t="125321" x="2825750" y="2660650"/>
          <p14:tracePt t="125323" x="2813050" y="2673350"/>
          <p14:tracePt t="125338" x="2794000" y="2698750"/>
          <p14:tracePt t="125355" x="2787650" y="2717800"/>
          <p14:tracePt t="125371" x="2787650" y="2749550"/>
          <p14:tracePt t="125388" x="2794000" y="2794000"/>
          <p14:tracePt t="125404" x="2825750" y="2838450"/>
          <p14:tracePt t="125421" x="2876550" y="2863850"/>
          <p14:tracePt t="125438" x="2952750" y="2882900"/>
          <p14:tracePt t="125455" x="3016250" y="2895600"/>
          <p14:tracePt t="125471" x="3060700" y="2895600"/>
          <p14:tracePt t="125488" x="3092450" y="2895600"/>
          <p14:tracePt t="125505" x="3130550" y="2889250"/>
          <p14:tracePt t="125521" x="3149600" y="2857500"/>
          <p14:tracePt t="125523" x="3155950" y="2838450"/>
          <p14:tracePt t="125538" x="3155950" y="2825750"/>
          <p14:tracePt t="125555" x="3130550" y="2736850"/>
          <p14:tracePt t="125571" x="3086100" y="2698750"/>
          <p14:tracePt t="125588" x="3054350" y="2679700"/>
          <p14:tracePt t="125605" x="3048000" y="2673350"/>
          <p14:tracePt t="125621" x="3035300" y="2673350"/>
          <p14:tracePt t="125638" x="3009900" y="2679700"/>
          <p14:tracePt t="125654" x="2984500" y="2705100"/>
          <p14:tracePt t="125671" x="2971800" y="2717800"/>
          <p14:tracePt t="125688" x="2959100" y="2736850"/>
          <p14:tracePt t="125721" x="2959100" y="2743200"/>
          <p14:tracePt t="126260" x="0" y="0"/>
        </p14:tracePtLst>
        <p14:tracePtLst>
          <p14:tracePt t="126694" x="2762250" y="2743200"/>
          <p14:tracePt t="126701" x="2755900" y="2736850"/>
          <p14:tracePt t="126717" x="2755900" y="2743200"/>
          <p14:tracePt t="126727" x="2749550" y="2755900"/>
          <p14:tracePt t="126739" x="2749550" y="2794000"/>
          <p14:tracePt t="126755" x="2749550" y="2851150"/>
          <p14:tracePt t="126771" x="2781300" y="2882900"/>
          <p14:tracePt t="126788" x="2819400" y="2901950"/>
          <p14:tracePt t="126804" x="2857500" y="2908300"/>
          <p14:tracePt t="126821" x="2889250" y="2908300"/>
          <p14:tracePt t="126838" x="2933700" y="2895600"/>
          <p14:tracePt t="126855" x="2952750" y="2876550"/>
          <p14:tracePt t="126871" x="2965450" y="2838450"/>
          <p14:tracePt t="126888" x="2971800" y="2819400"/>
          <p14:tracePt t="126904" x="2971800" y="2800350"/>
          <p14:tracePt t="126921" x="2971800" y="2781300"/>
          <p14:tracePt t="126948" x="2971800" y="2774950"/>
          <p14:tracePt t="127059" x="0" y="0"/>
        </p14:tracePtLst>
        <p14:tracePtLst>
          <p14:tracePt t="129887" x="1257300" y="5200650"/>
          <p14:tracePt t="129973" x="1257300" y="5207000"/>
          <p14:tracePt t="129982" x="1282700" y="5213350"/>
          <p14:tracePt t="129990" x="1308100" y="5213350"/>
          <p14:tracePt t="130004" x="1409700" y="5213350"/>
          <p14:tracePt t="130020" x="1581150" y="5213350"/>
          <p14:tracePt t="130037" x="1778000" y="5213350"/>
          <p14:tracePt t="130053" x="1955800" y="5213350"/>
          <p14:tracePt t="130070" x="2063750" y="5213350"/>
          <p14:tracePt t="130087" x="2108200" y="5213350"/>
          <p14:tracePt t="130104" x="2120900" y="5213350"/>
          <p14:tracePt t="130120" x="2127250" y="5213350"/>
          <p14:tracePt t="130137" x="2139950" y="5213350"/>
          <p14:tracePt t="130139" x="2146300" y="5213350"/>
          <p14:tracePt t="130153" x="2159000" y="5213350"/>
          <p14:tracePt t="130170" x="2171700" y="5213350"/>
          <p14:tracePt t="130172" x="2184400" y="5213350"/>
          <p14:tracePt t="130187" x="2197100" y="5213350"/>
          <p14:tracePt t="130203" x="2209800" y="5213350"/>
          <p14:tracePt t="130220" x="2222500" y="5213350"/>
          <p14:tracePt t="130237" x="2228850" y="5213350"/>
          <p14:tracePt t="130253" x="2241550" y="5213350"/>
          <p14:tracePt t="130270" x="2279650" y="5226050"/>
          <p14:tracePt t="130287" x="2336800" y="5238750"/>
          <p14:tracePt t="130303" x="2406650" y="5245100"/>
          <p14:tracePt t="130320" x="2501900" y="5245100"/>
          <p14:tracePt t="130336" x="2578100" y="5245100"/>
          <p14:tracePt t="130353" x="2622550" y="5245100"/>
          <p14:tracePt t="130371" x="2660650" y="5245100"/>
          <p14:tracePt t="130387" x="2679700" y="5245100"/>
          <p14:tracePt t="130403" x="2705100" y="5245100"/>
          <p14:tracePt t="130420" x="2736850" y="5245100"/>
          <p14:tracePt t="130437" x="2781300" y="5245100"/>
          <p14:tracePt t="130453" x="2851150" y="5245100"/>
          <p14:tracePt t="130470" x="2895600" y="5245100"/>
          <p14:tracePt t="130487" x="2927350" y="5245100"/>
          <p14:tracePt t="130503" x="2952750" y="5245100"/>
          <p14:tracePt t="130520" x="2959100" y="5245100"/>
          <p14:tracePt t="130537" x="2965450" y="5245100"/>
          <p14:tracePt t="130553" x="2978150" y="5245100"/>
          <p14:tracePt t="130570" x="2990850" y="5245100"/>
          <p14:tracePt t="130573" x="2997200" y="5245100"/>
          <p14:tracePt t="130589" x="3003550" y="5245100"/>
          <p14:tracePt t="130900" x="0" y="0"/>
        </p14:tracePtLst>
        <p14:tracePtLst>
          <p14:tracePt t="131207" x="3136900" y="5194300"/>
          <p14:tracePt t="131317" x="3149600" y="5194300"/>
          <p14:tracePt t="131325" x="3168650" y="5194300"/>
          <p14:tracePt t="131337" x="3181350" y="5194300"/>
          <p14:tracePt t="131353" x="3213100" y="5194300"/>
          <p14:tracePt t="131369" x="3225800" y="5194300"/>
          <p14:tracePt t="131443" x="0" y="0"/>
        </p14:tracePtLst>
        <p14:tracePtLst>
          <p14:tracePt t="136356" x="2711450" y="5575300"/>
          <p14:tracePt t="136364" x="2717800" y="5575300"/>
          <p14:tracePt t="136372" x="2724150" y="5575300"/>
          <p14:tracePt t="136384" x="2730500" y="5575300"/>
          <p14:tracePt t="136401" x="2736850" y="5575300"/>
          <p14:tracePt t="136418" x="2743200" y="5575300"/>
          <p14:tracePt t="136434" x="2762250" y="5575300"/>
          <p14:tracePt t="136467" x="2781300" y="5575300"/>
          <p14:tracePt t="136484" x="2806700" y="5575300"/>
          <p14:tracePt t="136501" x="2863850" y="5575300"/>
          <p14:tracePt t="136517" x="2933700" y="5575300"/>
          <p14:tracePt t="136534" x="3022600" y="5575300"/>
          <p14:tracePt t="136551" x="3073400" y="5575300"/>
          <p14:tracePt t="136567" x="3086100" y="5575300"/>
          <p14:tracePt t="136907" x="0" y="0"/>
        </p14:tracePtLst>
        <p14:tracePtLst>
          <p14:tracePt t="137365" x="1225550" y="5556250"/>
          <p14:tracePt t="137428" x="1231900" y="5556250"/>
          <p14:tracePt t="137437" x="1270000" y="5556250"/>
          <p14:tracePt t="137444" x="1346200" y="5556250"/>
          <p14:tracePt t="137451" x="1460500" y="5556250"/>
          <p14:tracePt t="137467" x="1778000" y="5556250"/>
          <p14:tracePt t="137484" x="2165350" y="5556250"/>
          <p14:tracePt t="137500" x="2470150" y="5556250"/>
          <p14:tracePt t="137517" x="2673350" y="5556250"/>
          <p14:tracePt t="137534" x="2800350" y="5556250"/>
          <p14:tracePt t="137551" x="2876550" y="5556250"/>
          <p14:tracePt t="137567" x="2908300" y="5556250"/>
          <p14:tracePt t="137584" x="2921000" y="5556250"/>
          <p14:tracePt t="137601" x="2927350" y="5556250"/>
          <p14:tracePt t="137867" x="0" y="0"/>
        </p14:tracePtLst>
        <p14:tracePtLst>
          <p14:tracePt t="138523" x="4305300" y="5562600"/>
          <p14:tracePt t="138595" x="4311650" y="5568950"/>
          <p14:tracePt t="138603" x="4337050" y="5575300"/>
          <p14:tracePt t="138610" x="4394200" y="5581650"/>
          <p14:tracePt t="138619" x="4464050" y="5594350"/>
          <p14:tracePt t="138633" x="4540250" y="5594350"/>
          <p14:tracePt t="138650" x="4902200" y="5594350"/>
          <p14:tracePt t="138666" x="5092700" y="5594350"/>
          <p14:tracePt t="138683" x="5168900" y="5594350"/>
          <p14:tracePt t="138700" x="5187950" y="5594350"/>
          <p14:tracePt t="138811" x="0" y="0"/>
        </p14:tracePtLst>
        <p14:tracePtLst>
          <p14:tracePt t="139072" x="5327650" y="5626100"/>
          <p14:tracePt t="139220" x="5334000" y="5626100"/>
          <p14:tracePt t="139220" x="0" y="0"/>
        </p14:tracePtLst>
        <p14:tracePtLst>
          <p14:tracePt t="140013" x="4552950" y="5670550"/>
          <p14:tracePt t="140103" x="4572000" y="5670550"/>
          <p14:tracePt t="140110" x="4603750" y="5670550"/>
          <p14:tracePt t="140118" x="4654550" y="5670550"/>
          <p14:tracePt t="140134" x="4794250" y="5670550"/>
          <p14:tracePt t="140150" x="4984750" y="5670550"/>
          <p14:tracePt t="140167" x="5194300" y="5670550"/>
          <p14:tracePt t="140171" x="5302250" y="5670550"/>
          <p14:tracePt t="140183" x="5416550" y="5670550"/>
          <p14:tracePt t="140200" x="5632450" y="5670550"/>
          <p14:tracePt t="140217" x="5835650" y="5670550"/>
          <p14:tracePt t="140233" x="6026150" y="5670550"/>
          <p14:tracePt t="140235" x="6096000" y="5670550"/>
          <p14:tracePt t="140250" x="6172200" y="5670550"/>
          <p14:tracePt t="140267" x="6343650" y="5670550"/>
          <p14:tracePt t="140283" x="6426200" y="5670550"/>
          <p14:tracePt t="140300" x="6502400" y="5670550"/>
          <p14:tracePt t="140316" x="6559550" y="5670550"/>
          <p14:tracePt t="140333" x="6604000" y="5670550"/>
          <p14:tracePt t="140350" x="6635750" y="5670550"/>
          <p14:tracePt t="140367" x="6673850" y="5670550"/>
          <p14:tracePt t="140384" x="6718300" y="5670550"/>
          <p14:tracePt t="140400" x="6762750" y="5670550"/>
          <p14:tracePt t="140416" x="6807200" y="5670550"/>
          <p14:tracePt t="140420" x="6813550" y="5670550"/>
          <p14:tracePt t="140433" x="6819900" y="5670550"/>
          <p14:tracePt t="140450" x="6826250" y="5670550"/>
          <p14:tracePt t="140467" x="6870700" y="5670550"/>
          <p14:tracePt t="140483" x="6915150" y="5670550"/>
          <p14:tracePt t="140500" x="6959600" y="5670550"/>
          <p14:tracePt t="140516" x="6991350" y="5670550"/>
          <p14:tracePt t="140533" x="7010400" y="5670550"/>
          <p14:tracePt t="140684" x="0" y="0"/>
        </p14:tracePtLst>
        <p14:tracePtLst>
          <p14:tracePt t="141091" x="4597400" y="5676900"/>
          <p14:tracePt t="141155" x="4610100" y="5676900"/>
          <p14:tracePt t="141162" x="4629150" y="5676900"/>
          <p14:tracePt t="141170" x="4673600" y="5676900"/>
          <p14:tracePt t="141182" x="4724400" y="5676900"/>
          <p14:tracePt t="141199" x="4876800" y="5676900"/>
          <p14:tracePt t="141216" x="5073650" y="5676900"/>
          <p14:tracePt t="141232" x="5302250" y="5676900"/>
          <p14:tracePt t="141249" x="5562600" y="5676900"/>
          <p14:tracePt t="141266" x="5822950" y="5676900"/>
          <p14:tracePt t="141267" x="5956300" y="5676900"/>
          <p14:tracePt t="141282" x="6203950" y="5676900"/>
          <p14:tracePt t="141299" x="6413500" y="5676900"/>
          <p14:tracePt t="141316" x="6591300" y="5676900"/>
          <p14:tracePt t="141332" x="6737350" y="5676900"/>
          <p14:tracePt t="141349" x="6864350" y="5676900"/>
          <p14:tracePt t="141366" x="6965950" y="5676900"/>
          <p14:tracePt t="141382" x="7010400" y="5676900"/>
          <p14:tracePt t="141399" x="7029450" y="5676900"/>
          <p14:tracePt t="141659" x="0" y="0"/>
        </p14:tracePtLst>
        <p14:tracePtLst>
          <p14:tracePt t="142163" x="4749800" y="5676900"/>
          <p14:tracePt t="142170" x="4756150" y="5676900"/>
          <p14:tracePt t="142182" x="4762500" y="5676900"/>
          <p14:tracePt t="142199" x="4806950" y="5676900"/>
          <p14:tracePt t="142216" x="4883150" y="5676900"/>
          <p14:tracePt t="142232" x="5016500" y="5676900"/>
          <p14:tracePt t="142249" x="5219700" y="5676900"/>
          <p14:tracePt t="142265" x="5473700" y="5676900"/>
          <p14:tracePt t="142267" x="5607050" y="5676900"/>
          <p14:tracePt t="142282" x="5867400" y="5676900"/>
          <p14:tracePt t="142299" x="6134100" y="5676900"/>
          <p14:tracePt t="142315" x="6343650" y="5676900"/>
          <p14:tracePt t="142332" x="6521450" y="5676900"/>
          <p14:tracePt t="142349" x="6648450" y="5676900"/>
          <p14:tracePt t="142365" x="6743700" y="5676900"/>
          <p14:tracePt t="142382" x="6819900" y="5676900"/>
          <p14:tracePt t="142399" x="6858000" y="5676900"/>
          <p14:tracePt t="142415" x="6870700" y="5676900"/>
          <p14:tracePt t="142571" x="0" y="0"/>
        </p14:tracePtLst>
        <p14:tracePtLst>
          <p14:tracePt t="143739" x="1466850" y="5803900"/>
          <p14:tracePt t="143771" x="1466850" y="5810250"/>
          <p14:tracePt t="143779" x="1466850" y="5816600"/>
          <p14:tracePt t="143786" x="1466850" y="5822950"/>
          <p14:tracePt t="143798" x="1466850" y="5835650"/>
          <p14:tracePt t="143815" x="1492250" y="5861050"/>
          <p14:tracePt t="143832" x="1581150" y="5886450"/>
          <p14:tracePt t="143848" x="1758950" y="5930900"/>
          <p14:tracePt t="143865" x="2032000" y="5962650"/>
          <p14:tracePt t="143881" x="2362200" y="5969000"/>
          <p14:tracePt t="143883" x="2540000" y="5969000"/>
          <p14:tracePt t="143899" x="2863850" y="5969000"/>
          <p14:tracePt t="143915" x="3124200" y="5969000"/>
          <p14:tracePt t="143932" x="3333750" y="5969000"/>
          <p14:tracePt t="143948" x="3543300" y="5969000"/>
          <p14:tracePt t="143965" x="3752850" y="5969000"/>
          <p14:tracePt t="143982" x="3937000" y="5969000"/>
          <p14:tracePt t="143998" x="4070350" y="5969000"/>
          <p14:tracePt t="144015" x="4178300" y="5969000"/>
          <p14:tracePt t="144032" x="4273550" y="5969000"/>
          <p14:tracePt t="144048" x="4381500" y="5969000"/>
          <p14:tracePt t="144065" x="4502150" y="5969000"/>
          <p14:tracePt t="144067" x="4572000" y="5969000"/>
          <p14:tracePt t="144082" x="4635500" y="5969000"/>
          <p14:tracePt t="144099" x="4857750" y="5969000"/>
          <p14:tracePt t="144115" x="4997450" y="5969000"/>
          <p14:tracePt t="144132" x="5124450" y="5969000"/>
          <p14:tracePt t="144149" x="5238750" y="5969000"/>
          <p14:tracePt t="144165" x="5346700" y="5969000"/>
          <p14:tracePt t="144182" x="5441950" y="5969000"/>
          <p14:tracePt t="144198" x="5530850" y="5969000"/>
          <p14:tracePt t="144215" x="5613400" y="5969000"/>
          <p14:tracePt t="144232" x="5702300" y="5969000"/>
          <p14:tracePt t="144248" x="5791200" y="5969000"/>
          <p14:tracePt t="144265" x="5873750" y="5969000"/>
          <p14:tracePt t="144267" x="5918200" y="5969000"/>
          <p14:tracePt t="144282" x="5962650" y="5969000"/>
          <p14:tracePt t="144284" x="6007100" y="5969000"/>
          <p14:tracePt t="144298" x="6089650" y="5969000"/>
          <p14:tracePt t="144315" x="6165850" y="5969000"/>
          <p14:tracePt t="144332" x="6242050" y="5969000"/>
          <p14:tracePt t="144348" x="6350000" y="5969000"/>
          <p14:tracePt t="144365" x="6457950" y="5969000"/>
          <p14:tracePt t="144382" x="6540500" y="5969000"/>
          <p14:tracePt t="144399" x="6635750" y="5969000"/>
          <p14:tracePt t="144415" x="6743700" y="5969000"/>
          <p14:tracePt t="144432" x="6870700" y="5969000"/>
          <p14:tracePt t="144448" x="6978650" y="5969000"/>
          <p14:tracePt t="144451" x="7023100" y="5969000"/>
          <p14:tracePt t="144465" x="7054850" y="5969000"/>
          <p14:tracePt t="144483" x="7105650" y="5969000"/>
          <p14:tracePt t="144499" x="7131050" y="5969000"/>
          <p14:tracePt t="144515" x="7169150" y="5969000"/>
          <p14:tracePt t="144532" x="7200900" y="5969000"/>
          <p14:tracePt t="144548" x="7213600" y="5969000"/>
          <p14:tracePt t="144723" x="0" y="0"/>
        </p14:tracePtLst>
        <p14:tracePtLst>
          <p14:tracePt t="145406" x="3683000" y="5861050"/>
          <p14:tracePt t="145414" x="3676650" y="5861050"/>
          <p14:tracePt t="145501" x="3670300" y="5861050"/>
          <p14:tracePt t="145533" x="3670300" y="5867400"/>
          <p14:tracePt t="145542" x="3670300" y="5873750"/>
          <p14:tracePt t="145549" x="3670300" y="5880100"/>
          <p14:tracePt t="145565" x="3683000" y="5892800"/>
          <p14:tracePt t="145581" x="3695700" y="5899150"/>
          <p14:tracePt t="145598" x="3708400" y="5911850"/>
          <p14:tracePt t="145614" x="3727450" y="5918200"/>
          <p14:tracePt t="145631" x="3740150" y="5930900"/>
          <p14:tracePt t="145648" x="3752850" y="5937250"/>
          <p14:tracePt t="145779" x="0" y="0"/>
        </p14:tracePtLst>
        <p14:tracePtLst>
          <p14:tracePt t="146285" x="1371600" y="5949950"/>
          <p14:tracePt t="146357" x="1384300" y="5949950"/>
          <p14:tracePt t="146365" x="1403350" y="5949950"/>
          <p14:tracePt t="146373" x="1447800" y="5949950"/>
          <p14:tracePt t="146382" x="1498600" y="5949950"/>
          <p14:tracePt t="146399" x="1657350" y="5949950"/>
          <p14:tracePt t="146416" x="1879600" y="5949950"/>
          <p14:tracePt t="146420" x="2019300" y="5949950"/>
          <p14:tracePt t="146433" x="2197100" y="5949950"/>
          <p14:tracePt t="146448" x="2520950" y="5949950"/>
          <p14:tracePt t="146451" x="2654300" y="5949950"/>
          <p14:tracePt t="146465" x="2755900" y="5949950"/>
          <p14:tracePt t="146482" x="2908300" y="5949950"/>
          <p14:tracePt t="146484" x="2959100" y="5949950"/>
          <p14:tracePt t="146498" x="3009900" y="5949950"/>
          <p14:tracePt t="146515" x="3187700" y="5962650"/>
          <p14:tracePt t="146531" x="3321050" y="5962650"/>
          <p14:tracePt t="146547" x="3479800" y="5962650"/>
          <p14:tracePt t="146564" x="3638550" y="5962650"/>
          <p14:tracePt t="146581" x="3727450" y="5962650"/>
          <p14:tracePt t="146597" x="3746500" y="5962650"/>
          <p14:tracePt t="146614" x="3752850" y="5962650"/>
          <p14:tracePt t="146653" x="3759200" y="5962650"/>
          <p14:tracePt t="146670" x="3765550" y="5962650"/>
          <p14:tracePt t="146803" x="0" y="0"/>
        </p14:tracePtLst>
        <p14:tracePtLst>
          <p14:tracePt t="147341" x="3498850" y="5803900"/>
          <p14:tracePt t="147373" x="3492500" y="5803900"/>
          <p14:tracePt t="147380" x="3486150" y="5803900"/>
          <p14:tracePt t="147396" x="3486150" y="5810250"/>
          <p14:tracePt t="147405" x="3486150" y="5816600"/>
          <p14:tracePt t="147415" x="3486150" y="5835650"/>
          <p14:tracePt t="147432" x="3492500" y="5873750"/>
          <p14:tracePt t="147447" x="3511550" y="5892800"/>
          <p14:tracePt t="147464" x="3543300" y="5905500"/>
          <p14:tracePt t="147481" x="3568700" y="5911850"/>
          <p14:tracePt t="147497" x="3587750" y="5911850"/>
          <p14:tracePt t="147514" x="3594100" y="5911850"/>
          <p14:tracePt t="147530" x="3606800" y="5911850"/>
          <p14:tracePt t="147547" x="3632200" y="5899150"/>
          <p14:tracePt t="147699" x="0" y="0"/>
        </p14:tracePtLst>
        <p14:tracePtLst>
          <p14:tracePt t="148526" x="4102100" y="5899150"/>
          <p14:tracePt t="148637" x="4108450" y="5899150"/>
          <p14:tracePt t="148646" x="4127500" y="5899150"/>
          <p14:tracePt t="148654" x="4165600" y="5905500"/>
          <p14:tracePt t="148666" x="4197350" y="5911850"/>
          <p14:tracePt t="148670" x="4241800" y="5918200"/>
          <p14:tracePt t="148681" x="4286250" y="5924550"/>
          <p14:tracePt t="148697" x="4330700" y="5930900"/>
          <p14:tracePt t="148700" x="4343400" y="5930900"/>
          <p14:tracePt t="148714" x="4356100" y="5930900"/>
          <p14:tracePt t="148747" x="4362450" y="5930900"/>
          <p14:tracePt t="148764" x="4368800" y="5930900"/>
          <p14:tracePt t="148827" x="0" y="0"/>
        </p14:tracePtLst>
        <p14:tracePtLst>
          <p14:tracePt t="149469" x="4800600" y="5962650"/>
          <p14:tracePt t="149565" x="4806950" y="5962650"/>
          <p14:tracePt t="149572" x="0" y="0"/>
        </p14:tracePtLst>
        <p14:tracePtLst>
          <p14:tracePt t="149701" x="5016500" y="5981700"/>
          <p14:tracePt t="149813" x="0" y="0"/>
        </p14:tracePtLst>
        <p14:tracePtLst>
          <p14:tracePt t="150246" x="4832350" y="5956300"/>
          <p14:tracePt t="150301" x="4838700" y="5956300"/>
          <p14:tracePt t="150310" x="4876800" y="5962650"/>
          <p14:tracePt t="150319" x="4927600" y="5969000"/>
          <p14:tracePt t="150330" x="4991100" y="5969000"/>
          <p14:tracePt t="150347" x="5257800" y="5969000"/>
          <p14:tracePt t="150363" x="5391150" y="5969000"/>
          <p14:tracePt t="150380" x="5441950" y="5969000"/>
          <p14:tracePt t="150396" x="5454650" y="5969000"/>
          <p14:tracePt t="150675" x="0" y="0"/>
        </p14:tracePtLst>
        <p14:tracePtLst>
          <p14:tracePt t="151182" x="5981700" y="5994400"/>
          <p14:tracePt t="151221" x="5988050" y="5994400"/>
          <p14:tracePt t="151237" x="5994400" y="5994400"/>
          <p14:tracePt t="151246" x="6000750" y="5994400"/>
          <p14:tracePt t="151252" x="6019800" y="6000750"/>
          <p14:tracePt t="151263" x="6057900" y="6007100"/>
          <p14:tracePt t="151280" x="6178550" y="6032500"/>
          <p14:tracePt t="151296" x="6356350" y="6045200"/>
          <p14:tracePt t="151313" x="6578600" y="6045200"/>
          <p14:tracePt t="151316" x="6705600" y="6045200"/>
          <p14:tracePt t="151329" x="6838950" y="6045200"/>
          <p14:tracePt t="151347" x="7162800" y="6045200"/>
          <p14:tracePt t="151363" x="7321550" y="6045200"/>
          <p14:tracePt t="151379" x="7416800" y="6045200"/>
          <p14:tracePt t="151396" x="7473950" y="6045200"/>
          <p14:tracePt t="151413" x="7505700" y="6045200"/>
          <p14:tracePt t="151430" x="7524750" y="6045200"/>
          <p14:tracePt t="151447" x="7531100" y="6045200"/>
          <p14:tracePt t="151463" x="7537450" y="6045200"/>
          <p14:tracePt t="151480" x="7550150" y="6045200"/>
          <p14:tracePt t="151557" x="7556500" y="6045200"/>
          <p14:tracePt t="151565" x="7562850" y="6045200"/>
          <p14:tracePt t="151574" x="7569200" y="6045200"/>
          <p14:tracePt t="151590" x="7575550" y="6045200"/>
          <p14:tracePt t="151597" x="7581900" y="6045200"/>
          <p14:tracePt t="151652" x="0" y="0"/>
        </p14:tracePtLst>
        <p14:tracePtLst>
          <p14:tracePt t="152190" x="5822950" y="6045200"/>
          <p14:tracePt t="152205" x="5829300" y="6045200"/>
          <p14:tracePt t="152217" x="5842000" y="6045200"/>
          <p14:tracePt t="152231" x="5905500" y="6045200"/>
          <p14:tracePt t="152246" x="6026150" y="6045200"/>
          <p14:tracePt t="152262" x="6191250" y="6045200"/>
          <p14:tracePt t="152279" x="6413500" y="6045200"/>
          <p14:tracePt t="152296" x="6642100" y="6045200"/>
          <p14:tracePt t="152312" x="6877050" y="6045200"/>
          <p14:tracePt t="152329" x="7086600" y="6045200"/>
          <p14:tracePt t="152331" x="7188200" y="6045200"/>
          <p14:tracePt t="152346" x="7283450" y="6045200"/>
          <p14:tracePt t="152363" x="7537450" y="6045200"/>
          <p14:tracePt t="152379" x="7677150" y="6045200"/>
          <p14:tracePt t="152396" x="7804150" y="6045200"/>
          <p14:tracePt t="152412" x="7899400" y="6045200"/>
          <p14:tracePt t="152429" x="7950200" y="6045200"/>
          <p14:tracePt t="152446" x="7969250" y="6045200"/>
          <p14:tracePt t="152463" x="7981950" y="6045200"/>
          <p14:tracePt t="152484" x="7988300" y="6045200"/>
          <p14:tracePt t="152496" x="7994650" y="6045200"/>
          <p14:tracePt t="152512" x="8001000" y="6045200"/>
          <p14:tracePt t="152529" x="8013700" y="6045200"/>
          <p14:tracePt t="152691" x="0" y="0"/>
        </p14:tracePtLst>
        <p14:tracePtLst>
          <p14:tracePt t="153109" x="6127750" y="6045200"/>
          <p14:tracePt t="153166" x="6146800" y="6045200"/>
          <p14:tracePt t="153172" x="6197600" y="6045200"/>
          <p14:tracePt t="153181" x="6267450" y="6045200"/>
          <p14:tracePt t="153196" x="6470650" y="6045200"/>
          <p14:tracePt t="153213" x="6711950" y="6045200"/>
          <p14:tracePt t="153230" x="6959600" y="6045200"/>
          <p14:tracePt t="153247" x="7181850" y="6045200"/>
          <p14:tracePt t="153262" x="7378700" y="6045200"/>
          <p14:tracePt t="153279" x="7556500" y="6045200"/>
          <p14:tracePt t="153295" x="7734300" y="6045200"/>
          <p14:tracePt t="153312" x="7905750" y="6045200"/>
          <p14:tracePt t="153328" x="8051800" y="6045200"/>
          <p14:tracePt t="153345" x="8172450" y="6045200"/>
          <p14:tracePt t="153362" x="8267700" y="6045200"/>
          <p14:tracePt t="153363" x="8293100" y="6045200"/>
          <p14:tracePt t="153379" x="8318500" y="6045200"/>
          <p14:tracePt t="153395" x="8324850" y="6045200"/>
          <p14:tracePt t="153692" x="0" y="0"/>
        </p14:tracePtLst>
        <p14:tracePtLst>
          <p14:tracePt t="156277" x="2108200" y="6540500"/>
          <p14:tracePt t="156333" x="2114550" y="6540500"/>
          <p14:tracePt t="156341" x="2146300" y="6540500"/>
          <p14:tracePt t="156349" x="2184400" y="6540500"/>
          <p14:tracePt t="156361" x="2247900" y="6540500"/>
          <p14:tracePt t="156379" x="2546350" y="6540500"/>
          <p14:tracePt t="156395" x="2806700" y="6540500"/>
          <p14:tracePt t="156412" x="3111500" y="6540500"/>
          <p14:tracePt t="156428" x="3346450" y="6540500"/>
          <p14:tracePt t="156444" x="3492500" y="6540500"/>
          <p14:tracePt t="156461" x="3568700" y="6540500"/>
          <p14:tracePt t="156478" x="3594100" y="6540500"/>
          <p14:tracePt t="156494" x="3606800" y="6540500"/>
          <p14:tracePt t="156511" x="3619500" y="6540500"/>
          <p14:tracePt t="156528" x="3657600" y="6540500"/>
          <p14:tracePt t="156544" x="3714750" y="6540500"/>
          <p14:tracePt t="156561" x="3759200" y="6540500"/>
          <p14:tracePt t="156577" x="3784600" y="6540500"/>
          <p14:tracePt t="156579" x="3790950" y="6540500"/>
          <p14:tracePt t="157011" x="0" y="0"/>
        </p14:tracePtLst>
        <p14:tracePtLst>
          <p14:tracePt t="157636" x="2032000" y="6464300"/>
          <p14:tracePt t="157718" x="2051050" y="6464300"/>
          <p14:tracePt t="157724" x="2082800" y="6464300"/>
          <p14:tracePt t="157733" x="2127250" y="6464300"/>
          <p14:tracePt t="157745" x="2178050" y="6464300"/>
          <p14:tracePt t="157761" x="2349500" y="6464300"/>
          <p14:tracePt t="157764" x="2451100" y="6464300"/>
          <p14:tracePt t="157779" x="2711450" y="6464300"/>
          <p14:tracePt t="157795" x="3035300" y="6464300"/>
          <p14:tracePt t="157811" x="3308350" y="6464300"/>
          <p14:tracePt t="157827" x="3473450" y="6464300"/>
          <p14:tracePt t="157844" x="3581400" y="6464300"/>
          <p14:tracePt t="157861" x="3644900" y="6464300"/>
          <p14:tracePt t="157877" x="3714750" y="6464300"/>
          <p14:tracePt t="157894" x="3797300" y="6464300"/>
          <p14:tracePt t="157911" x="3905250" y="6464300"/>
          <p14:tracePt t="157927" x="3994150" y="6464300"/>
          <p14:tracePt t="157944" x="4044950" y="6464300"/>
          <p14:tracePt t="157961" x="4070350" y="6464300"/>
          <p14:tracePt t="158020" x="4076700" y="6464300"/>
          <p14:tracePt t="158029" x="4083050" y="6464300"/>
          <p14:tracePt t="158867" x="0" y="0"/>
        </p14:tracePtLst>
        <p14:tracePtLst>
          <p14:tracePt t="159573" x="4845050" y="6356350"/>
          <p14:tracePt t="159655" x="4857750" y="6362700"/>
          <p14:tracePt t="159661" x="4889500" y="6369050"/>
          <p14:tracePt t="159677" x="5041900" y="6388100"/>
          <p14:tracePt t="159693" x="5238750" y="6388100"/>
          <p14:tracePt t="159711" x="5461000" y="6388100"/>
          <p14:tracePt t="159727" x="5626100" y="6388100"/>
          <p14:tracePt t="159744" x="5708650" y="6388100"/>
          <p14:tracePt t="159748" x="5715000" y="6388100"/>
          <p14:tracePt t="159761" x="5721350" y="6388100"/>
          <p14:tracePt t="159883" x="0" y="0"/>
        </p14:tracePtLst>
        <p14:tracePtLst>
          <p14:tracePt t="160407" x="6362700" y="6369050"/>
          <p14:tracePt t="160502" x="6362700" y="6381750"/>
          <p14:tracePt t="160511" x="6369050" y="6388100"/>
          <p14:tracePt t="160518" x="6388100" y="6400800"/>
          <p14:tracePt t="160526" x="6413500" y="6413500"/>
          <p14:tracePt t="160543" x="6502400" y="6445250"/>
          <p14:tracePt t="160560" x="6648450" y="6470650"/>
          <p14:tracePt t="160576" x="6775450" y="6496050"/>
          <p14:tracePt t="160580" x="6838950" y="6508750"/>
          <p14:tracePt t="160593" x="6883400" y="6521450"/>
          <p14:tracePt t="160609" x="6934200" y="6527800"/>
          <p14:tracePt t="160626" x="6940550" y="6527800"/>
          <p14:tracePt t="160718" x="6946900" y="6527800"/>
          <p14:tracePt t="160725" x="6946900" y="6521450"/>
          <p14:tracePt t="160734" x="6946900" y="6515100"/>
          <p14:tracePt t="160744" x="6946900" y="6508750"/>
          <p14:tracePt t="160760" x="6946900" y="6496050"/>
          <p14:tracePt t="160777" x="6946900" y="6483350"/>
          <p14:tracePt t="160794" x="6946900" y="6470650"/>
          <p14:tracePt t="161507" x="0" y="0"/>
        </p14:tracePtLst>
        <p14:tracePtLst>
          <p14:tracePt t="161940" x="7632700" y="6489700"/>
          <p14:tracePt t="162086" x="7607300" y="6489700"/>
          <p14:tracePt t="162093" x="7556500" y="6489700"/>
          <p14:tracePt t="162110" x="7378700" y="6489700"/>
          <p14:tracePt t="162126" x="7162800" y="6489700"/>
          <p14:tracePt t="162143" x="6978650" y="6496050"/>
          <p14:tracePt t="162160" x="6864350" y="6521450"/>
          <p14:tracePt t="162176" x="6826250" y="6527800"/>
          <p14:tracePt t="162193" x="6819900" y="6527800"/>
          <p14:tracePt t="162209" x="6800850" y="6534150"/>
          <p14:tracePt t="162211" x="6794500" y="6534150"/>
          <p14:tracePt t="162226" x="6781800" y="6540500"/>
          <p14:tracePt t="162229" x="6775450" y="6540500"/>
          <p14:tracePt t="162243" x="6769100" y="6540500"/>
          <p14:tracePt t="162259" x="6762750" y="6540500"/>
          <p14:tracePt t="162331" x="0" y="0"/>
        </p14:tracePtLst>
        <p14:tracePtLst>
          <p14:tracePt t="162880" x="8382000" y="6496050"/>
          <p14:tracePt t="162888" x="8407400" y="6496050"/>
          <p14:tracePt t="162894" x="8426450" y="6496050"/>
          <p14:tracePt t="162909" x="8470900" y="6496050"/>
          <p14:tracePt t="162925" x="8509000" y="6496050"/>
          <p14:tracePt t="162942" x="8553450" y="6496050"/>
          <p14:tracePt t="162959" x="8597900" y="6496050"/>
          <p14:tracePt t="162976" x="8667750" y="6496050"/>
          <p14:tracePt t="162993" x="8718550" y="6496050"/>
          <p14:tracePt t="163009" x="8756650" y="6496050"/>
          <p14:tracePt t="163012" x="8763000" y="6496050"/>
          <p14:tracePt t="163026" x="8769350" y="6496050"/>
          <p14:tracePt t="163099" x="0" y="0"/>
        </p14:tracePtLst>
        <p14:tracePtLst>
          <p14:tracePt t="163414" x="9385300" y="6489700"/>
          <p14:tracePt t="163547" x="9391650" y="6489700"/>
          <p14:tracePt t="163548" x="0" y="0"/>
        </p14:tracePtLst>
        <p14:tracePtLst>
          <p14:tracePt t="163927" x="10026650" y="6464300"/>
          <p14:tracePt t="164013" x="10020300" y="6464300"/>
          <p14:tracePt t="164022" x="10007600" y="6464300"/>
          <p14:tracePt t="164031" x="9982200" y="6464300"/>
          <p14:tracePt t="164042" x="9950450" y="6464300"/>
          <p14:tracePt t="164059" x="9798050" y="6489700"/>
          <p14:tracePt t="164075" x="9664700" y="6515100"/>
          <p14:tracePt t="164092" x="9512300" y="6546850"/>
          <p14:tracePt t="164108" x="9334500" y="6565900"/>
          <p14:tracePt t="164125" x="9175750" y="6565900"/>
          <p14:tracePt t="164142" x="9048750" y="6578600"/>
          <p14:tracePt t="164158" x="8985250" y="6591300"/>
          <p14:tracePt t="164175" x="8966200" y="6591300"/>
          <p14:tracePt t="164180" x="8953500" y="6591300"/>
          <p14:tracePt t="164192" x="8947150" y="6591300"/>
          <p14:tracePt t="164208" x="8915400" y="6591300"/>
          <p14:tracePt t="164211" x="8890000" y="6591300"/>
          <p14:tracePt t="164225" x="8864600" y="6591300"/>
          <p14:tracePt t="164243" x="8813800" y="6591300"/>
          <p14:tracePt t="164259" x="8801100" y="6591300"/>
          <p14:tracePt t="164277" x="8794750" y="6591300"/>
          <p14:tracePt t="164293" x="8788400" y="6591300"/>
          <p14:tracePt t="164308" x="8782050" y="6591300"/>
          <p14:tracePt t="164325" x="8763000" y="6591300"/>
          <p14:tracePt t="164342" x="8724900" y="6591300"/>
          <p14:tracePt t="164359" x="8693150" y="6591300"/>
          <p14:tracePt t="164375" x="8674100" y="6591300"/>
          <p14:tracePt t="164392" x="8655050" y="6591300"/>
          <p14:tracePt t="164408" x="8610600" y="6591300"/>
          <p14:tracePt t="164425" x="8547100" y="6591300"/>
          <p14:tracePt t="164428" x="8502650" y="6591300"/>
          <p14:tracePt t="164442" x="8464550" y="6591300"/>
          <p14:tracePt t="164459" x="8375650" y="6591300"/>
          <p14:tracePt t="164475" x="8350250" y="6591300"/>
          <p14:tracePt t="164492" x="8343900" y="6591300"/>
          <p14:tracePt t="164691" x="0" y="0"/>
        </p14:tracePtLst>
        <p14:tracePtLst>
          <p14:tracePt t="165439" x="10128250" y="6515100"/>
          <p14:tracePt t="165501" x="10147300" y="6521450"/>
          <p14:tracePt t="165511" x="10172700" y="6527800"/>
          <p14:tracePt t="165525" x="10274300" y="6540500"/>
          <p14:tracePt t="165543" x="10407650" y="6572250"/>
          <p14:tracePt t="165559" x="10585450" y="6591300"/>
          <p14:tracePt t="165574" x="10795000" y="6597650"/>
          <p14:tracePt t="165591" x="10998200" y="6597650"/>
          <p14:tracePt t="165608" x="11144250" y="6597650"/>
          <p14:tracePt t="165624" x="11214100" y="6597650"/>
          <p14:tracePt t="165641" x="11226800" y="6597650"/>
          <p14:tracePt t="165658" x="11233150" y="6597650"/>
          <p14:tracePt t="165812" x="0" y="0"/>
        </p14:tracePtLst>
        <p14:tracePtLst>
          <p14:tracePt t="166316" x="10071100" y="6597650"/>
          <p14:tracePt t="166341" x="10083800" y="6597650"/>
          <p14:tracePt t="166348" x="10096500" y="6597650"/>
          <p14:tracePt t="166358" x="10128250" y="6597650"/>
          <p14:tracePt t="166374" x="10236200" y="6597650"/>
          <p14:tracePt t="166391" x="10382250" y="6597650"/>
          <p14:tracePt t="166408" x="10553700" y="6597650"/>
          <p14:tracePt t="166424" x="10712450" y="6597650"/>
          <p14:tracePt t="166427" x="10788650" y="6597650"/>
          <p14:tracePt t="166441" x="10852150" y="6597650"/>
          <p14:tracePt t="166458" x="10928350" y="6597650"/>
          <p14:tracePt t="166460" x="10947400" y="6597650"/>
          <p14:tracePt t="166475" x="10991850" y="6597650"/>
          <p14:tracePt t="166491" x="11042650" y="6597650"/>
          <p14:tracePt t="166508" x="11112500" y="6597650"/>
          <p14:tracePt t="166525" x="11156950" y="6597650"/>
          <p14:tracePt t="166542" x="11182350" y="6597650"/>
          <p14:tracePt t="166558" x="11188700" y="6597650"/>
          <p14:tracePt t="166667" x="0" y="0"/>
        </p14:tracePtLst>
        <p14:tracePtLst>
          <p14:tracePt t="167069" x="10147300" y="6591300"/>
          <p14:tracePt t="167126" x="10160000" y="6591300"/>
          <p14:tracePt t="167133" x="10179050" y="6591300"/>
          <p14:tracePt t="167141" x="10223500" y="6591300"/>
          <p14:tracePt t="167158" x="10337800" y="6591300"/>
          <p14:tracePt t="167174" x="10483850" y="6591300"/>
          <p14:tracePt t="167181" x="10572750" y="6591300"/>
          <p14:tracePt t="167191" x="10655300" y="6591300"/>
          <p14:tracePt t="167207" x="10814050" y="6591300"/>
          <p14:tracePt t="167224" x="10941050" y="6591300"/>
          <p14:tracePt t="167227" x="10985500" y="6591300"/>
          <p14:tracePt t="167240" x="11029950" y="6591300"/>
          <p14:tracePt t="167257" x="11080750" y="6591300"/>
          <p14:tracePt t="167274" x="11118850" y="6591300"/>
          <p14:tracePt t="167291" x="11169650" y="6591300"/>
          <p14:tracePt t="167307" x="11201400" y="6591300"/>
          <p14:tracePt t="167323" x="11214100" y="6591300"/>
          <p14:tracePt t="167340" x="11220450" y="6591300"/>
          <p14:tracePt t="167675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二维数组：数组的数组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586" y="1922082"/>
            <a:ext cx="10262044" cy="402151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声明二维数组引用变量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	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创建数组并赋值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给引用变量：当指定了行、列大小，是矩阵数组（每行的列数一样）。非矩阵数组则需逐维初始化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（这时元素初始值为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在一条语句中声明和创建数组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20"/>
    </mc:Choice>
    <mc:Fallback xmlns="">
      <p:transition spd="slow" advTm="96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280" x="1352550" y="800100"/>
          <p14:tracePt t="2338" x="1416050" y="800100"/>
          <p14:tracePt t="2346" x="1435100" y="800100"/>
          <p14:tracePt t="2362" x="1485900" y="800100"/>
          <p14:tracePt t="2379" x="1606550" y="800100"/>
          <p14:tracePt t="2396" x="1949450" y="800100"/>
          <p14:tracePt t="2412" x="2317750" y="800100"/>
          <p14:tracePt t="2429" x="2749550" y="800100"/>
          <p14:tracePt t="2446" x="3117850" y="800100"/>
          <p14:tracePt t="2462" x="3365500" y="800100"/>
          <p14:tracePt t="2479" x="3556000" y="800100"/>
          <p14:tracePt t="2496" x="3702050" y="800100"/>
          <p14:tracePt t="2513" x="3816350" y="800100"/>
          <p14:tracePt t="2529" x="3892550" y="800100"/>
          <p14:tracePt t="2546" x="3924300" y="800100"/>
          <p14:tracePt t="2563" x="3930650" y="800100"/>
          <p14:tracePt t="2756" x="0" y="0"/>
        </p14:tracePtLst>
        <p14:tracePtLst>
          <p14:tracePt t="3218" x="1828800" y="800100"/>
          <p14:tracePt t="3255" x="1835150" y="800100"/>
          <p14:tracePt t="3275" x="1885950" y="800100"/>
          <p14:tracePt t="3285" x="2025650" y="800100"/>
          <p14:tracePt t="3296" x="2120900" y="800100"/>
          <p14:tracePt t="3312" x="2362200" y="800100"/>
          <p14:tracePt t="3329" x="2711450" y="800100"/>
          <p14:tracePt t="3345" x="3098800" y="800100"/>
          <p14:tracePt t="3362" x="3403600" y="800100"/>
          <p14:tracePt t="3364" x="3511550" y="800100"/>
          <p14:tracePt t="3379" x="3606800" y="800100"/>
          <p14:tracePt t="3381" x="3676650" y="800100"/>
          <p14:tracePt t="3396" x="3778250" y="800100"/>
          <p14:tracePt t="3412" x="3835400" y="800100"/>
          <p14:tracePt t="3429" x="3860800" y="800100"/>
          <p14:tracePt t="3445" x="3879850" y="800100"/>
          <p14:tracePt t="3462" x="3886200" y="800100"/>
          <p14:tracePt t="3950" x="0" y="0"/>
        </p14:tracePtLst>
        <p14:tracePtLst>
          <p14:tracePt t="5166" x="1784350" y="755650"/>
          <p14:tracePt t="5254" x="1790700" y="755650"/>
          <p14:tracePt t="5264" x="1809750" y="755650"/>
          <p14:tracePt t="5279" x="1860550" y="755650"/>
          <p14:tracePt t="5295" x="1981200" y="755650"/>
          <p14:tracePt t="5312" x="2178050" y="768350"/>
          <p14:tracePt t="5328" x="2413000" y="774700"/>
          <p14:tracePt t="5345" x="2711450" y="774700"/>
          <p14:tracePt t="5362" x="2946400" y="774700"/>
          <p14:tracePt t="5378" x="3092450" y="774700"/>
          <p14:tracePt t="5395" x="3181350" y="774700"/>
          <p14:tracePt t="5397" x="3200400" y="774700"/>
          <p14:tracePt t="5412" x="3251200" y="774700"/>
          <p14:tracePt t="5428" x="3295650" y="774700"/>
          <p14:tracePt t="5445" x="3359150" y="774700"/>
          <p14:tracePt t="5461" x="3460750" y="774700"/>
          <p14:tracePt t="5478" x="3543300" y="774700"/>
          <p14:tracePt t="5495" x="3594100" y="781050"/>
          <p14:tracePt t="5512" x="3625850" y="787400"/>
          <p14:tracePt t="5528" x="3638550" y="787400"/>
          <p14:tracePt t="5545" x="3651250" y="787400"/>
          <p14:tracePt t="5562" x="3689350" y="787400"/>
          <p14:tracePt t="5564" x="3702050" y="787400"/>
          <p14:tracePt t="5578" x="3727450" y="787400"/>
          <p14:tracePt t="5581" x="3752850" y="787400"/>
          <p14:tracePt t="5595" x="3778250" y="793750"/>
          <p14:tracePt t="5612" x="3790950" y="793750"/>
          <p14:tracePt t="5861" x="0" y="0"/>
        </p14:tracePtLst>
        <p14:tracePtLst>
          <p14:tracePt t="6398" x="1676400" y="787400"/>
          <p14:tracePt t="6479" x="1689100" y="787400"/>
          <p14:tracePt t="6492" x="1784350" y="787400"/>
          <p14:tracePt t="6502" x="1860550" y="793750"/>
          <p14:tracePt t="6512" x="1949450" y="812800"/>
          <p14:tracePt t="6528" x="2133600" y="850900"/>
          <p14:tracePt t="6545" x="2311400" y="882650"/>
          <p14:tracePt t="6561" x="2495550" y="889000"/>
          <p14:tracePt t="6578" x="2692400" y="889000"/>
          <p14:tracePt t="6581" x="2806700" y="889000"/>
          <p14:tracePt t="6594" x="2952750" y="889000"/>
          <p14:tracePt t="6611" x="3321050" y="889000"/>
          <p14:tracePt t="6613" x="3517900" y="889000"/>
          <p14:tracePt t="6628" x="3822700" y="889000"/>
          <p14:tracePt t="6644" x="4006850" y="889000"/>
          <p14:tracePt t="6661" x="4108450" y="889000"/>
          <p14:tracePt t="6678" x="4133850" y="889000"/>
          <p14:tracePt t="6694" x="4140200" y="889000"/>
          <p14:tracePt t="6885" x="0" y="0"/>
        </p14:tracePtLst>
        <p14:tracePtLst>
          <p14:tracePt t="7576" x="1676400" y="793750"/>
          <p14:tracePt t="7640" x="1695450" y="793750"/>
          <p14:tracePt t="7647" x="1708150" y="793750"/>
          <p14:tracePt t="7661" x="1784350" y="793750"/>
          <p14:tracePt t="7678" x="1905000" y="800100"/>
          <p14:tracePt t="7695" x="2025650" y="806450"/>
          <p14:tracePt t="7711" x="2159000" y="806450"/>
          <p14:tracePt t="7727" x="2317750" y="806450"/>
          <p14:tracePt t="7745" x="2508250" y="806450"/>
          <p14:tracePt t="7761" x="2730500" y="806450"/>
          <p14:tracePt t="7778" x="2971800" y="806450"/>
          <p14:tracePt t="7781" x="3105150" y="806450"/>
          <p14:tracePt t="7794" x="3263900" y="819150"/>
          <p14:tracePt t="7811" x="3454400" y="844550"/>
          <p14:tracePt t="7813" x="3517900" y="850900"/>
          <p14:tracePt t="7828" x="3587750" y="869950"/>
          <p14:tracePt t="7845" x="3594100" y="869950"/>
          <p14:tracePt t="8661" x="0" y="0"/>
        </p14:tracePtLst>
        <p14:tracePtLst>
          <p14:tracePt t="9944" x="1536700" y="1993900"/>
          <p14:tracePt t="9959" x="1536700" y="2000250"/>
          <p14:tracePt t="9981" x="1562100" y="2006600"/>
          <p14:tracePt t="9989" x="1581150" y="2006600"/>
          <p14:tracePt t="9997" x="1612900" y="2006600"/>
          <p14:tracePt t="10010" x="1663700" y="2006600"/>
          <p14:tracePt t="10027" x="1790700" y="2006600"/>
          <p14:tracePt t="10030" x="1873250" y="2006600"/>
          <p14:tracePt t="10043" x="2095500" y="2006600"/>
          <p14:tracePt t="10060" x="2324100" y="2006600"/>
          <p14:tracePt t="10076" x="2514600" y="2006600"/>
          <p14:tracePt t="10093" x="2641600" y="2006600"/>
          <p14:tracePt t="10110" x="2698750" y="2006600"/>
          <p14:tracePt t="10126" x="2743200" y="2006600"/>
          <p14:tracePt t="10143" x="2787650" y="2006600"/>
          <p14:tracePt t="10160" x="2851150" y="2006600"/>
          <p14:tracePt t="10176" x="2940050" y="2006600"/>
          <p14:tracePt t="10193" x="3035300" y="2006600"/>
          <p14:tracePt t="10210" x="3124200" y="2012950"/>
          <p14:tracePt t="10226" x="3155950" y="2019300"/>
          <p14:tracePt t="10243" x="3168650" y="2019300"/>
          <p14:tracePt t="10245" x="3175000" y="2019300"/>
          <p14:tracePt t="10260" x="3187700" y="2019300"/>
          <p14:tracePt t="10277" x="3194050" y="2019300"/>
          <p14:tracePt t="10293" x="3213100" y="2019300"/>
          <p14:tracePt t="10310" x="3232150" y="2019300"/>
          <p14:tracePt t="10327" x="3244850" y="2019300"/>
          <p14:tracePt t="10533" x="0" y="0"/>
        </p14:tracePtLst>
        <p14:tracePtLst>
          <p14:tracePt t="12062" x="1289050" y="2114550"/>
          <p14:tracePt t="12078" x="1301750" y="2114550"/>
          <p14:tracePt t="12090" x="1320800" y="2114550"/>
          <p14:tracePt t="12099" x="1346200" y="2114550"/>
          <p14:tracePt t="12110" x="1447800" y="2114550"/>
          <p14:tracePt t="12126" x="1593850" y="2114550"/>
          <p14:tracePt t="12143" x="1790700" y="2114550"/>
          <p14:tracePt t="12159" x="2038350" y="2114550"/>
          <p14:tracePt t="12176" x="2298700" y="2114550"/>
          <p14:tracePt t="12193" x="2559050" y="2114550"/>
          <p14:tracePt t="12209" x="2794000" y="2114550"/>
          <p14:tracePt t="12226" x="2978150" y="2114550"/>
          <p14:tracePt t="12243" x="3105150" y="2114550"/>
          <p14:tracePt t="12244" x="3155950" y="2114550"/>
          <p14:tracePt t="12259" x="3200400" y="2114550"/>
          <p14:tracePt t="12276" x="3263900" y="2114550"/>
          <p14:tracePt t="12293" x="3282950" y="2114550"/>
          <p14:tracePt t="12532" x="0" y="0"/>
        </p14:tracePtLst>
        <p14:tracePtLst>
          <p14:tracePt t="13046" x="1600200" y="2120900"/>
          <p14:tracePt t="13111" x="1631950" y="2127250"/>
          <p14:tracePt t="13122" x="1657350" y="2127250"/>
          <p14:tracePt t="13138" x="1765300" y="2127250"/>
          <p14:tracePt t="13141" x="1854200" y="2127250"/>
          <p14:tracePt t="13150" x="1949450" y="2127250"/>
          <p14:tracePt t="13159" x="2063750" y="2127250"/>
          <p14:tracePt t="13175" x="2343150" y="2127250"/>
          <p14:tracePt t="13192" x="2647950" y="2127250"/>
          <p14:tracePt t="13209" x="2971800" y="2127250"/>
          <p14:tracePt t="13225" x="3232150" y="2127250"/>
          <p14:tracePt t="13242" x="3403600" y="2127250"/>
          <p14:tracePt t="13259" x="3473450" y="2127250"/>
          <p14:tracePt t="13260" x="3486150" y="2127250"/>
          <p14:tracePt t="13276" x="3498850" y="2127250"/>
          <p14:tracePt t="13476" x="0" y="0"/>
        </p14:tracePtLst>
        <p14:tracePtLst>
          <p14:tracePt t="15128" x="1028700" y="2197100"/>
          <p14:tracePt t="15144" x="1035050" y="2197100"/>
          <p14:tracePt t="15159" x="1054100" y="2197100"/>
          <p14:tracePt t="15175" x="1092200" y="2203450"/>
          <p14:tracePt t="15192" x="1130300" y="2209800"/>
          <p14:tracePt t="15208" x="1206500" y="2209800"/>
          <p14:tracePt t="15225" x="1352550" y="2209800"/>
          <p14:tracePt t="15242" x="1587500" y="2209800"/>
          <p14:tracePt t="15244" x="1758950" y="2209800"/>
          <p14:tracePt t="15258" x="1936750" y="2209800"/>
          <p14:tracePt t="15275" x="2324100" y="2209800"/>
          <p14:tracePt t="15277" x="2476500" y="2209800"/>
          <p14:tracePt t="15292" x="2686050" y="2209800"/>
          <p14:tracePt t="15309" x="2813050" y="2209800"/>
          <p14:tracePt t="15325" x="2889250" y="2209800"/>
          <p14:tracePt t="15342" x="2946400" y="2209800"/>
          <p14:tracePt t="15358" x="3003550" y="2222500"/>
          <p14:tracePt t="15375" x="3054350" y="2235200"/>
          <p14:tracePt t="15392" x="3092450" y="2241550"/>
          <p14:tracePt t="15408" x="3111500" y="2241550"/>
          <p14:tracePt t="15425" x="3130550" y="2241550"/>
          <p14:tracePt t="15678" x="0" y="0"/>
        </p14:tracePtLst>
        <p14:tracePtLst>
          <p14:tracePt t="17390" x="2914650" y="2120900"/>
          <p14:tracePt t="17406" x="2921000" y="2127250"/>
          <p14:tracePt t="17423" x="2971800" y="2139950"/>
          <p14:tracePt t="17437" x="3117850" y="2159000"/>
          <p14:tracePt t="17446" x="3225800" y="2178050"/>
          <p14:tracePt t="17458" x="3340100" y="2190750"/>
          <p14:tracePt t="17474" x="3587750" y="2190750"/>
          <p14:tracePt t="17476" x="3714750" y="2190750"/>
          <p14:tracePt t="17491" x="3829050" y="2190750"/>
          <p14:tracePt t="17508" x="4032250" y="2190750"/>
          <p14:tracePt t="17524" x="4064000" y="2190750"/>
          <p14:tracePt t="17645" x="0" y="0"/>
        </p14:tracePtLst>
        <p14:tracePtLst>
          <p14:tracePt t="18257" x="1422400" y="2355850"/>
          <p14:tracePt t="18274" x="1409700" y="2355850"/>
          <p14:tracePt t="18290" x="1397000" y="2368550"/>
          <p14:tracePt t="18307" x="1384300" y="2400300"/>
          <p14:tracePt t="18324" x="1377950" y="2457450"/>
          <p14:tracePt t="18340" x="1377950" y="2533650"/>
          <p14:tracePt t="18357" x="1428750" y="2609850"/>
          <p14:tracePt t="18374" x="1524000" y="2679700"/>
          <p14:tracePt t="18390" x="1682750" y="2730500"/>
          <p14:tracePt t="18407" x="1822450" y="2755900"/>
          <p14:tracePt t="18424" x="1911350" y="2755900"/>
          <p14:tracePt t="18440" x="1955800" y="2717800"/>
          <p14:tracePt t="18457" x="1987550" y="2641600"/>
          <p14:tracePt t="18474" x="2006600" y="2552700"/>
          <p14:tracePt t="18490" x="2006600" y="2495550"/>
          <p14:tracePt t="18507" x="2000250" y="2432050"/>
          <p14:tracePt t="18510" x="1993900" y="2413000"/>
          <p14:tracePt t="18524" x="1968500" y="2374900"/>
          <p14:tracePt t="18540" x="1943100" y="2349500"/>
          <p14:tracePt t="18557" x="1924050" y="2330450"/>
          <p14:tracePt t="18574" x="1911350" y="2324100"/>
          <p14:tracePt t="18677" x="0" y="0"/>
        </p14:tracePtLst>
        <p14:tracePtLst>
          <p14:tracePt t="20118" x="3035300" y="2355850"/>
          <p14:tracePt t="20125" x="3035300" y="2362200"/>
          <p14:tracePt t="20140" x="3022600" y="2393950"/>
          <p14:tracePt t="20157" x="3016250" y="2413000"/>
          <p14:tracePt t="20173" x="3016250" y="2451100"/>
          <p14:tracePt t="20190" x="3016250" y="2482850"/>
          <p14:tracePt t="20207" x="3022600" y="2520950"/>
          <p14:tracePt t="20223" x="3035300" y="2540000"/>
          <p14:tracePt t="20240" x="3041650" y="2552700"/>
          <p14:tracePt t="20257" x="3054350" y="2565400"/>
          <p14:tracePt t="20273" x="3067050" y="2571750"/>
          <p14:tracePt t="20278" x="3073400" y="2571750"/>
          <p14:tracePt t="20290" x="3079750" y="2571750"/>
          <p14:tracePt t="20306" x="3098800" y="2571750"/>
          <p14:tracePt t="20309" x="3117850" y="2571750"/>
          <p14:tracePt t="20324" x="3136900" y="2552700"/>
          <p14:tracePt t="20340" x="3149600" y="2520950"/>
          <p14:tracePt t="20357" x="3155950" y="2482850"/>
          <p14:tracePt t="20374" x="3155950" y="2451100"/>
          <p14:tracePt t="20390" x="3155950" y="2419350"/>
          <p14:tracePt t="20406" x="3155950" y="2393950"/>
          <p14:tracePt t="20423" x="3149600" y="2387600"/>
          <p14:tracePt t="20440" x="3136900" y="2374900"/>
          <p14:tracePt t="20473" x="3130550" y="2374900"/>
          <p14:tracePt t="20490" x="3111500" y="2387600"/>
          <p14:tracePt t="20506" x="3092450" y="2419350"/>
          <p14:tracePt t="20509" x="3086100" y="2444750"/>
          <p14:tracePt t="20523" x="3079750" y="2470150"/>
          <p14:tracePt t="20540" x="3079750" y="2527300"/>
          <p14:tracePt t="20557" x="3079750" y="2540000"/>
          <p14:tracePt t="20573" x="3079750" y="2546350"/>
          <p14:tracePt t="20606" x="3079750" y="2552700"/>
          <p14:tracePt t="20647" x="3079750" y="2540000"/>
          <p14:tracePt t="20672" x="3079750" y="2533650"/>
          <p14:tracePt t="20686" x="3079750" y="2527300"/>
          <p14:tracePt t="20940" x="0" y="0"/>
        </p14:tracePtLst>
        <p14:tracePtLst>
          <p14:tracePt t="24413" x="2559050" y="3708400"/>
          <p14:tracePt t="24438" x="2552700" y="3733800"/>
          <p14:tracePt t="24455" x="2552700" y="3759200"/>
          <p14:tracePt t="24472" x="2559050" y="3797300"/>
          <p14:tracePt t="24488" x="2603500" y="3835400"/>
          <p14:tracePt t="24505" x="2698750" y="3873500"/>
          <p14:tracePt t="24522" x="2857500" y="3898900"/>
          <p14:tracePt t="24538" x="3016250" y="3898900"/>
          <p14:tracePt t="24542" x="3105150" y="3898900"/>
          <p14:tracePt t="24555" x="3175000" y="3898900"/>
          <p14:tracePt t="24572" x="3282950" y="3879850"/>
          <p14:tracePt t="24588" x="3302000" y="3860800"/>
          <p14:tracePt t="24605" x="3302000" y="3854450"/>
          <p14:tracePt t="24622" x="3302000" y="3829050"/>
          <p14:tracePt t="24638" x="3295650" y="3778250"/>
          <p14:tracePt t="24655" x="3276600" y="3733800"/>
          <p14:tracePt t="24672" x="3251200" y="3708400"/>
          <p14:tracePt t="24688" x="3225800" y="3695700"/>
          <p14:tracePt t="24721" x="3213100" y="3689350"/>
          <p14:tracePt t="24772" x="3213100" y="3683000"/>
          <p14:tracePt t="24772" x="0" y="0"/>
        </p14:tracePtLst>
        <p14:tracePtLst>
          <p14:tracePt t="25279" x="1295400" y="3022600"/>
          <p14:tracePt t="25317" x="1301750" y="3022600"/>
          <p14:tracePt t="25326" x="1320800" y="3022600"/>
          <p14:tracePt t="25339" x="1371600" y="3022600"/>
          <p14:tracePt t="25356" x="1644650" y="3035300"/>
          <p14:tracePt t="25373" x="1936750" y="3054350"/>
          <p14:tracePt t="25388" x="2197100" y="3054350"/>
          <p14:tracePt t="25405" x="2406650" y="3054350"/>
          <p14:tracePt t="25421" x="2533650" y="3054350"/>
          <p14:tracePt t="25438" x="2603500" y="3054350"/>
          <p14:tracePt t="25455" x="2628900" y="3054350"/>
          <p14:tracePt t="25471" x="2647950" y="3054350"/>
          <p14:tracePt t="25488" x="2660650" y="3054350"/>
          <p14:tracePt t="25505" x="2667000" y="3054350"/>
          <p14:tracePt t="25521" x="2679700" y="3054350"/>
          <p14:tracePt t="25925" x="0" y="0"/>
        </p14:tracePtLst>
        <p14:tracePtLst>
          <p14:tracePt t="26352" x="2978150" y="3517900"/>
          <p14:tracePt t="26375" x="2952750" y="3556000"/>
          <p14:tracePt t="26389" x="2933700" y="3594100"/>
          <p14:tracePt t="26405" x="2921000" y="3638550"/>
          <p14:tracePt t="26421" x="2914650" y="3663950"/>
          <p14:tracePt t="26438" x="2914650" y="3689350"/>
          <p14:tracePt t="26454" x="2921000" y="3727450"/>
          <p14:tracePt t="26471" x="2940050" y="3759200"/>
          <p14:tracePt t="26488" x="2971800" y="3778250"/>
          <p14:tracePt t="26504" x="2984500" y="3790950"/>
          <p14:tracePt t="26521" x="2990850" y="3797300"/>
          <p14:tracePt t="26558" x="2978150" y="3803650"/>
          <p14:tracePt t="26565" x="2952750" y="3810000"/>
          <p14:tracePt t="26575" x="2921000" y="3816350"/>
          <p14:tracePt t="26588" x="2813050" y="3835400"/>
          <p14:tracePt t="26605" x="2667000" y="3848100"/>
          <p14:tracePt t="26622" x="2501900" y="3848100"/>
          <p14:tracePt t="26638" x="2292350" y="3848100"/>
          <p14:tracePt t="26655" x="2120900" y="3848100"/>
          <p14:tracePt t="26671" x="1993900" y="3854450"/>
          <p14:tracePt t="26688" x="1892300" y="3873500"/>
          <p14:tracePt t="26704" x="1835150" y="3886200"/>
          <p14:tracePt t="26722" x="1809750" y="3892550"/>
          <p14:tracePt t="26724" x="1803400" y="3892550"/>
          <p14:tracePt t="26738" x="1797050" y="3892550"/>
          <p14:tracePt t="26754" x="1790700" y="3892550"/>
          <p14:tracePt t="26771" x="1784350" y="3892550"/>
          <p14:tracePt t="26788" x="1758950" y="3898900"/>
          <p14:tracePt t="26804" x="1733550" y="3898900"/>
          <p14:tracePt t="26821" x="1682750" y="3898900"/>
          <p14:tracePt t="26838" x="1638300" y="3898900"/>
          <p14:tracePt t="26855" x="1593850" y="3898900"/>
          <p14:tracePt t="26871" x="1568450" y="3898900"/>
          <p14:tracePt t="26888" x="1562100" y="3898900"/>
          <p14:tracePt t="26925" x="1555750" y="3898900"/>
          <p14:tracePt t="26938" x="1549400" y="3898900"/>
          <p14:tracePt t="26954" x="1530350" y="3898900"/>
          <p14:tracePt t="26971" x="1511300" y="3898900"/>
          <p14:tracePt t="26973" x="1498600" y="3898900"/>
          <p14:tracePt t="26988" x="1485900" y="3898900"/>
          <p14:tracePt t="27004" x="1479550" y="3898900"/>
          <p14:tracePt t="27580" x="0" y="0"/>
        </p14:tracePtLst>
        <p14:tracePtLst>
          <p14:tracePt t="29273" x="1308100" y="3594100"/>
          <p14:tracePt t="29292" x="1282700" y="3594100"/>
          <p14:tracePt t="29313" x="1270000" y="3600450"/>
          <p14:tracePt t="29325" x="1257300" y="3606800"/>
          <p14:tracePt t="29337" x="1257300" y="3613150"/>
          <p14:tracePt t="29353" x="1244600" y="3632200"/>
          <p14:tracePt t="29370" x="1231900" y="3676650"/>
          <p14:tracePt t="29387" x="1225550" y="3733800"/>
          <p14:tracePt t="29390" x="1225550" y="3765550"/>
          <p14:tracePt t="29404" x="1231900" y="3841750"/>
          <p14:tracePt t="29420" x="1270000" y="3917950"/>
          <p14:tracePt t="29437" x="1320800" y="3975100"/>
          <p14:tracePt t="29454" x="1371600" y="4006850"/>
          <p14:tracePt t="29470" x="1422400" y="4025900"/>
          <p14:tracePt t="29487" x="1473200" y="4025900"/>
          <p14:tracePt t="29504" x="1530350" y="4025900"/>
          <p14:tracePt t="29520" x="1555750" y="3994150"/>
          <p14:tracePt t="29537" x="1574800" y="3943350"/>
          <p14:tracePt t="29553" x="1581150" y="3892550"/>
          <p14:tracePt t="29570" x="1581150" y="3848100"/>
          <p14:tracePt t="29587" x="1574800" y="3803650"/>
          <p14:tracePt t="29603" x="1536700" y="3759200"/>
          <p14:tracePt t="29605" x="1504950" y="3740150"/>
          <p14:tracePt t="29620" x="1441450" y="3708400"/>
          <p14:tracePt t="29637" x="1390650" y="3689350"/>
          <p14:tracePt t="29653" x="1365250" y="3683000"/>
          <p14:tracePt t="29670" x="1358900" y="3683000"/>
          <p14:tracePt t="29940" x="0" y="0"/>
        </p14:tracePtLst>
        <p14:tracePtLst>
          <p14:tracePt t="31015" x="2908300" y="2343150"/>
          <p14:tracePt t="31031" x="2895600" y="2343150"/>
          <p14:tracePt t="31046" x="2895600" y="2362200"/>
          <p14:tracePt t="31058" x="2895600" y="2381250"/>
          <p14:tracePt t="31069" x="2895600" y="2444750"/>
          <p14:tracePt t="31086" x="2895600" y="2501900"/>
          <p14:tracePt t="31103" x="2895600" y="2559050"/>
          <p14:tracePt t="31120" x="2901950" y="2590800"/>
          <p14:tracePt t="31136" x="2914650" y="2603500"/>
          <p14:tracePt t="31153" x="2921000" y="2609850"/>
          <p14:tracePt t="31170" x="2933700" y="2609850"/>
          <p14:tracePt t="31186" x="2952750" y="2609850"/>
          <p14:tracePt t="31203" x="2984500" y="2609850"/>
          <p14:tracePt t="31206" x="3009900" y="2609850"/>
          <p14:tracePt t="31220" x="3048000" y="2590800"/>
          <p14:tracePt t="31236" x="3067050" y="2552700"/>
          <p14:tracePt t="31253" x="3079750" y="2520950"/>
          <p14:tracePt t="31269" x="3079750" y="2489200"/>
          <p14:tracePt t="31286" x="3079750" y="2476500"/>
          <p14:tracePt t="31303" x="3079750" y="2470150"/>
          <p14:tracePt t="31319" x="3079750" y="2457450"/>
          <p14:tracePt t="31336" x="3079750" y="2451100"/>
          <p14:tracePt t="31358" x="3079750" y="2438400"/>
          <p14:tracePt t="31508" x="0" y="0"/>
        </p14:tracePtLst>
        <p14:tracePtLst>
          <p14:tracePt t="33070" x="2101850" y="3848100"/>
          <p14:tracePt t="33150" x="2120900" y="3848100"/>
          <p14:tracePt t="33159" x="2139950" y="3848100"/>
          <p14:tracePt t="33170" x="2171700" y="3848100"/>
          <p14:tracePt t="33187" x="2292350" y="3848100"/>
          <p14:tracePt t="33203" x="2451100" y="3848100"/>
          <p14:tracePt t="33206" x="2546350" y="3848100"/>
          <p14:tracePt t="33219" x="2628900" y="3848100"/>
          <p14:tracePt t="33236" x="2806700" y="3848100"/>
          <p14:tracePt t="33253" x="2857500" y="3848100"/>
          <p14:tracePt t="33269" x="2876550" y="3848100"/>
          <p14:tracePt t="33285" x="2882900" y="3848100"/>
          <p14:tracePt t="33302" x="2889250" y="3848100"/>
          <p14:tracePt t="33326" x="2895600" y="3848100"/>
          <p14:tracePt t="33341" x="2901950" y="3848100"/>
          <p14:tracePt t="33352" x="2908300" y="3848100"/>
          <p14:tracePt t="33369" x="2914650" y="3848100"/>
          <p14:tracePt t="33386" x="2933700" y="3848100"/>
          <p14:tracePt t="33402" x="2978150" y="3848100"/>
          <p14:tracePt t="33404" x="3009900" y="3854450"/>
          <p14:tracePt t="33419" x="3041650" y="3860800"/>
          <p14:tracePt t="33436" x="3200400" y="3886200"/>
          <p14:tracePt t="33452" x="3276600" y="3898900"/>
          <p14:tracePt t="33469" x="3308350" y="3898900"/>
          <p14:tracePt t="33485" x="3327400" y="3898900"/>
          <p14:tracePt t="33558" x="3333750" y="3898900"/>
          <p14:tracePt t="33568" x="3340100" y="3898900"/>
          <p14:tracePt t="33581" x="3346450" y="3898900"/>
          <p14:tracePt t="33597" x="3359150" y="3898900"/>
          <p14:tracePt t="33607" x="3365500" y="3898900"/>
          <p14:tracePt t="33619" x="3371850" y="3898900"/>
          <p14:tracePt t="33636" x="3403600" y="3898900"/>
          <p14:tracePt t="33652" x="3422650" y="3898900"/>
          <p14:tracePt t="33669" x="3454400" y="3898900"/>
          <p14:tracePt t="33686" x="3505200" y="3898900"/>
          <p14:tracePt t="33702" x="3549650" y="3898900"/>
          <p14:tracePt t="33719" x="3581400" y="3898900"/>
          <p14:tracePt t="33735" x="3594100" y="3898900"/>
          <p14:tracePt t="33752" x="3600450" y="3898900"/>
          <p14:tracePt t="33996" x="0" y="0"/>
        </p14:tracePtLst>
        <p14:tracePtLst>
          <p14:tracePt t="35239" x="4298950" y="3632200"/>
          <p14:tracePt t="35424" x="4298950" y="3638550"/>
          <p14:tracePt t="35443" x="4298950" y="3676650"/>
          <p14:tracePt t="35466" x="4298950" y="3746500"/>
          <p14:tracePt t="35468" x="4298950" y="3765550"/>
          <p14:tracePt t="35480" x="4298950" y="3778250"/>
          <p14:tracePt t="35489" x="4298950" y="3797300"/>
          <p14:tracePt t="35501" x="4298950" y="3816350"/>
          <p14:tracePt t="35518" x="4298950" y="3841750"/>
          <p14:tracePt t="35535" x="4311650" y="3867150"/>
          <p14:tracePt t="35551" x="4337050" y="3898900"/>
          <p14:tracePt t="35568" x="4375150" y="3924300"/>
          <p14:tracePt t="35585" x="4425950" y="3949700"/>
          <p14:tracePt t="35601" x="4445000" y="3956050"/>
          <p14:tracePt t="35618" x="4457700" y="3956050"/>
          <p14:tracePt t="35635" x="4464050" y="3956050"/>
          <p14:tracePt t="35652" x="4483100" y="3937000"/>
          <p14:tracePt t="35668" x="4489450" y="3917950"/>
          <p14:tracePt t="35685" x="4489450" y="3867150"/>
          <p14:tracePt t="35702" x="4489450" y="3822700"/>
          <p14:tracePt t="35718" x="4476750" y="3771900"/>
          <p14:tracePt t="35735" x="4451350" y="3733800"/>
          <p14:tracePt t="35751" x="4445000" y="3702050"/>
          <p14:tracePt t="35768" x="4425950" y="3676650"/>
          <p14:tracePt t="35785" x="4413250" y="3663950"/>
          <p14:tracePt t="35801" x="4413250" y="3651250"/>
          <p14:tracePt t="35818" x="4406900" y="3651250"/>
          <p14:tracePt t="35845" x="4400550" y="3644900"/>
          <p14:tracePt t="35853" x="4400550" y="3638550"/>
          <p14:tracePt t="35869" x="4387850" y="3632200"/>
          <p14:tracePt t="35884" x="4381500" y="3632200"/>
          <p14:tracePt t="35902" x="4368800" y="3625850"/>
          <p14:tracePt t="35918" x="4349750" y="3625850"/>
          <p14:tracePt t="35935" x="4324350" y="3625850"/>
          <p14:tracePt t="35951" x="4292600" y="3625850"/>
          <p14:tracePt t="35968" x="4273550" y="3644900"/>
          <p14:tracePt t="35985" x="4254500" y="3676650"/>
          <p14:tracePt t="36001" x="4241800" y="3708400"/>
          <p14:tracePt t="36018" x="4241800" y="3746500"/>
          <p14:tracePt t="36020" x="4241800" y="3759200"/>
          <p14:tracePt t="36034" x="4241800" y="3778250"/>
          <p14:tracePt t="36051" x="4254500" y="3835400"/>
          <p14:tracePt t="36053" x="4267200" y="3854450"/>
          <p14:tracePt t="36068" x="4292600" y="3898900"/>
          <p14:tracePt t="36084" x="4311650" y="3917950"/>
          <p14:tracePt t="36101" x="4343400" y="3930650"/>
          <p14:tracePt t="36118" x="4362450" y="3937000"/>
          <p14:tracePt t="36134" x="4394200" y="3937000"/>
          <p14:tracePt t="36151" x="4432300" y="3937000"/>
          <p14:tracePt t="36168" x="4470400" y="3905250"/>
          <p14:tracePt t="36185" x="4495800" y="3854450"/>
          <p14:tracePt t="36201" x="4508500" y="3816350"/>
          <p14:tracePt t="36218" x="4508500" y="3778250"/>
          <p14:tracePt t="36235" x="4489450" y="3752850"/>
          <p14:tracePt t="36237" x="4476750" y="3733800"/>
          <p14:tracePt t="36251" x="4451350" y="3721100"/>
          <p14:tracePt t="36268" x="4381500" y="3702050"/>
          <p14:tracePt t="36285" x="4337050" y="3702050"/>
          <p14:tracePt t="36301" x="4298950" y="3708400"/>
          <p14:tracePt t="36318" x="4273550" y="3721100"/>
          <p14:tracePt t="36334" x="4260850" y="3746500"/>
          <p14:tracePt t="36351" x="4260850" y="3752850"/>
          <p14:tracePt t="36368" x="4260850" y="3759200"/>
          <p14:tracePt t="36385" x="4260850" y="3765550"/>
          <p14:tracePt t="36401" x="4260850" y="3771900"/>
          <p14:tracePt t="36418" x="4273550" y="3778250"/>
          <p14:tracePt t="36435" x="4292600" y="3778250"/>
          <p14:tracePt t="36451" x="4311650" y="3778250"/>
          <p14:tracePt t="36453" x="4324350" y="3771900"/>
          <p14:tracePt t="36468" x="4330700" y="3759200"/>
          <p14:tracePt t="36484" x="4337050" y="3746500"/>
          <p14:tracePt t="36501" x="4337050" y="3740150"/>
          <p14:tracePt t="36518" x="4337050" y="3733800"/>
          <p14:tracePt t="37189" x="0" y="0"/>
        </p14:tracePtLst>
        <p14:tracePtLst>
          <p14:tracePt t="37592" x="5276850" y="3600450"/>
          <p14:tracePt t="37600" x="5264150" y="3613150"/>
          <p14:tracePt t="37617" x="5245100" y="3638550"/>
          <p14:tracePt t="37634" x="5232400" y="3676650"/>
          <p14:tracePt t="37650" x="5219700" y="3708400"/>
          <p14:tracePt t="37668" x="5226050" y="3771900"/>
          <p14:tracePt t="37684" x="5251450" y="3810000"/>
          <p14:tracePt t="37700" x="5289550" y="3835400"/>
          <p14:tracePt t="37717" x="5321300" y="3854450"/>
          <p14:tracePt t="37734" x="5346700" y="3860800"/>
          <p14:tracePt t="37750" x="5372100" y="3860800"/>
          <p14:tracePt t="37767" x="5397500" y="3829050"/>
          <p14:tracePt t="37784" x="5422900" y="3778250"/>
          <p14:tracePt t="37800" x="5429250" y="3740150"/>
          <p14:tracePt t="37817" x="5429250" y="3689350"/>
          <p14:tracePt t="37834" x="5429250" y="3663950"/>
          <p14:tracePt t="37850" x="5429250" y="3651250"/>
          <p14:tracePt t="37973" x="0" y="0"/>
        </p14:tracePtLst>
        <p14:tracePtLst>
          <p14:tracePt t="38262" x="4210050" y="3613150"/>
          <p14:tracePt t="38271" x="4203700" y="3613150"/>
          <p14:tracePt t="38286" x="4197350" y="3632200"/>
          <p14:tracePt t="38300" x="4184650" y="3670300"/>
          <p14:tracePt t="38317" x="4165600" y="3740150"/>
          <p14:tracePt t="38334" x="4159250" y="3816350"/>
          <p14:tracePt t="38350" x="4159250" y="3905250"/>
          <p14:tracePt t="38367" x="4178300" y="3949700"/>
          <p14:tracePt t="38384" x="4203700" y="3968750"/>
          <p14:tracePt t="38400" x="4241800" y="3975100"/>
          <p14:tracePt t="38417" x="4318000" y="3956050"/>
          <p14:tracePt t="38434" x="4394200" y="3892550"/>
          <p14:tracePt t="38450" x="4457700" y="3816350"/>
          <p14:tracePt t="38467" x="4489450" y="3752850"/>
          <p14:tracePt t="38469" x="4495800" y="3727450"/>
          <p14:tracePt t="38484" x="4495800" y="3714750"/>
          <p14:tracePt t="38500" x="4495800" y="3708400"/>
          <p14:tracePt t="38589" x="0" y="0"/>
        </p14:tracePtLst>
        <p14:tracePtLst>
          <p14:tracePt t="38959" x="5270500" y="3670300"/>
          <p14:tracePt t="38973" x="5251450" y="3670300"/>
          <p14:tracePt t="38984" x="5245100" y="3683000"/>
          <p14:tracePt t="39001" x="5238750" y="3702050"/>
          <p14:tracePt t="39017" x="5232400" y="3740150"/>
          <p14:tracePt t="39033" x="5232400" y="3765550"/>
          <p14:tracePt t="39036" x="5232400" y="3778250"/>
          <p14:tracePt t="39050" x="5232400" y="3797300"/>
          <p14:tracePt t="39067" x="5245100" y="3822700"/>
          <p14:tracePt t="39069" x="5257800" y="3835400"/>
          <p14:tracePt t="39084" x="5308600" y="3848100"/>
          <p14:tracePt t="39100" x="5397500" y="3860800"/>
          <p14:tracePt t="39117" x="5486400" y="3867150"/>
          <p14:tracePt t="39133" x="5549900" y="3867150"/>
          <p14:tracePt t="39150" x="5575300" y="3848100"/>
          <p14:tracePt t="39167" x="5581650" y="3829050"/>
          <p14:tracePt t="39184" x="5581650" y="3810000"/>
          <p14:tracePt t="39200" x="5581650" y="3784600"/>
          <p14:tracePt t="39217" x="5575300" y="3771900"/>
          <p14:tracePt t="39233" x="5562600" y="3765550"/>
          <p14:tracePt t="39250" x="5556250" y="3759200"/>
          <p14:tracePt t="39267" x="5556250" y="3752850"/>
          <p14:tracePt t="39533" x="0" y="0"/>
        </p14:tracePtLst>
        <p14:tracePtLst>
          <p14:tracePt t="40686" x="3956050" y="3860800"/>
          <p14:tracePt t="40735" x="3962400" y="3860800"/>
          <p14:tracePt t="40749" x="4025900" y="3867150"/>
          <p14:tracePt t="40759" x="4083050" y="3879850"/>
          <p14:tracePt t="40769" x="4159250" y="3898900"/>
          <p14:tracePt t="40783" x="4368800" y="3924300"/>
          <p14:tracePt t="40799" x="4692650" y="3943350"/>
          <p14:tracePt t="40816" x="5041900" y="3943350"/>
          <p14:tracePt t="40833" x="5308600" y="3943350"/>
          <p14:tracePt t="40850" x="5480050" y="3943350"/>
          <p14:tracePt t="40866" x="5556250" y="3943350"/>
          <p14:tracePt t="40883" x="5581650" y="3943350"/>
          <p14:tracePt t="40899" x="5594350" y="3943350"/>
          <p14:tracePt t="41149" x="0" y="0"/>
        </p14:tracePtLst>
        <p14:tracePtLst>
          <p14:tracePt t="43049" x="4184650" y="3619500"/>
          <p14:tracePt t="43079" x="4178300" y="3619500"/>
          <p14:tracePt t="43091" x="4178300" y="3625850"/>
          <p14:tracePt t="43099" x="4178300" y="3632200"/>
          <p14:tracePt t="43116" x="4178300" y="3683000"/>
          <p14:tracePt t="43132" x="4178300" y="3740150"/>
          <p14:tracePt t="43149" x="4197350" y="3790950"/>
          <p14:tracePt t="43165" x="4248150" y="3848100"/>
          <p14:tracePt t="43183" x="4305300" y="3879850"/>
          <p14:tracePt t="43199" x="4343400" y="3892550"/>
          <p14:tracePt t="43215" x="4356100" y="3892550"/>
          <p14:tracePt t="43233" x="4375150" y="3892550"/>
          <p14:tracePt t="43249" x="4394200" y="3886200"/>
          <p14:tracePt t="43253" x="4406900" y="3873500"/>
          <p14:tracePt t="43265" x="4419600" y="3860800"/>
          <p14:tracePt t="43282" x="4425950" y="3835400"/>
          <p14:tracePt t="43299" x="4438650" y="3803650"/>
          <p14:tracePt t="43301" x="4445000" y="3784600"/>
          <p14:tracePt t="43316" x="4451350" y="3778250"/>
          <p14:tracePt t="43332" x="4457700" y="3752850"/>
          <p14:tracePt t="43349" x="4464050" y="3740150"/>
          <p14:tracePt t="43509" x="0" y="0"/>
        </p14:tracePtLst>
        <p14:tracePtLst>
          <p14:tracePt t="43842" x="5289550" y="3606800"/>
          <p14:tracePt t="43855" x="5283200" y="3606800"/>
          <p14:tracePt t="43869" x="5264150" y="3613150"/>
          <p14:tracePt t="43882" x="5257800" y="3632200"/>
          <p14:tracePt t="43884" x="5251450" y="3657600"/>
          <p14:tracePt t="43899" x="5245100" y="3683000"/>
          <p14:tracePt t="43900" x="5238750" y="3708400"/>
          <p14:tracePt t="43915" x="5232400" y="3733800"/>
          <p14:tracePt t="43919" x="5232400" y="3740150"/>
          <p14:tracePt t="43932" x="5232400" y="3778250"/>
          <p14:tracePt t="43949" x="5238750" y="3816350"/>
          <p14:tracePt t="43965" x="5270500" y="3841750"/>
          <p14:tracePt t="43982" x="5302250" y="3860800"/>
          <p14:tracePt t="43999" x="5353050" y="3879850"/>
          <p14:tracePt t="44015" x="5397500" y="3879850"/>
          <p14:tracePt t="44032" x="5429250" y="3879850"/>
          <p14:tracePt t="44048" x="5454650" y="3879850"/>
          <p14:tracePt t="44065" x="5467350" y="3854450"/>
          <p14:tracePt t="44082" x="5473700" y="3835400"/>
          <p14:tracePt t="44098" x="5473700" y="3810000"/>
          <p14:tracePt t="44115" x="5473700" y="3778250"/>
          <p14:tracePt t="44117" x="5473700" y="3771900"/>
          <p14:tracePt t="44132" x="5473700" y="3752850"/>
          <p14:tracePt t="44148" x="5467350" y="3721100"/>
          <p14:tracePt t="44165" x="5461000" y="3714750"/>
          <p14:tracePt t="44182" x="5454650" y="3695700"/>
          <p14:tracePt t="44268" x="0" y="0"/>
        </p14:tracePtLst>
        <p14:tracePtLst>
          <p14:tracePt t="44639" x="4070350" y="3905250"/>
          <p14:tracePt t="44720" x="4089400" y="3905250"/>
          <p14:tracePt t="44734" x="4203700" y="3905250"/>
          <p14:tracePt t="44749" x="4425950" y="3905250"/>
          <p14:tracePt t="44766" x="4768850" y="3905250"/>
          <p14:tracePt t="44782" x="5137150" y="3905250"/>
          <p14:tracePt t="44798" x="5378450" y="3905250"/>
          <p14:tracePt t="44815" x="5505450" y="3905250"/>
          <p14:tracePt t="44832" x="5537200" y="3905250"/>
          <p14:tracePt t="44848" x="5543550" y="3905250"/>
          <p14:tracePt t="45189" x="0" y="0"/>
        </p14:tracePtLst>
        <p14:tracePtLst>
          <p14:tracePt t="45515" x="5397500" y="3587750"/>
          <p14:tracePt t="45517" x="5391150" y="3587750"/>
          <p14:tracePt t="45550" x="5378450" y="3587750"/>
          <p14:tracePt t="45565" x="5365750" y="3594100"/>
          <p14:tracePt t="45581" x="5346700" y="3619500"/>
          <p14:tracePt t="45598" x="5340350" y="3657600"/>
          <p14:tracePt t="45615" x="5334000" y="3689350"/>
          <p14:tracePt t="45631" x="5334000" y="3746500"/>
          <p14:tracePt t="45648" x="5334000" y="3803650"/>
          <p14:tracePt t="45665" x="5346700" y="3841750"/>
          <p14:tracePt t="45682" x="5378450" y="3867150"/>
          <p14:tracePt t="45684" x="5397500" y="3873500"/>
          <p14:tracePt t="45698" x="5416550" y="3879850"/>
          <p14:tracePt t="45716" x="5448300" y="3886200"/>
          <p14:tracePt t="45733" x="5524500" y="3886200"/>
          <p14:tracePt t="45749" x="5543550" y="3873500"/>
          <p14:tracePt t="45765" x="5562600" y="3835400"/>
          <p14:tracePt t="45781" x="5575300" y="3778250"/>
          <p14:tracePt t="45798" x="5575300" y="3733800"/>
          <p14:tracePt t="45814" x="5568950" y="3670300"/>
          <p14:tracePt t="45831" x="5556250" y="3638550"/>
          <p14:tracePt t="45848" x="5537200" y="3613150"/>
          <p14:tracePt t="45864" x="5524500" y="3600450"/>
          <p14:tracePt t="45881" x="5511800" y="3587750"/>
          <p14:tracePt t="45898" x="5505450" y="3581400"/>
          <p14:tracePt t="45931" x="5499100" y="3581400"/>
          <p14:tracePt t="45948" x="5480050" y="3600450"/>
          <p14:tracePt t="45965" x="5467350" y="3632200"/>
          <p14:tracePt t="45981" x="5454650" y="3676650"/>
          <p14:tracePt t="45998" x="5454650" y="3702050"/>
          <p14:tracePt t="46015" x="5454650" y="3727450"/>
          <p14:tracePt t="46031" x="5454650" y="3746500"/>
          <p14:tracePt t="46048" x="5461000" y="3752850"/>
          <p14:tracePt t="46711" x="5461000" y="3733800"/>
          <p14:tracePt t="46730" x="5461000" y="3714750"/>
          <p14:tracePt t="46749" x="5461000" y="3676650"/>
          <p14:tracePt t="46765" x="5454650" y="3663950"/>
          <p14:tracePt t="46781" x="5448300" y="3663950"/>
          <p14:tracePt t="46797" x="5435600" y="3663950"/>
          <p14:tracePt t="46814" x="5416550" y="3663950"/>
          <p14:tracePt t="46831" x="5397500" y="3676650"/>
          <p14:tracePt t="46847" x="5372100" y="3708400"/>
          <p14:tracePt t="46864" x="5353050" y="3746500"/>
          <p14:tracePt t="46881" x="5340350" y="3797300"/>
          <p14:tracePt t="46897" x="5334000" y="3822700"/>
          <p14:tracePt t="46914" x="5334000" y="3841750"/>
          <p14:tracePt t="46931" x="5334000" y="3854450"/>
          <p14:tracePt t="46949" x="5340350" y="3854450"/>
          <p14:tracePt t="46973" x="5346700" y="3854450"/>
          <p14:tracePt t="47437" x="0" y="0"/>
        </p14:tracePtLst>
        <p14:tracePtLst>
          <p14:tracePt t="48071" x="5213350" y="3016250"/>
          <p14:tracePt t="48109" x="5219700" y="3022600"/>
          <p14:tracePt t="48122" x="5232400" y="3028950"/>
          <p14:tracePt t="48130" x="5257800" y="3028950"/>
          <p14:tracePt t="48147" x="5372100" y="3028950"/>
          <p14:tracePt t="48148" x="5454650" y="3028950"/>
          <p14:tracePt t="48164" x="5676900" y="3028950"/>
          <p14:tracePt t="48180" x="5969000" y="3028950"/>
          <p14:tracePt t="48197" x="6299200" y="3028950"/>
          <p14:tracePt t="48214" x="6642100" y="3028950"/>
          <p14:tracePt t="48231" x="6972300" y="3028950"/>
          <p14:tracePt t="48247" x="7296150" y="3028950"/>
          <p14:tracePt t="48264" x="7600950" y="3028950"/>
          <p14:tracePt t="48280" x="7861300" y="3028950"/>
          <p14:tracePt t="48297" x="8070850" y="3028950"/>
          <p14:tracePt t="48314" x="8229600" y="3028950"/>
          <p14:tracePt t="48330" x="8331200" y="3028950"/>
          <p14:tracePt t="48332" x="8362950" y="3028950"/>
          <p14:tracePt t="48347" x="8382000" y="3028950"/>
          <p14:tracePt t="48364" x="8432800" y="3028950"/>
          <p14:tracePt t="48380" x="8458200" y="3028950"/>
          <p14:tracePt t="48397" x="8470900" y="3028950"/>
          <p14:tracePt t="48413" x="8477250" y="3028950"/>
          <p14:tracePt t="48430" x="8489950" y="3028950"/>
          <p14:tracePt t="48447" x="8496300" y="3028950"/>
          <p14:tracePt t="48469" x="8502650" y="3028950"/>
          <p14:tracePt t="48480" x="8509000" y="3028950"/>
          <p14:tracePt t="48497" x="8540750" y="3028950"/>
          <p14:tracePt t="48514" x="8591550" y="3035300"/>
          <p14:tracePt t="48530" x="8642350" y="3035300"/>
          <p14:tracePt t="48533" x="8667750" y="3035300"/>
          <p14:tracePt t="48547" x="8693150" y="3035300"/>
          <p14:tracePt t="48564" x="8743950" y="3035300"/>
          <p14:tracePt t="48580" x="8775700" y="3035300"/>
          <p14:tracePt t="48597" x="8807450" y="3035300"/>
          <p14:tracePt t="48613" x="8845550" y="3035300"/>
          <p14:tracePt t="48630" x="8864600" y="3035300"/>
          <p14:tracePt t="48647" x="8877300" y="3035300"/>
          <p14:tracePt t="48664" x="8890000" y="3035300"/>
          <p14:tracePt t="48697" x="8902700" y="3035300"/>
          <p14:tracePt t="48713" x="8909050" y="3035300"/>
          <p14:tracePt t="48731" x="8921750" y="3041650"/>
          <p14:tracePt t="48732" x="8934450" y="3041650"/>
          <p14:tracePt t="48747" x="8947150" y="3041650"/>
          <p14:tracePt t="48764" x="8972550" y="3041650"/>
          <p14:tracePt t="48780" x="8991600" y="3041650"/>
          <p14:tracePt t="48797" x="9010650" y="3041650"/>
          <p14:tracePt t="48814" x="9023350" y="3041650"/>
          <p14:tracePt t="48830" x="9029700" y="3041650"/>
          <p14:tracePt t="49004" x="0" y="0"/>
        </p14:tracePtLst>
        <p14:tracePtLst>
          <p14:tracePt t="49335" x="8172450" y="3041650"/>
          <p14:tracePt t="49373" x="8185150" y="3041650"/>
          <p14:tracePt t="49381" x="8204200" y="3041650"/>
          <p14:tracePt t="49389" x="8235950" y="3041650"/>
          <p14:tracePt t="49397" x="8280400" y="3041650"/>
          <p14:tracePt t="49413" x="8420100" y="3041650"/>
          <p14:tracePt t="49430" x="8578850" y="3041650"/>
          <p14:tracePt t="49447" x="8737600" y="3041650"/>
          <p14:tracePt t="49464" x="8851900" y="3041650"/>
          <p14:tracePt t="49480" x="8947150" y="3041650"/>
          <p14:tracePt t="49497" x="9023350" y="3041650"/>
          <p14:tracePt t="49500" x="9055100" y="3041650"/>
          <p14:tracePt t="49513" x="9093200" y="3041650"/>
          <p14:tracePt t="49530" x="9137650" y="3041650"/>
          <p14:tracePt t="49533" x="9150350" y="3041650"/>
          <p14:tracePt t="49549" x="9156700" y="3041650"/>
          <p14:tracePt t="49724" x="0" y="0"/>
        </p14:tracePtLst>
        <p14:tracePtLst>
          <p14:tracePt t="50046" x="8312150" y="3048000"/>
          <p14:tracePt t="50095" x="8331200" y="3048000"/>
          <p14:tracePt t="50107" x="8356600" y="3048000"/>
          <p14:tracePt t="50121" x="8439150" y="3048000"/>
          <p14:tracePt t="50134" x="8547100" y="3048000"/>
          <p14:tracePt t="50146" x="8610600" y="3048000"/>
          <p14:tracePt t="50163" x="8731250" y="3048000"/>
          <p14:tracePt t="50180" x="8890000" y="3048000"/>
          <p14:tracePt t="50196" x="8966200" y="3048000"/>
          <p14:tracePt t="50213" x="9023350" y="3048000"/>
          <p14:tracePt t="50230" x="9055100" y="3048000"/>
          <p14:tracePt t="50247" x="9067800" y="3048000"/>
          <p14:tracePt t="50263" x="9080500" y="3048000"/>
          <p14:tracePt t="51492" x="0" y="0"/>
        </p14:tracePtLst>
        <p14:tracePtLst>
          <p14:tracePt t="52972" x="8356600" y="3060700"/>
          <p14:tracePt t="53038" x="8369300" y="3060700"/>
          <p14:tracePt t="53048" x="8394700" y="3060700"/>
          <p14:tracePt t="53062" x="8502650" y="3060700"/>
          <p14:tracePt t="53079" x="8686800" y="3060700"/>
          <p14:tracePt t="53096" x="8896350" y="3060700"/>
          <p14:tracePt t="53112" x="9055100" y="3060700"/>
          <p14:tracePt t="53129" x="9118600" y="3060700"/>
          <p14:tracePt t="53146" x="9144000" y="3060700"/>
          <p14:tracePt t="53228" x="0" y="0"/>
        </p14:tracePtLst>
        <p14:tracePtLst>
          <p14:tracePt t="54181" x="4254500" y="3727450"/>
          <p14:tracePt t="54254" x="4248150" y="3746500"/>
          <p14:tracePt t="54269" x="4248150" y="3771900"/>
          <p14:tracePt t="54282" x="4248150" y="3784600"/>
          <p14:tracePt t="54296" x="4260850" y="3816350"/>
          <p14:tracePt t="54312" x="4311650" y="3841750"/>
          <p14:tracePt t="54329" x="4413250" y="3867150"/>
          <p14:tracePt t="54345" x="4527550" y="3879850"/>
          <p14:tracePt t="54349" x="4572000" y="3879850"/>
          <p14:tracePt t="54362" x="4603750" y="3879850"/>
          <p14:tracePt t="54378" x="4635500" y="3879850"/>
          <p14:tracePt t="54395" x="4641850" y="3879850"/>
          <p14:tracePt t="54411" x="4654550" y="3879850"/>
          <p14:tracePt t="54412" x="0" y="0"/>
        </p14:tracePtLst>
        <p14:tracePtLst>
          <p14:tracePt t="54720" x="5359400" y="3733800"/>
          <p14:tracePt t="54790" x="5359400" y="3746500"/>
          <p14:tracePt t="54805" x="5359400" y="3797300"/>
          <p14:tracePt t="54818" x="5359400" y="3835400"/>
          <p14:tracePt t="54829" x="5359400" y="3867150"/>
          <p14:tracePt t="54845" x="5359400" y="3879850"/>
          <p14:tracePt t="54885" x="5365750" y="3886200"/>
          <p14:tracePt t="54895" x="5372100" y="3886200"/>
          <p14:tracePt t="54912" x="5410200" y="3867150"/>
          <p14:tracePt t="54928" x="5429250" y="3835400"/>
          <p14:tracePt t="54945" x="5441950" y="3790950"/>
          <p14:tracePt t="54962" x="5441950" y="3765550"/>
          <p14:tracePt t="54965" x="5441950" y="3752850"/>
          <p14:tracePt t="54979" x="5441950" y="3746500"/>
          <p14:tracePt t="54996" x="5441950" y="3740150"/>
          <p14:tracePt t="55108" x="0" y="0"/>
        </p14:tracePtLst>
        <p14:tracePtLst>
          <p14:tracePt t="55752" x="990600" y="3225800"/>
          <p14:tracePt t="55766" x="1003300" y="3238500"/>
          <p14:tracePt t="55778" x="1028700" y="3244850"/>
          <p14:tracePt t="55781" x="1047750" y="3251200"/>
          <p14:tracePt t="55795" x="1085850" y="3257550"/>
          <p14:tracePt t="55812" x="1193800" y="3263900"/>
          <p14:tracePt t="55828" x="1320800" y="3263900"/>
          <p14:tracePt t="55844" x="1524000" y="3263900"/>
          <p14:tracePt t="55861" x="1739900" y="3263900"/>
          <p14:tracePt t="55878" x="1943100" y="3263900"/>
          <p14:tracePt t="55895" x="2070100" y="3263900"/>
          <p14:tracePt t="55911" x="2120900" y="3263900"/>
          <p14:tracePt t="55928" x="2127250" y="3263900"/>
          <p14:tracePt t="56028" x="0" y="0"/>
        </p14:tracePtLst>
        <p14:tracePtLst>
          <p14:tracePt t="57303" x="1333500" y="3333750"/>
          <p14:tracePt t="57343" x="1346200" y="3333750"/>
          <p14:tracePt t="57363" x="1428750" y="3346450"/>
          <p14:tracePt t="57367" x="1517650" y="3352800"/>
          <p14:tracePt t="57393" x="1936750" y="3403600"/>
          <p14:tracePt t="57396" x="2146300" y="3441700"/>
          <p14:tracePt t="57406" x="2305050" y="3448050"/>
          <p14:tracePt t="57417" x="2413000" y="3460750"/>
          <p14:tracePt t="57427" x="2476500" y="3460750"/>
          <p14:tracePt t="57429" x="2514600" y="3460750"/>
          <p14:tracePt t="57444" x="2546350" y="3460750"/>
          <p14:tracePt t="57517" x="0" y="0"/>
        </p14:tracePtLst>
        <p14:tracePtLst>
          <p14:tracePt t="61111" x="2660650" y="3378200"/>
          <p14:tracePt t="61191" x="2667000" y="3378200"/>
          <p14:tracePt t="61208" x="2711450" y="3378200"/>
          <p14:tracePt t="61223" x="2819400" y="3378200"/>
          <p14:tracePt t="61239" x="2978150" y="3378200"/>
          <p14:tracePt t="61249" x="3060700" y="3378200"/>
          <p14:tracePt t="61260" x="3251200" y="3378200"/>
          <p14:tracePt t="61276" x="3422650" y="3378200"/>
          <p14:tracePt t="61293" x="3556000" y="3378200"/>
          <p14:tracePt t="61310" x="3663950" y="3378200"/>
          <p14:tracePt t="61326" x="3721100" y="3378200"/>
          <p14:tracePt t="61343" x="3759200" y="3378200"/>
          <p14:tracePt t="61359" x="3771900" y="3371850"/>
          <p14:tracePt t="61376" x="3784600" y="3371850"/>
          <p14:tracePt t="61509" x="0" y="0"/>
        </p14:tracePtLst>
        <p14:tracePtLst>
          <p14:tracePt t="61870" x="2806700" y="3378200"/>
          <p14:tracePt t="61942" x="2813050" y="3378200"/>
          <p14:tracePt t="61953" x="2838450" y="3378200"/>
          <p14:tracePt t="61966" x="2952750" y="3378200"/>
          <p14:tracePt t="61982" x="3136900" y="3378200"/>
          <p14:tracePt t="61992" x="3270250" y="3378200"/>
          <p14:tracePt t="62009" x="3594100" y="3378200"/>
          <p14:tracePt t="62026" x="3879850" y="3378200"/>
          <p14:tracePt t="62028" x="3981450" y="3378200"/>
          <p14:tracePt t="62042" x="4064000" y="3378200"/>
          <p14:tracePt t="62059" x="4152900" y="3378200"/>
          <p14:tracePt t="62061" x="4171950" y="3378200"/>
          <p14:tracePt t="62076" x="4184650" y="3378200"/>
          <p14:tracePt t="62420" x="0" y="0"/>
        </p14:tracePtLst>
        <p14:tracePtLst>
          <p14:tracePt t="63096" x="2813050" y="3333750"/>
          <p14:tracePt t="63176" x="2819400" y="3333750"/>
          <p14:tracePt t="63190" x="2882900" y="3333750"/>
          <p14:tracePt t="63209" x="3022600" y="3333750"/>
          <p14:tracePt t="63213" x="3105150" y="3333750"/>
          <p14:tracePt t="63223" x="3213100" y="3333750"/>
          <p14:tracePt t="63232" x="3308350" y="3333750"/>
          <p14:tracePt t="63242" x="3403600" y="3333750"/>
          <p14:tracePt t="63258" x="3556000" y="3333750"/>
          <p14:tracePt t="63260" x="3632200" y="3333750"/>
          <p14:tracePt t="63275" x="3689350" y="3333750"/>
          <p14:tracePt t="63292" x="3816350" y="3333750"/>
          <p14:tracePt t="63309" x="3892550" y="3333750"/>
          <p14:tracePt t="63325" x="3962400" y="3346450"/>
          <p14:tracePt t="63342" x="3994150" y="3346450"/>
          <p14:tracePt t="63359" x="4013200" y="3346450"/>
          <p14:tracePt t="63375" x="4032250" y="3346450"/>
          <p14:tracePt t="63392" x="4038600" y="3346450"/>
          <p14:tracePt t="63408" x="4051300" y="3352800"/>
          <p14:tracePt t="63425" x="4070350" y="3359150"/>
          <p14:tracePt t="63708" x="0" y="0"/>
        </p14:tracePtLst>
        <p14:tracePtLst>
          <p14:tracePt t="64031" x="2889250" y="3359150"/>
          <p14:tracePt t="64117" x="2908300" y="3359150"/>
          <p14:tracePt t="64128" x="2940050" y="3359150"/>
          <p14:tracePt t="64142" x="3067050" y="3359150"/>
          <p14:tracePt t="64158" x="3251200" y="3359150"/>
          <p14:tracePt t="64175" x="3486150" y="3359150"/>
          <p14:tracePt t="64192" x="3676650" y="3359150"/>
          <p14:tracePt t="64208" x="3771900" y="3359150"/>
          <p14:tracePt t="64225" x="3803650" y="3359150"/>
          <p14:tracePt t="64242" x="3816350" y="3359150"/>
          <p14:tracePt t="64470" x="0" y="0"/>
        </p14:tracePtLst>
        <p14:tracePtLst>
          <p14:tracePt t="67143" x="4883150" y="3314700"/>
          <p14:tracePt t="67207" x="4895850" y="3321050"/>
          <p14:tracePt t="67218" x="4902200" y="3321050"/>
          <p14:tracePt t="67231" x="4946650" y="3327400"/>
          <p14:tracePt t="67241" x="4978400" y="3327400"/>
          <p14:tracePt t="67257" x="5080000" y="3327400"/>
          <p14:tracePt t="67274" x="5238750" y="3327400"/>
          <p14:tracePt t="67276" x="5327650" y="3327400"/>
          <p14:tracePt t="67290" x="5410200" y="3327400"/>
          <p14:tracePt t="67307" x="5588000" y="3327400"/>
          <p14:tracePt t="67308" x="5670550" y="3327400"/>
          <p14:tracePt t="67324" x="5797550" y="3327400"/>
          <p14:tracePt t="67341" x="5873750" y="3327400"/>
          <p14:tracePt t="67357" x="5918200" y="3327400"/>
          <p14:tracePt t="67374" x="5937250" y="3327400"/>
          <p14:tracePt t="67390" x="5943600" y="3327400"/>
          <p14:tracePt t="67407" x="5956300" y="3327400"/>
          <p14:tracePt t="68053" x="0" y="0"/>
        </p14:tracePtLst>
        <p14:tracePtLst>
          <p14:tracePt t="69249" x="5308600" y="3594100"/>
          <p14:tracePt t="69280" x="5295900" y="3594100"/>
          <p14:tracePt t="69293" x="5283200" y="3619500"/>
          <p14:tracePt t="69308" x="5270500" y="3683000"/>
          <p14:tracePt t="69324" x="5257800" y="3746500"/>
          <p14:tracePt t="69341" x="5257800" y="3822700"/>
          <p14:tracePt t="69357" x="5257800" y="3898900"/>
          <p14:tracePt t="69374" x="5283200" y="3975100"/>
          <p14:tracePt t="69390" x="5302250" y="4006850"/>
          <p14:tracePt t="69407" x="5327650" y="4032250"/>
          <p14:tracePt t="69423" x="5353050" y="4038600"/>
          <p14:tracePt t="69440" x="5378450" y="4038600"/>
          <p14:tracePt t="69457" x="5397500" y="4038600"/>
          <p14:tracePt t="69473" x="5422900" y="4038600"/>
          <p14:tracePt t="69490" x="5454650" y="4013200"/>
          <p14:tracePt t="69492" x="5473700" y="3987800"/>
          <p14:tracePt t="69506" x="5486400" y="3962400"/>
          <p14:tracePt t="69523" x="5518150" y="3892550"/>
          <p14:tracePt t="69540" x="5530850" y="3797300"/>
          <p14:tracePt t="69557" x="5518150" y="3740150"/>
          <p14:tracePt t="69573" x="5492750" y="3695700"/>
          <p14:tracePt t="69590" x="5454650" y="3663950"/>
          <p14:tracePt t="69607" x="5435600" y="3651250"/>
          <p14:tracePt t="69623" x="5422900" y="3651250"/>
          <p14:tracePt t="69640" x="5416550" y="3651250"/>
          <p14:tracePt t="69656" x="5397500" y="3689350"/>
          <p14:tracePt t="69673" x="5384800" y="3759200"/>
          <p14:tracePt t="69690" x="5378450" y="3810000"/>
          <p14:tracePt t="69706" x="5378450" y="3854450"/>
          <p14:tracePt t="69723" x="5384800" y="3873500"/>
          <p14:tracePt t="69725" x="5397500" y="3879850"/>
          <p14:tracePt t="69740" x="5448300" y="3892550"/>
          <p14:tracePt t="69756" x="5511800" y="3898900"/>
          <p14:tracePt t="69773" x="5600700" y="3898900"/>
          <p14:tracePt t="69790" x="5670550" y="3892550"/>
          <p14:tracePt t="69806" x="5689600" y="3873500"/>
          <p14:tracePt t="69823" x="5702300" y="3829050"/>
          <p14:tracePt t="69840" x="5702300" y="3771900"/>
          <p14:tracePt t="69856" x="5683250" y="3714750"/>
          <p14:tracePt t="69873" x="5632450" y="3670300"/>
          <p14:tracePt t="69890" x="5543550" y="3632200"/>
          <p14:tracePt t="69906" x="5441950" y="3619500"/>
          <p14:tracePt t="69924" x="5372100" y="3613150"/>
          <p14:tracePt t="69926" x="5353050" y="3613150"/>
          <p14:tracePt t="69940" x="5308600" y="3625850"/>
          <p14:tracePt t="69956" x="5283200" y="3683000"/>
          <p14:tracePt t="69973" x="5276850" y="3740150"/>
          <p14:tracePt t="69989" x="5276850" y="3810000"/>
          <p14:tracePt t="70006" x="5283200" y="3854450"/>
          <p14:tracePt t="70023" x="5302250" y="3879850"/>
          <p14:tracePt t="70039" x="5346700" y="3892550"/>
          <p14:tracePt t="70056" x="5372100" y="3892550"/>
          <p14:tracePt t="70073" x="5416550" y="3892550"/>
          <p14:tracePt t="70090" x="5448300" y="3892550"/>
          <p14:tracePt t="70106" x="5480050" y="3873500"/>
          <p14:tracePt t="70123" x="5492750" y="3835400"/>
          <p14:tracePt t="70124" x="5492750" y="3822700"/>
          <p14:tracePt t="70140" x="5492750" y="3784600"/>
          <p14:tracePt t="70156" x="5492750" y="3752850"/>
          <p14:tracePt t="70173" x="5480050" y="3733800"/>
          <p14:tracePt t="70189" x="5473700" y="3727450"/>
          <p14:tracePt t="70223" x="5461000" y="3727450"/>
          <p14:tracePt t="70239" x="5448300" y="3727450"/>
          <p14:tracePt t="70256" x="5435600" y="3746500"/>
          <p14:tracePt t="70273" x="5429250" y="3771900"/>
          <p14:tracePt t="70289" x="5422900" y="3797300"/>
          <p14:tracePt t="70306" x="5422900" y="3822700"/>
          <p14:tracePt t="70375" x="5429250" y="3816350"/>
          <p14:tracePt t="70387" x="5435600" y="3797300"/>
          <p14:tracePt t="70403" x="5441950" y="3765550"/>
          <p14:tracePt t="70418" x="5441950" y="3733800"/>
          <p14:tracePt t="70428" x="5441950" y="3714750"/>
          <p14:tracePt t="70440" x="5441950" y="3708400"/>
          <p14:tracePt t="70456" x="5435600" y="3695700"/>
          <p14:tracePt t="70473" x="5429250" y="3695700"/>
          <p14:tracePt t="70489" x="5416550" y="3695700"/>
          <p14:tracePt t="70506" x="5403850" y="3714750"/>
          <p14:tracePt t="70509" x="5397500" y="3733800"/>
          <p14:tracePt t="70523" x="5391150" y="3746500"/>
          <p14:tracePt t="70539" x="5384800" y="3759200"/>
          <p14:tracePt t="70628" x="5384800" y="3752850"/>
          <p14:tracePt t="70636" x="5384800" y="3746500"/>
          <p14:tracePt t="70644" x="5384800" y="3733800"/>
          <p14:tracePt t="70656" x="5384800" y="3714750"/>
          <p14:tracePt t="70672" x="5384800" y="3689350"/>
          <p14:tracePt t="70689" x="5384800" y="3670300"/>
          <p14:tracePt t="70706" x="5378450" y="3657600"/>
          <p14:tracePt t="70739" x="5365750" y="3663950"/>
          <p14:tracePt t="70740" x="5359400" y="3670300"/>
          <p14:tracePt t="70756" x="5346700" y="3714750"/>
          <p14:tracePt t="70772" x="5340350" y="3752850"/>
          <p14:tracePt t="70789" x="5340350" y="3784600"/>
          <p14:tracePt t="70806" x="5346700" y="3810000"/>
          <p14:tracePt t="70823" x="5359400" y="3822700"/>
          <p14:tracePt t="70856" x="5372100" y="3822700"/>
          <p14:tracePt t="70873" x="5384800" y="3822700"/>
          <p14:tracePt t="70889" x="5391150" y="3803650"/>
          <p14:tracePt t="70906" x="5391150" y="3765550"/>
          <p14:tracePt t="70923" x="5391150" y="3727450"/>
          <p14:tracePt t="70924" x="5391150" y="3702050"/>
          <p14:tracePt t="70939" x="5384800" y="3683000"/>
          <p14:tracePt t="70941" x="5372100" y="3670300"/>
          <p14:tracePt t="70956" x="5359400" y="3651250"/>
          <p14:tracePt t="70973" x="5353050" y="3644900"/>
          <p14:tracePt t="70989" x="5340350" y="3644900"/>
          <p14:tracePt t="71006" x="5321300" y="3670300"/>
          <p14:tracePt t="71022" x="5308600" y="3714750"/>
          <p14:tracePt t="71039" x="5302250" y="3746500"/>
          <p14:tracePt t="71056" x="5302250" y="3778250"/>
          <p14:tracePt t="71073" x="5308600" y="3816350"/>
          <p14:tracePt t="71089" x="5327650" y="3835400"/>
          <p14:tracePt t="71106" x="5340350" y="3848100"/>
          <p14:tracePt t="71109" x="5346700" y="3848100"/>
          <p14:tracePt t="71139" x="5359400" y="3848100"/>
          <p14:tracePt t="71156" x="5378450" y="3829050"/>
          <p14:tracePt t="71172" x="5391150" y="3784600"/>
          <p14:tracePt t="71189" x="5391150" y="3746500"/>
          <p14:tracePt t="71206" x="5384800" y="3695700"/>
          <p14:tracePt t="71222" x="5365750" y="3663950"/>
          <p14:tracePt t="71239" x="5353050" y="3651250"/>
          <p14:tracePt t="71256" x="5353050" y="3644900"/>
          <p14:tracePt t="71272" x="5346700" y="3644900"/>
          <p14:tracePt t="71289" x="5334000" y="3644900"/>
          <p14:tracePt t="71306" x="5327650" y="3663950"/>
          <p14:tracePt t="71309" x="5321300" y="3683000"/>
          <p14:tracePt t="71323" x="5314950" y="3702050"/>
          <p14:tracePt t="71327" x="5308600" y="3727450"/>
          <p14:tracePt t="71340" x="5308600" y="3759200"/>
          <p14:tracePt t="71356" x="5308600" y="3816350"/>
          <p14:tracePt t="71373" x="5321300" y="3848100"/>
          <p14:tracePt t="71390" x="5327650" y="3867150"/>
          <p14:tracePt t="71406" x="5340350" y="3873500"/>
          <p14:tracePt t="71423" x="5346700" y="3873500"/>
          <p14:tracePt t="71439" x="5378450" y="3873500"/>
          <p14:tracePt t="71456" x="5422900" y="3841750"/>
          <p14:tracePt t="71472" x="5467350" y="3797300"/>
          <p14:tracePt t="71489" x="5505450" y="3721100"/>
          <p14:tracePt t="71506" x="5511800" y="3657600"/>
          <p14:tracePt t="71522" x="5511800" y="3606800"/>
          <p14:tracePt t="71525" x="5505450" y="3587750"/>
          <p14:tracePt t="71539" x="5499100" y="3575050"/>
          <p14:tracePt t="71556" x="5467350" y="3543300"/>
          <p14:tracePt t="71573" x="5461000" y="3543300"/>
          <p14:tracePt t="71590" x="5448300" y="3543300"/>
          <p14:tracePt t="71606" x="5416550" y="3562350"/>
          <p14:tracePt t="71623" x="5397500" y="3606800"/>
          <p14:tracePt t="71639" x="5384800" y="3657600"/>
          <p14:tracePt t="71656" x="5384800" y="3683000"/>
          <p14:tracePt t="71673" x="5384800" y="3708400"/>
          <p14:tracePt t="71689" x="5391150" y="3727450"/>
          <p14:tracePt t="71706" x="5403850" y="3733800"/>
          <p14:tracePt t="71709" x="5403850" y="3740150"/>
          <p14:tracePt t="71722" x="5410200" y="3740150"/>
          <p14:tracePt t="71739" x="5416550" y="3740150"/>
          <p14:tracePt t="71741" x="5435600" y="3740150"/>
          <p14:tracePt t="71756" x="5448300" y="3721100"/>
          <p14:tracePt t="71772" x="5448300" y="3695700"/>
          <p14:tracePt t="71789" x="5448300" y="3676650"/>
          <p14:tracePt t="71806" x="5448300" y="3663950"/>
          <p14:tracePt t="71845" x="5448300" y="3657600"/>
          <p14:tracePt t="71861" x="5435600" y="3657600"/>
          <p14:tracePt t="71873" x="5422900" y="3676650"/>
          <p14:tracePt t="71889" x="5397500" y="3727450"/>
          <p14:tracePt t="71906" x="5384800" y="3784600"/>
          <p14:tracePt t="71922" x="5378450" y="3810000"/>
          <p14:tracePt t="71939" x="5378450" y="3816350"/>
          <p14:tracePt t="72038" x="5378450" y="3810000"/>
          <p14:tracePt t="72053" x="5372100" y="3784600"/>
          <p14:tracePt t="72070" x="5359400" y="3778250"/>
          <p14:tracePt t="72093" x="5353050" y="3778250"/>
          <p14:tracePt t="72101" x="5346700" y="3778250"/>
          <p14:tracePt t="72117" x="5340350" y="3778250"/>
          <p14:tracePt t="72132" x="5340350" y="3790950"/>
          <p14:tracePt t="72141" x="5334000" y="3797300"/>
          <p14:tracePt t="72295" x="5334000" y="3803650"/>
          <p14:tracePt t="72677" x="0" y="0"/>
        </p14:tracePtLst>
        <p14:tracePtLst>
          <p14:tracePt t="73500" x="2597150" y="3333750"/>
          <p14:tracePt t="73573" x="2609850" y="3333750"/>
          <p14:tracePt t="73582" x="2616200" y="3333750"/>
          <p14:tracePt t="73590" x="2628900" y="3333750"/>
          <p14:tracePt t="73605" x="2686050" y="3333750"/>
          <p14:tracePt t="73622" x="2825750" y="3333750"/>
          <p14:tracePt t="73639" x="3073400" y="3333750"/>
          <p14:tracePt t="73656" x="3422650" y="3340100"/>
          <p14:tracePt t="73672" x="3784600" y="3365500"/>
          <p14:tracePt t="73688" x="3949700" y="3365500"/>
          <p14:tracePt t="73705" x="4025900" y="3365500"/>
          <p14:tracePt t="73722" x="4051300" y="3365500"/>
          <p14:tracePt t="73738" x="4057650" y="3365500"/>
          <p14:tracePt t="73755" x="4070350" y="3365500"/>
          <p14:tracePt t="73772" x="4127500" y="3365500"/>
          <p14:tracePt t="73788" x="4178300" y="3365500"/>
          <p14:tracePt t="73805" x="4203700" y="3365500"/>
          <p14:tracePt t="73822" x="4210050" y="3365500"/>
          <p14:tracePt t="73886" x="4216400" y="3365500"/>
          <p14:tracePt t="73893" x="4222750" y="3365500"/>
          <p14:tracePt t="74101" x="0" y="0"/>
        </p14:tracePtLst>
        <p14:tracePtLst>
          <p14:tracePt t="74551" x="2832100" y="3352800"/>
          <p14:tracePt t="74673" x="2851150" y="3352800"/>
          <p14:tracePt t="74693" x="3117850" y="3352800"/>
          <p14:tracePt t="74708" x="3517900" y="3359150"/>
          <p14:tracePt t="74722" x="3733800" y="3371850"/>
          <p14:tracePt t="74724" x="3943350" y="3403600"/>
          <p14:tracePt t="74738" x="4108450" y="3429000"/>
          <p14:tracePt t="74755" x="4286250" y="3460750"/>
          <p14:tracePt t="74758" x="4330700" y="3467100"/>
          <p14:tracePt t="74772" x="4356100" y="3473450"/>
          <p14:tracePt t="74788" x="4362450" y="3473450"/>
          <p14:tracePt t="74805" x="4375150" y="3473450"/>
          <p14:tracePt t="74821" x="4381500" y="3473450"/>
          <p14:tracePt t="74838" x="4394200" y="3473450"/>
          <p14:tracePt t="75605" x="0" y="0"/>
        </p14:tracePtLst>
        <p14:tracePtLst>
          <p14:tracePt t="76077" x="2724150" y="3289300"/>
          <p14:tracePt t="76157" x="2730500" y="3289300"/>
          <p14:tracePt t="76166" x="2743200" y="3295650"/>
          <p14:tracePt t="76175" x="2774950" y="3302000"/>
          <p14:tracePt t="76188" x="2895600" y="3327400"/>
          <p14:tracePt t="76204" x="3086100" y="3333750"/>
          <p14:tracePt t="76221" x="3403600" y="3333750"/>
          <p14:tracePt t="76237" x="3765550" y="3365500"/>
          <p14:tracePt t="76254" x="3987800" y="3397250"/>
          <p14:tracePt t="76271" x="4095750" y="3403600"/>
          <p14:tracePt t="76287" x="4133850" y="3403600"/>
          <p14:tracePt t="76304" x="4146550" y="3403600"/>
          <p14:tracePt t="76321" x="4165600" y="3403600"/>
          <p14:tracePt t="76337" x="4191000" y="3403600"/>
          <p14:tracePt t="76354" x="4229100" y="3403600"/>
          <p14:tracePt t="76371" x="4267200" y="3403600"/>
          <p14:tracePt t="76374" x="4273550" y="3403600"/>
          <p14:tracePt t="76388" x="4286250" y="3403600"/>
          <p14:tracePt t="76596" x="0" y="0"/>
        </p14:tracePtLst>
        <p14:tracePtLst>
          <p14:tracePt t="77229" x="2838450" y="3359150"/>
          <p14:tracePt t="77279" x="2851150" y="3359150"/>
          <p14:tracePt t="77288" x="2882900" y="3359150"/>
          <p14:tracePt t="77304" x="2978150" y="3378200"/>
          <p14:tracePt t="77321" x="3130550" y="3409950"/>
          <p14:tracePt t="77324" x="3219450" y="3429000"/>
          <p14:tracePt t="77337" x="3314700" y="3441700"/>
          <p14:tracePt t="77355" x="3498850" y="3467100"/>
          <p14:tracePt t="77358" x="3581400" y="3479800"/>
          <p14:tracePt t="77371" x="3657600" y="3479800"/>
          <p14:tracePt t="77388" x="3930650" y="3479800"/>
          <p14:tracePt t="77405" x="4140200" y="3486150"/>
          <p14:tracePt t="77421" x="4292600" y="3505200"/>
          <p14:tracePt t="77437" x="4337050" y="3505200"/>
          <p14:tracePt t="77454" x="4349750" y="3505200"/>
          <p14:tracePt t="78628" x="0" y="0"/>
        </p14:tracePtLst>
        <p14:tracePtLst>
          <p14:tracePt t="83397" x="869950" y="4572000"/>
          <p14:tracePt t="83454" x="876300" y="4578350"/>
          <p14:tracePt t="83470" x="901700" y="4584700"/>
          <p14:tracePt t="83484" x="914400" y="4591050"/>
          <p14:tracePt t="83486" x="952500" y="4597400"/>
          <p14:tracePt t="83501" x="1047750" y="4610100"/>
          <p14:tracePt t="83511" x="1123950" y="4629150"/>
          <p14:tracePt t="83520" x="1200150" y="4648200"/>
          <p14:tracePt t="83535" x="1371600" y="4673600"/>
          <p14:tracePt t="83552" x="1549400" y="4673600"/>
          <p14:tracePt t="83568" x="1771650" y="4673600"/>
          <p14:tracePt t="83585" x="2012950" y="4673600"/>
          <p14:tracePt t="83602" x="2279650" y="4673600"/>
          <p14:tracePt t="83604" x="2406650" y="4673600"/>
          <p14:tracePt t="83618" x="2520950" y="4673600"/>
          <p14:tracePt t="83635" x="2692400" y="4673600"/>
          <p14:tracePt t="83637" x="2736850" y="4673600"/>
          <p14:tracePt t="83652" x="2781300" y="4673600"/>
          <p14:tracePt t="83669" x="2800350" y="4673600"/>
          <p14:tracePt t="83685" x="2806700" y="4673600"/>
          <p14:tracePt t="83702" x="2819400" y="4673600"/>
          <p14:tracePt t="83719" x="2825750" y="4673600"/>
          <p14:tracePt t="83798" x="2832100" y="4673600"/>
          <p14:tracePt t="83814" x="2838450" y="4673600"/>
          <p14:tracePt t="83826" x="2844800" y="4673600"/>
          <p14:tracePt t="83847" x="2851150" y="4673600"/>
          <p14:tracePt t="84198" x="0" y="0"/>
        </p14:tracePtLst>
        <p14:tracePtLst>
          <p14:tracePt t="84568" x="2965450" y="4051300"/>
          <p14:tracePt t="84585" x="2952750" y="4083050"/>
          <p14:tracePt t="84601" x="2940050" y="4121150"/>
          <p14:tracePt t="84618" x="2940050" y="4146550"/>
          <p14:tracePt t="84635" x="2940050" y="4203700"/>
          <p14:tracePt t="84636" x="2946400" y="4222750"/>
          <p14:tracePt t="84652" x="2971800" y="4267200"/>
          <p14:tracePt t="84668" x="3003550" y="4292600"/>
          <p14:tracePt t="84685" x="3048000" y="4305300"/>
          <p14:tracePt t="84701" x="3086100" y="4311650"/>
          <p14:tracePt t="84718" x="3117850" y="4311650"/>
          <p14:tracePt t="84735" x="3149600" y="4311650"/>
          <p14:tracePt t="84751" x="3175000" y="4298950"/>
          <p14:tracePt t="84768" x="3194050" y="4273550"/>
          <p14:tracePt t="84785" x="3206750" y="4235450"/>
          <p14:tracePt t="84801" x="3219450" y="4191000"/>
          <p14:tracePt t="84818" x="3219450" y="4165600"/>
          <p14:tracePt t="84834" x="3219450" y="4127500"/>
          <p14:tracePt t="84837" x="3219450" y="4121150"/>
          <p14:tracePt t="84852" x="3219450" y="4108450"/>
          <p14:tracePt t="84868" x="3219450" y="4102100"/>
          <p14:tracePt t="85013" x="0" y="0"/>
        </p14:tracePtLst>
        <p14:tracePtLst>
          <p14:tracePt t="85390" x="3911600" y="4025900"/>
          <p14:tracePt t="85397" x="3905250" y="4025900"/>
          <p14:tracePt t="85406" x="3905250" y="4032250"/>
          <p14:tracePt t="85418" x="3905250" y="4038600"/>
          <p14:tracePt t="85435" x="3905250" y="4076700"/>
          <p14:tracePt t="85438" x="3905250" y="4102100"/>
          <p14:tracePt t="85452" x="3905250" y="4140200"/>
          <p14:tracePt t="85469" x="3911600" y="4184650"/>
          <p14:tracePt t="85484" x="3943350" y="4229100"/>
          <p14:tracePt t="85501" x="3994150" y="4267200"/>
          <p14:tracePt t="85518" x="4076700" y="4298950"/>
          <p14:tracePt t="85534" x="4165600" y="4311650"/>
          <p14:tracePt t="85551" x="4260850" y="4311650"/>
          <p14:tracePt t="85568" x="4381500" y="4298950"/>
          <p14:tracePt t="85584" x="4476750" y="4267200"/>
          <p14:tracePt t="85601" x="4527550" y="4235450"/>
          <p14:tracePt t="85618" x="4559300" y="4210050"/>
          <p14:tracePt t="85621" x="4565650" y="4203700"/>
          <p14:tracePt t="85634" x="4565650" y="4197350"/>
          <p14:tracePt t="85652" x="4572000" y="4191000"/>
          <p14:tracePt t="85668" x="4572000" y="4184650"/>
          <p14:tracePt t="85741" x="0" y="0"/>
        </p14:tracePtLst>
        <p14:tracePtLst>
          <p14:tracePt t="86224" x="2667000" y="4826000"/>
          <p14:tracePt t="86309" x="0" y="0"/>
        </p14:tracePtLst>
        <p14:tracePtLst>
          <p14:tracePt t="87064" x="1314450" y="4438650"/>
          <p14:tracePt t="87075" x="1301750" y="4438650"/>
          <p14:tracePt t="87090" x="1295400" y="4464050"/>
          <p14:tracePt t="87100" x="1289050" y="4495800"/>
          <p14:tracePt t="87117" x="1289050" y="4533900"/>
          <p14:tracePt t="87134" x="1289050" y="4572000"/>
          <p14:tracePt t="87151" x="1301750" y="4603750"/>
          <p14:tracePt t="87167" x="1346200" y="4629150"/>
          <p14:tracePt t="87184" x="1447800" y="4654550"/>
          <p14:tracePt t="87201" x="1581150" y="4673600"/>
          <p14:tracePt t="87217" x="1708150" y="4667250"/>
          <p14:tracePt t="87234" x="1828800" y="4629150"/>
          <p14:tracePt t="87236" x="1866900" y="4603750"/>
          <p14:tracePt t="87250" x="1885950" y="4578350"/>
          <p14:tracePt t="87267" x="1905000" y="4527550"/>
          <p14:tracePt t="87284" x="1905000" y="4470400"/>
          <p14:tracePt t="87300" x="1892300" y="4438650"/>
          <p14:tracePt t="87317" x="1873250" y="4425950"/>
          <p14:tracePt t="87334" x="1866900" y="4413250"/>
          <p14:tracePt t="87428" x="0" y="0"/>
        </p14:tracePtLst>
        <p14:tracePtLst>
          <p14:tracePt t="88873" x="3048000" y="4464050"/>
          <p14:tracePt t="88889" x="3041650" y="4483100"/>
          <p14:tracePt t="88901" x="3028950" y="4521200"/>
          <p14:tracePt t="88917" x="3022600" y="4546600"/>
          <p14:tracePt t="88933" x="3022600" y="4578350"/>
          <p14:tracePt t="88950" x="3022600" y="4622800"/>
          <p14:tracePt t="88967" x="3022600" y="4654550"/>
          <p14:tracePt t="88984" x="3028950" y="4699000"/>
          <p14:tracePt t="89001" x="3048000" y="4724400"/>
          <p14:tracePt t="89017" x="3086100" y="4737100"/>
          <p14:tracePt t="89033" x="3111500" y="4743450"/>
          <p14:tracePt t="89036" x="3124200" y="4743450"/>
          <p14:tracePt t="89050" x="3130550" y="4743450"/>
          <p14:tracePt t="89067" x="3155950" y="4737100"/>
          <p14:tracePt t="89083" x="3168650" y="4718050"/>
          <p14:tracePt t="89085" x="3181350" y="4705350"/>
          <p14:tracePt t="89100" x="3181350" y="4679950"/>
          <p14:tracePt t="89116" x="3181350" y="4629150"/>
          <p14:tracePt t="89133" x="3155950" y="4591050"/>
          <p14:tracePt t="89150" x="3124200" y="4552950"/>
          <p14:tracePt t="89167" x="3086100" y="4533900"/>
          <p14:tracePt t="89184" x="3060700" y="4521200"/>
          <p14:tracePt t="89200" x="3048000" y="4521200"/>
          <p14:tracePt t="89217" x="3041650" y="4521200"/>
          <p14:tracePt t="89233" x="3022600" y="4527550"/>
          <p14:tracePt t="89251" x="3009900" y="4552950"/>
          <p14:tracePt t="89253" x="3003550" y="4565650"/>
          <p14:tracePt t="89266" x="2997200" y="4584700"/>
          <p14:tracePt t="89283" x="2990850" y="4597400"/>
          <p14:tracePt t="89286" x="2990850" y="4603750"/>
          <p14:tracePt t="89716" x="0" y="0"/>
        </p14:tracePtLst>
        <p14:tracePtLst>
          <p14:tracePt t="90191" x="3378200" y="4686300"/>
          <p14:tracePt t="90301" x="0" y="0"/>
        </p14:tracePtLst>
        <p14:tracePtLst>
          <p14:tracePt t="90790" x="3841750" y="4711700"/>
          <p14:tracePt t="90911" x="3848100" y="4711700"/>
          <p14:tracePt t="90919" x="3873500" y="4711700"/>
          <p14:tracePt t="90919" x="0" y="0"/>
        </p14:tracePtLst>
        <p14:tracePtLst>
          <p14:tracePt t="91175" x="4635500" y="4711700"/>
          <p14:tracePt t="91288" x="4654550" y="4711700"/>
          <p14:tracePt t="91306" x="4705350" y="4711700"/>
          <p14:tracePt t="91326" x="4927600" y="4711700"/>
          <p14:tracePt t="91339" x="5022850" y="4711700"/>
          <p14:tracePt t="91349" x="5175250" y="4711700"/>
          <p14:tracePt t="91366" x="5226050" y="4711700"/>
          <p14:tracePt t="91382" x="5245100" y="4711700"/>
          <p14:tracePt t="91525" x="0" y="0"/>
        </p14:tracePtLst>
        <p14:tracePtLst>
          <p14:tracePt t="92183" x="6019800" y="4432300"/>
          <p14:tracePt t="92199" x="6013450" y="4445000"/>
          <p14:tracePt t="92216" x="6000750" y="4514850"/>
          <p14:tracePt t="92233" x="6000750" y="4610100"/>
          <p14:tracePt t="92250" x="6007100" y="4711700"/>
          <p14:tracePt t="92253" x="6019800" y="4737100"/>
          <p14:tracePt t="92266" x="6032500" y="4749800"/>
          <p14:tracePt t="92283" x="6051550" y="4768850"/>
          <p14:tracePt t="92286" x="6064250" y="4775200"/>
          <p14:tracePt t="92299" x="6070600" y="4775200"/>
          <p14:tracePt t="92316" x="6121400" y="4775200"/>
          <p14:tracePt t="92332" x="6153150" y="4749800"/>
          <p14:tracePt t="92349" x="6210300" y="4718050"/>
          <p14:tracePt t="92365" x="6254750" y="4686300"/>
          <p14:tracePt t="92382" x="6273800" y="4660900"/>
          <p14:tracePt t="92399" x="6286500" y="4648200"/>
          <p14:tracePt t="92415" x="6292850" y="4641850"/>
          <p14:tracePt t="92516" x="0" y="0"/>
        </p14:tracePtLst>
        <p14:tracePtLst>
          <p14:tracePt t="92853" x="6858000" y="4591050"/>
          <p14:tracePt t="92860" x="6858000" y="4584700"/>
          <p14:tracePt t="93014" x="6858000" y="4597400"/>
          <p14:tracePt t="93026" x="6858000" y="4622800"/>
          <p14:tracePt t="93044" x="6864350" y="4673600"/>
          <p14:tracePt t="93059" x="6877050" y="4699000"/>
          <p14:tracePt t="93078" x="6915150" y="4730750"/>
          <p14:tracePt t="93096" x="6921500" y="4737100"/>
          <p14:tracePt t="93105" x="6934200" y="4737100"/>
          <p14:tracePt t="93115" x="6940550" y="4737100"/>
          <p14:tracePt t="93132" x="6959600" y="4730750"/>
          <p14:tracePt t="93149" x="6965950" y="4705350"/>
          <p14:tracePt t="93165" x="6965950" y="4673600"/>
          <p14:tracePt t="93182" x="6965950" y="4641850"/>
          <p14:tracePt t="93199" x="6965950" y="4610100"/>
          <p14:tracePt t="93216" x="6972300" y="4584700"/>
          <p14:tracePt t="93233" x="6972300" y="4578350"/>
          <p14:tracePt t="93249" x="6972300" y="4565650"/>
          <p14:tracePt t="93324" x="0" y="0"/>
        </p14:tracePtLst>
        <p14:tracePtLst>
          <p14:tracePt t="93562" x="5810250" y="4546600"/>
          <p14:tracePt t="93577" x="5810250" y="4559300"/>
          <p14:tracePt t="93590" x="5810250" y="4578350"/>
          <p14:tracePt t="93602" x="5810250" y="4597400"/>
          <p14:tracePt t="93615" x="5810250" y="4635500"/>
          <p14:tracePt t="93632" x="5835650" y="4686300"/>
          <p14:tracePt t="93648" x="5873750" y="4718050"/>
          <p14:tracePt t="93665" x="5911850" y="4737100"/>
          <p14:tracePt t="93682" x="5937250" y="4749800"/>
          <p14:tracePt t="93699" x="5962650" y="4749800"/>
          <p14:tracePt t="93700" x="5981700" y="4749800"/>
          <p14:tracePt t="93715" x="6007100" y="4749800"/>
          <p14:tracePt t="93732" x="6045200" y="4718050"/>
          <p14:tracePt t="93748" x="6064250" y="4686300"/>
          <p14:tracePt t="93765" x="6070600" y="4654550"/>
          <p14:tracePt t="93782" x="6076950" y="4629150"/>
          <p14:tracePt t="93798" x="6083300" y="4610100"/>
          <p14:tracePt t="93815" x="6083300" y="4603750"/>
          <p14:tracePt t="93831" x="6083300" y="4597400"/>
          <p14:tracePt t="93885" x="0" y="0"/>
        </p14:tracePtLst>
        <p14:tracePtLst>
          <p14:tracePt t="94303" x="6800850" y="4521200"/>
          <p14:tracePt t="94376" x="6800850" y="4533900"/>
          <p14:tracePt t="94391" x="6813550" y="4584700"/>
          <p14:tracePt t="94403" x="6832600" y="4616450"/>
          <p14:tracePt t="94405" x="6851650" y="4654550"/>
          <p14:tracePt t="94419" x="6883400" y="4692650"/>
          <p14:tracePt t="94431" x="6940550" y="4743450"/>
          <p14:tracePt t="94448" x="6991350" y="4768850"/>
          <p14:tracePt t="94465" x="7010400" y="4775200"/>
          <p14:tracePt t="94481" x="7029450" y="4775200"/>
          <p14:tracePt t="94498" x="7042150" y="4762500"/>
          <p14:tracePt t="94514" x="7054850" y="4737100"/>
          <p14:tracePt t="94516" x="7054850" y="4718050"/>
          <p14:tracePt t="94531" x="7054850" y="4699000"/>
          <p14:tracePt t="94533" x="7054850" y="4679950"/>
          <p14:tracePt t="94548" x="7054850" y="4641850"/>
          <p14:tracePt t="94564" x="7054850" y="4603750"/>
          <p14:tracePt t="94581" x="7054850" y="4597400"/>
          <p14:tracePt t="94598" x="7048500" y="4584700"/>
          <p14:tracePt t="95012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二维数组的长度</a:t>
            </a: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558728" y="1802766"/>
            <a:ext cx="1126632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二维数组的每个元素是一个一维数组。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[][] X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=new int[3][4];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指向的是内存里的一个一维数组，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的长度是数组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的元素的个数，可由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X[i]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是引用，指向另一个一维数组，其长度可由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].length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的，不可修改。</a:t>
            </a:r>
          </a:p>
        </p:txBody>
      </p:sp>
      <p:grpSp>
        <p:nvGrpSpPr>
          <p:cNvPr id="91" name="Group 62"/>
          <p:cNvGrpSpPr>
            <a:grpSpLocks/>
          </p:cNvGrpSpPr>
          <p:nvPr/>
        </p:nvGrpSpPr>
        <p:grpSpPr bwMode="auto">
          <a:xfrm>
            <a:off x="2801837" y="3749141"/>
            <a:ext cx="6073775" cy="2155825"/>
            <a:chOff x="953" y="2134"/>
            <a:chExt cx="3826" cy="1358"/>
          </a:xfrm>
        </p:grpSpPr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1349" y="2473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1349" y="2699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20"/>
            <p:cNvSpPr>
              <a:spLocks noChangeArrowheads="1"/>
            </p:cNvSpPr>
            <p:nvPr/>
          </p:nvSpPr>
          <p:spPr bwMode="auto">
            <a:xfrm>
              <a:off x="1349" y="292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1833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X[0][0]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1833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X[1][0]</a:t>
              </a: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1833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X[2][0]</a:t>
              </a:r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1067" y="2473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X[0]</a:t>
              </a: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1067" y="2699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X[1]</a:t>
              </a:r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1067" y="2925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X[2]</a:t>
              </a:r>
            </a:p>
          </p:txBody>
        </p:sp>
        <p:cxnSp>
          <p:nvCxnSpPr>
            <p:cNvPr id="101" name="AutoShape 41"/>
            <p:cNvCxnSpPr>
              <a:cxnSpLocks noChangeShapeType="1"/>
              <a:stCxn id="92" idx="3"/>
              <a:endCxn id="95" idx="1"/>
            </p:cNvCxnSpPr>
            <p:nvPr/>
          </p:nvCxnSpPr>
          <p:spPr bwMode="auto">
            <a:xfrm flipV="1">
              <a:off x="1575" y="2360"/>
              <a:ext cx="25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AutoShape 42"/>
            <p:cNvCxnSpPr>
              <a:cxnSpLocks noChangeShapeType="1"/>
              <a:stCxn id="93" idx="3"/>
              <a:endCxn id="96" idx="1"/>
            </p:cNvCxnSpPr>
            <p:nvPr/>
          </p:nvCxnSpPr>
          <p:spPr bwMode="auto">
            <a:xfrm>
              <a:off x="1575" y="2812"/>
              <a:ext cx="2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43"/>
            <p:cNvCxnSpPr>
              <a:cxnSpLocks noChangeShapeType="1"/>
              <a:stCxn id="94" idx="3"/>
              <a:endCxn id="97" idx="1"/>
            </p:cNvCxnSpPr>
            <p:nvPr/>
          </p:nvCxnSpPr>
          <p:spPr bwMode="auto">
            <a:xfrm>
              <a:off x="1575" y="3038"/>
              <a:ext cx="258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Rectangle 44"/>
            <p:cNvSpPr>
              <a:spLocks noChangeArrowheads="1"/>
            </p:cNvSpPr>
            <p:nvPr/>
          </p:nvSpPr>
          <p:spPr bwMode="auto">
            <a:xfrm>
              <a:off x="1010" y="2134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</a:t>
              </a:r>
            </a:p>
          </p:txBody>
        </p:sp>
        <p:cxnSp>
          <p:nvCxnSpPr>
            <p:cNvPr id="105" name="AutoShape 45"/>
            <p:cNvCxnSpPr>
              <a:cxnSpLocks noChangeShapeType="1"/>
              <a:stCxn id="104" idx="3"/>
              <a:endCxn id="92" idx="0"/>
            </p:cNvCxnSpPr>
            <p:nvPr/>
          </p:nvCxnSpPr>
          <p:spPr bwMode="auto">
            <a:xfrm>
              <a:off x="1236" y="2247"/>
              <a:ext cx="226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2285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X[0][1]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2285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/>
                <a:t>X[1][1]</a:t>
              </a:r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2285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X[2][1]</a:t>
              </a:r>
            </a:p>
          </p:txBody>
        </p:sp>
        <p:sp>
          <p:nvSpPr>
            <p:cNvPr id="109" name="Rectangle 52"/>
            <p:cNvSpPr>
              <a:spLocks noChangeArrowheads="1"/>
            </p:cNvSpPr>
            <p:nvPr/>
          </p:nvSpPr>
          <p:spPr bwMode="auto">
            <a:xfrm>
              <a:off x="2737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X[0][2]</a:t>
              </a:r>
            </a:p>
          </p:txBody>
        </p:sp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2737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X[1][2]</a:t>
              </a: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2737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X[2][2]</a:t>
              </a:r>
            </a:p>
          </p:txBody>
        </p:sp>
        <p:sp>
          <p:nvSpPr>
            <p:cNvPr id="112" name="Rectangle 55"/>
            <p:cNvSpPr>
              <a:spLocks noChangeArrowheads="1"/>
            </p:cNvSpPr>
            <p:nvPr/>
          </p:nvSpPr>
          <p:spPr bwMode="auto">
            <a:xfrm>
              <a:off x="3189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X[0][3]</a:t>
              </a:r>
            </a:p>
          </p:txBody>
        </p:sp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3189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X[1][3]</a:t>
              </a:r>
            </a:p>
          </p:txBody>
        </p:sp>
        <p:sp>
          <p:nvSpPr>
            <p:cNvPr id="114" name="Rectangle 57"/>
            <p:cNvSpPr>
              <a:spLocks noChangeArrowheads="1"/>
            </p:cNvSpPr>
            <p:nvPr/>
          </p:nvSpPr>
          <p:spPr bwMode="auto">
            <a:xfrm>
              <a:off x="3189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/>
                <a:t>X[2][3]</a:t>
              </a:r>
            </a:p>
          </p:txBody>
        </p:sp>
        <p:sp>
          <p:nvSpPr>
            <p:cNvPr id="115" name="Rectangle 58"/>
            <p:cNvSpPr>
              <a:spLocks noChangeArrowheads="1"/>
            </p:cNvSpPr>
            <p:nvPr/>
          </p:nvSpPr>
          <p:spPr bwMode="auto">
            <a:xfrm>
              <a:off x="953" y="3266"/>
              <a:ext cx="73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X.length is 3 </a:t>
              </a:r>
            </a:p>
          </p:txBody>
        </p:sp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3726" y="2247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X[0].length is 4 </a:t>
              </a:r>
            </a:p>
          </p:txBody>
        </p:sp>
        <p:sp>
          <p:nvSpPr>
            <p:cNvPr id="117" name="Rectangle 60"/>
            <p:cNvSpPr>
              <a:spLocks noChangeArrowheads="1"/>
            </p:cNvSpPr>
            <p:nvPr/>
          </p:nvSpPr>
          <p:spPr bwMode="auto">
            <a:xfrm>
              <a:off x="3726" y="2699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X[1].length is 4 </a:t>
              </a:r>
            </a:p>
          </p:txBody>
        </p:sp>
        <p:sp>
          <p:nvSpPr>
            <p:cNvPr id="118" name="Rectangle 61"/>
            <p:cNvSpPr>
              <a:spLocks noChangeArrowheads="1"/>
            </p:cNvSpPr>
            <p:nvPr/>
          </p:nvSpPr>
          <p:spPr bwMode="auto">
            <a:xfrm>
              <a:off x="3726" y="3151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X[2].length is 4 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22"/>
    </mc:Choice>
    <mc:Fallback xmlns="">
      <p:transition spd="slow" advTm="121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614" x="2736850" y="2273300"/>
          <p14:tracePt t="6673" x="2768600" y="2273300"/>
          <p14:tracePt t="6695" x="2882900" y="2286000"/>
          <p14:tracePt t="6712" x="3060700" y="2286000"/>
          <p14:tracePt t="6713" x="3175000" y="2286000"/>
          <p14:tracePt t="6729" x="3473450" y="2286000"/>
          <p14:tracePt t="6745" x="3848100" y="2286000"/>
          <p14:tracePt t="6762" x="4216400" y="2286000"/>
          <p14:tracePt t="6778" x="4451350" y="2286000"/>
          <p14:tracePt t="6795" x="4597400" y="2286000"/>
          <p14:tracePt t="6811" x="4654550" y="2286000"/>
          <p14:tracePt t="6828" x="4673600" y="2286000"/>
          <p14:tracePt t="6845" x="4679950" y="2286000"/>
          <p14:tracePt t="7081" x="0" y="0"/>
        </p14:tracePtLst>
        <p14:tracePtLst>
          <p14:tracePt t="8147" x="4260850" y="2235200"/>
          <p14:tracePt t="8244" x="4273550" y="2235200"/>
          <p14:tracePt t="8259" x="4311650" y="2247900"/>
          <p14:tracePt t="8276" x="4413250" y="2247900"/>
          <p14:tracePt t="8291" x="4578350" y="2247900"/>
          <p14:tracePt t="8299" x="4686300" y="2247900"/>
          <p14:tracePt t="8311" x="4787900" y="2247900"/>
          <p14:tracePt t="8328" x="5137150" y="2247900"/>
          <p14:tracePt t="8345" x="5365750" y="2247900"/>
          <p14:tracePt t="8361" x="5562600" y="2247900"/>
          <p14:tracePt t="8378" x="5746750" y="2247900"/>
          <p14:tracePt t="8394" x="5880100" y="2247900"/>
          <p14:tracePt t="8411" x="5969000" y="2247900"/>
          <p14:tracePt t="8428" x="6026150" y="2247900"/>
          <p14:tracePt t="8445" x="6064250" y="2247900"/>
          <p14:tracePt t="8461" x="6096000" y="2247900"/>
          <p14:tracePt t="8478" x="6127750" y="2247900"/>
          <p14:tracePt t="8494" x="6146800" y="2247900"/>
          <p14:tracePt t="8511" x="6178550" y="2247900"/>
          <p14:tracePt t="8528" x="6223000" y="2254250"/>
          <p14:tracePt t="8529" x="6248400" y="2254250"/>
          <p14:tracePt t="8544" x="6299200" y="2260600"/>
          <p14:tracePt t="8561" x="6356350" y="2266950"/>
          <p14:tracePt t="8577" x="6400800" y="2266950"/>
          <p14:tracePt t="8594" x="6419850" y="2266950"/>
          <p14:tracePt t="8611" x="6426200" y="2266950"/>
          <p14:tracePt t="8785" x="0" y="0"/>
        </p14:tracePtLst>
        <p14:tracePtLst>
          <p14:tracePt t="9235" x="4826000" y="2317750"/>
          <p14:tracePt t="9298" x="4832350" y="2317750"/>
          <p14:tracePt t="9313" x="4927600" y="2317750"/>
          <p14:tracePt t="9329" x="5137150" y="2317750"/>
          <p14:tracePt t="9344" x="5454650" y="2317750"/>
          <p14:tracePt t="9361" x="5842000" y="2317750"/>
          <p14:tracePt t="9377" x="6210300" y="2317750"/>
          <p14:tracePt t="9394" x="6438900" y="2317750"/>
          <p14:tracePt t="9411" x="6565900" y="2317750"/>
          <p14:tracePt t="9428" x="6623050" y="2317750"/>
          <p14:tracePt t="9445" x="6654800" y="2317750"/>
          <p14:tracePt t="9461" x="6661150" y="2317750"/>
          <p14:tracePt t="9477" x="6667500" y="2317750"/>
          <p14:tracePt t="9494" x="6673850" y="2317750"/>
          <p14:tracePt t="9511" x="6680200" y="2317750"/>
          <p14:tracePt t="9945" x="0" y="0"/>
        </p14:tracePtLst>
        <p14:tracePtLst>
          <p14:tracePt t="10355" x="5422900" y="2279650"/>
          <p14:tracePt t="10459" x="5429250" y="2279650"/>
          <p14:tracePt t="10472" x="5461000" y="2279650"/>
          <p14:tracePt t="10484" x="5619750" y="2279650"/>
          <p14:tracePt t="10498" x="5880100" y="2279650"/>
          <p14:tracePt t="10510" x="6070600" y="2279650"/>
          <p14:tracePt t="10527" x="6438900" y="2279650"/>
          <p14:tracePt t="10532" x="6572250" y="2279650"/>
          <p14:tracePt t="10544" x="6680200" y="2279650"/>
          <p14:tracePt t="10560" x="6788150" y="2279650"/>
          <p14:tracePt t="10577" x="6800850" y="2279650"/>
          <p14:tracePt t="10801" x="0" y="0"/>
        </p14:tracePtLst>
        <p14:tracePtLst>
          <p14:tracePt t="11102" x="5556250" y="2279650"/>
          <p14:tracePt t="11196" x="5562600" y="2279650"/>
          <p14:tracePt t="11217" x="5702300" y="2279650"/>
          <p14:tracePt t="11233" x="5880100" y="2279650"/>
          <p14:tracePt t="11244" x="5994400" y="2279650"/>
          <p14:tracePt t="11260" x="6216650" y="2279650"/>
          <p14:tracePt t="11277" x="6394450" y="2279650"/>
          <p14:tracePt t="11293" x="6489700" y="2279650"/>
          <p14:tracePt t="11310" x="6515100" y="2279650"/>
          <p14:tracePt t="11593" x="0" y="0"/>
        </p14:tracePtLst>
        <p14:tracePtLst>
          <p14:tracePt t="12033" x="5480050" y="2159000"/>
          <p14:tracePt t="12097" x="5486400" y="2159000"/>
          <p14:tracePt t="12106" x="5505450" y="2159000"/>
          <p14:tracePt t="12117" x="5549900" y="2159000"/>
          <p14:tracePt t="12127" x="5613400" y="2159000"/>
          <p14:tracePt t="12143" x="5803900" y="2159000"/>
          <p14:tracePt t="12160" x="6178550" y="2159000"/>
          <p14:tracePt t="12177" x="6413500" y="2159000"/>
          <p14:tracePt t="12193" x="6559550" y="2159000"/>
          <p14:tracePt t="12210" x="6623050" y="2159000"/>
          <p14:tracePt t="12227" x="6635750" y="2159000"/>
          <p14:tracePt t="12449" x="0" y="0"/>
        </p14:tracePtLst>
        <p14:tracePtLst>
          <p14:tracePt t="12770" x="5511800" y="2203450"/>
          <p14:tracePt t="12860" x="5530850" y="2203450"/>
          <p14:tracePt t="12878" x="5626100" y="2203450"/>
          <p14:tracePt t="12893" x="5791200" y="2203450"/>
          <p14:tracePt t="12898" x="5899150" y="2203450"/>
          <p14:tracePt t="12910" x="6026150" y="2203450"/>
          <p14:tracePt t="12927" x="6248400" y="2203450"/>
          <p14:tracePt t="12943" x="6413500" y="2203450"/>
          <p14:tracePt t="12945" x="6457950" y="2203450"/>
          <p14:tracePt t="12960" x="6483350" y="2203450"/>
          <p14:tracePt t="12976" x="6527800" y="2203450"/>
          <p14:tracePt t="12993" x="6540500" y="2203450"/>
          <p14:tracePt t="13010" x="6546850" y="2203450"/>
          <p14:tracePt t="13026" x="6553200" y="2203450"/>
          <p14:tracePt t="13473" x="0" y="0"/>
        </p14:tracePtLst>
        <p14:tracePtLst>
          <p14:tracePt t="13907" x="5524500" y="2222500"/>
          <p14:tracePt t="13979" x="5530850" y="2222500"/>
          <p14:tracePt t="13996" x="5638800" y="2222500"/>
          <p14:tracePt t="14011" x="5816600" y="2222500"/>
          <p14:tracePt t="14026" x="6057900" y="2222500"/>
          <p14:tracePt t="14043" x="6343650" y="2222500"/>
          <p14:tracePt t="14059" x="6534150" y="2222500"/>
          <p14:tracePt t="14076" x="6616700" y="2222500"/>
          <p14:tracePt t="14093" x="6635750" y="2222500"/>
          <p14:tracePt t="14109" x="6642100" y="2222500"/>
          <p14:tracePt t="14337" x="0" y="0"/>
        </p14:tracePtLst>
        <p14:tracePtLst>
          <p14:tracePt t="15821" x="5937250" y="2247900"/>
          <p14:tracePt t="15900" x="5943600" y="2260600"/>
          <p14:tracePt t="15919" x="5962650" y="2324100"/>
          <p14:tracePt t="15938" x="6007100" y="2482850"/>
          <p14:tracePt t="15952" x="6032500" y="2540000"/>
          <p14:tracePt t="15963" x="6070600" y="2641600"/>
          <p14:tracePt t="15976" x="6096000" y="2686050"/>
          <p14:tracePt t="15978" x="6108700" y="2724150"/>
          <p14:tracePt t="15993" x="6140450" y="2787650"/>
          <p14:tracePt t="16009" x="6153150" y="2832100"/>
          <p14:tracePt t="16025" x="6165850" y="2870200"/>
          <p14:tracePt t="16042" x="6178550" y="2895600"/>
          <p14:tracePt t="16058" x="6191250" y="2914650"/>
          <p14:tracePt t="16212" x="6203950" y="2914650"/>
          <p14:tracePt t="16229" x="6229350" y="2921000"/>
          <p14:tracePt t="16242" x="6280150" y="2921000"/>
          <p14:tracePt t="16259" x="6356350" y="2921000"/>
          <p14:tracePt t="16276" x="6489700" y="2921000"/>
          <p14:tracePt t="16292" x="6692900" y="2921000"/>
          <p14:tracePt t="16309" x="6934200" y="2921000"/>
          <p14:tracePt t="16325" x="7181850" y="2921000"/>
          <p14:tracePt t="16342" x="7346950" y="2921000"/>
          <p14:tracePt t="16358" x="7435850" y="2921000"/>
          <p14:tracePt t="16375" x="7461250" y="2921000"/>
          <p14:tracePt t="16380" x="7473950" y="2921000"/>
          <p14:tracePt t="16392" x="7480300" y="2921000"/>
          <p14:tracePt t="16411" x="7486650" y="2921000"/>
          <p14:tracePt t="16425" x="7493000" y="2921000"/>
          <p14:tracePt t="16443" x="7499350" y="2921000"/>
          <p14:tracePt t="16761" x="0" y="0"/>
        </p14:tracePtLst>
        <p14:tracePtLst>
          <p14:tracePt t="17293" x="6451600" y="2546350"/>
          <p14:tracePt t="17338" x="6445250" y="2552700"/>
          <p14:tracePt t="17349" x="6445250" y="2559050"/>
          <p14:tracePt t="17361" x="6445250" y="2609850"/>
          <p14:tracePt t="17375" x="6451600" y="2635250"/>
          <p14:tracePt t="17392" x="6483350" y="2698750"/>
          <p14:tracePt t="17394" x="6496050" y="2724150"/>
          <p14:tracePt t="17408" x="6534150" y="2781300"/>
          <p14:tracePt t="17425" x="6565900" y="2806700"/>
          <p14:tracePt t="17442" x="6584950" y="2832100"/>
          <p14:tracePt t="17458" x="6604000" y="2838450"/>
          <p14:tracePt t="17475" x="6616700" y="2851150"/>
          <p14:tracePt t="17492" x="6648450" y="2863850"/>
          <p14:tracePt t="17508" x="6692900" y="2870200"/>
          <p14:tracePt t="17525" x="6769100" y="2870200"/>
          <p14:tracePt t="17542" x="6908800" y="2870200"/>
          <p14:tracePt t="17558" x="7105650" y="2870200"/>
          <p14:tracePt t="17560" x="7226300" y="2870200"/>
          <p14:tracePt t="17575" x="7353300" y="2870200"/>
          <p14:tracePt t="17591" x="7677150" y="2870200"/>
          <p14:tracePt t="17608" x="8153400" y="2870200"/>
          <p14:tracePt t="17625" x="8394700" y="2870200"/>
          <p14:tracePt t="17641" x="8559800" y="2870200"/>
          <p14:tracePt t="17658" x="8680450" y="2870200"/>
          <p14:tracePt t="17675" x="8737600" y="2870200"/>
          <p14:tracePt t="17691" x="8769350" y="2870200"/>
          <p14:tracePt t="17708" x="8782050" y="2870200"/>
          <p14:tracePt t="17725" x="8788400" y="2870200"/>
          <p14:tracePt t="18233" x="0" y="0"/>
        </p14:tracePtLst>
        <p14:tracePtLst>
          <p14:tracePt t="18995" x="6426200" y="2425700"/>
          <p14:tracePt t="19028" x="6419850" y="2425700"/>
          <p14:tracePt t="19045" x="6419850" y="2438400"/>
          <p14:tracePt t="19060" x="6419850" y="2482850"/>
          <p14:tracePt t="19077" x="6432550" y="2540000"/>
          <p14:tracePt t="19082" x="6438900" y="2565400"/>
          <p14:tracePt t="19094" x="6445250" y="2590800"/>
          <p14:tracePt t="19108" x="6457950" y="2628900"/>
          <p14:tracePt t="19124" x="6464300" y="2660650"/>
          <p14:tracePt t="19141" x="6470650" y="2667000"/>
          <p14:tracePt t="19157" x="6470650" y="2673350"/>
          <p14:tracePt t="19306" x="6470650" y="2679700"/>
          <p14:tracePt t="19321" x="6477000" y="2679700"/>
          <p14:tracePt t="19333" x="6521450" y="2679700"/>
          <p14:tracePt t="19343" x="6584950" y="2679700"/>
          <p14:tracePt t="19357" x="6775450" y="2679700"/>
          <p14:tracePt t="19374" x="7099300" y="2679700"/>
          <p14:tracePt t="19378" x="7315200" y="2679700"/>
          <p14:tracePt t="19391" x="7531100" y="2679700"/>
          <p14:tracePt t="19407" x="7899400" y="2679700"/>
          <p14:tracePt t="19424" x="8121650" y="2679700"/>
          <p14:tracePt t="19441" x="8140700" y="2679700"/>
          <p14:tracePt t="19616" x="0" y="0"/>
        </p14:tracePtLst>
        <p14:tracePtLst>
          <p14:tracePt t="26708" x="6965950" y="2292350"/>
          <p14:tracePt t="26738" x="6991350" y="2292350"/>
          <p14:tracePt t="26755" x="7042150" y="2298700"/>
          <p14:tracePt t="26772" x="7131050" y="2311400"/>
          <p14:tracePt t="26789" x="7283450" y="2336800"/>
          <p14:tracePt t="26806" x="7518400" y="2355850"/>
          <p14:tracePt t="26822" x="7842250" y="2355850"/>
          <p14:tracePt t="26825" x="8058150" y="2355850"/>
          <p14:tracePt t="26838" x="8280400" y="2355850"/>
          <p14:tracePt t="26855" x="8712200" y="2355850"/>
          <p14:tracePt t="26871" x="9036050" y="2355850"/>
          <p14:tracePt t="26872" x="9169400" y="2355850"/>
          <p14:tracePt t="26888" x="9410700" y="2355850"/>
          <p14:tracePt t="26905" x="9632950" y="2355850"/>
          <p14:tracePt t="26921" x="9861550" y="2355850"/>
          <p14:tracePt t="26938" x="10083800" y="2355850"/>
          <p14:tracePt t="26955" x="10274300" y="2355850"/>
          <p14:tracePt t="26971" x="10414000" y="2355850"/>
          <p14:tracePt t="26988" x="10509250" y="2355850"/>
          <p14:tracePt t="27005" x="10572750" y="2355850"/>
          <p14:tracePt t="27021" x="10623550" y="2355850"/>
          <p14:tracePt t="27038" x="10648950" y="2355850"/>
          <p14:tracePt t="27055" x="10661650" y="2355850"/>
          <p14:tracePt t="27072" x="10680700" y="2362200"/>
          <p14:tracePt t="27088" x="10706100" y="2368550"/>
          <p14:tracePt t="27105" x="10744200" y="2374900"/>
          <p14:tracePt t="27121" x="10769600" y="2374900"/>
          <p14:tracePt t="27138" x="10782300" y="2374900"/>
          <p14:tracePt t="27232" x="0" y="0"/>
        </p14:tracePtLst>
        <p14:tracePtLst>
          <p14:tracePt t="27763" x="9810750" y="2362200"/>
          <p14:tracePt t="27769" x="9855200" y="2362200"/>
          <p14:tracePt t="27777" x="9886950" y="2362200"/>
          <p14:tracePt t="27788" x="9906000" y="2362200"/>
          <p14:tracePt t="27805" x="9912350" y="2362200"/>
          <p14:tracePt t="27858" x="9918700" y="2362200"/>
          <p14:tracePt t="27875" x="9918700" y="2355850"/>
          <p14:tracePt t="27887" x="9918700" y="2343150"/>
          <p14:tracePt t="27902" x="9906000" y="2298700"/>
          <p14:tracePt t="27914" x="9874250" y="2247900"/>
          <p14:tracePt t="27922" x="9848850" y="2216150"/>
          <p14:tracePt t="27938" x="9791700" y="2159000"/>
          <p14:tracePt t="27954" x="9740900" y="2120900"/>
          <p14:tracePt t="27971" x="9702800" y="2082800"/>
          <p14:tracePt t="27988" x="9671050" y="2057400"/>
          <p14:tracePt t="28005" x="9658350" y="2051050"/>
          <p14:tracePt t="28008" x="9645650" y="2044700"/>
          <p14:tracePt t="28021" x="9639300" y="2038350"/>
          <p14:tracePt t="28038" x="9613900" y="2025650"/>
          <p14:tracePt t="28055" x="9594850" y="2019300"/>
          <p14:tracePt t="28057" x="9582150" y="2012950"/>
          <p14:tracePt t="28071" x="9569450" y="2006600"/>
          <p14:tracePt t="28088" x="9550400" y="2006600"/>
          <p14:tracePt t="28104" x="9512300" y="2006600"/>
          <p14:tracePt t="28121" x="9480550" y="2012950"/>
          <p14:tracePt t="28138" x="9442450" y="2044700"/>
          <p14:tracePt t="28154" x="9417050" y="2082800"/>
          <p14:tracePt t="28171" x="9398000" y="2133600"/>
          <p14:tracePt t="28188" x="9391650" y="2184400"/>
          <p14:tracePt t="28204" x="9391650" y="2235200"/>
          <p14:tracePt t="28221" x="9404350" y="2266950"/>
          <p14:tracePt t="28238" x="9423400" y="2286000"/>
          <p14:tracePt t="28255" x="9455150" y="2298700"/>
          <p14:tracePt t="28258" x="9467850" y="2305050"/>
          <p14:tracePt t="28272" x="9518650" y="2305050"/>
          <p14:tracePt t="28288" x="9594850" y="2305050"/>
          <p14:tracePt t="28305" x="9658350" y="2273300"/>
          <p14:tracePt t="28322" x="9709150" y="2228850"/>
          <p14:tracePt t="28338" x="9740900" y="2152650"/>
          <p14:tracePt t="28354" x="9766300" y="2082800"/>
          <p14:tracePt t="28371" x="9766300" y="2038350"/>
          <p14:tracePt t="28388" x="9759950" y="1993900"/>
          <p14:tracePt t="28404" x="9740900" y="1968500"/>
          <p14:tracePt t="28421" x="9721850" y="1955800"/>
          <p14:tracePt t="28438" x="9690100" y="1943100"/>
          <p14:tracePt t="28454" x="9677400" y="1936750"/>
          <p14:tracePt t="28471" x="9658350" y="1936750"/>
          <p14:tracePt t="28473" x="9645650" y="1936750"/>
          <p14:tracePt t="28488" x="9626600" y="1949450"/>
          <p14:tracePt t="28505" x="9607550" y="1974850"/>
          <p14:tracePt t="28521" x="9594850" y="2025650"/>
          <p14:tracePt t="28538" x="9594850" y="2057400"/>
          <p14:tracePt t="28555" x="9594850" y="2076450"/>
          <p14:tracePt t="28689" x="0" y="0"/>
        </p14:tracePtLst>
        <p14:tracePtLst>
          <p14:tracePt t="29659" x="10140950" y="2228850"/>
          <p14:tracePt t="29793" x="0" y="0"/>
        </p14:tracePtLst>
        <p14:tracePtLst>
          <p14:tracePt t="30018" x="10598150" y="2266950"/>
          <p14:tracePt t="30161" x="0" y="0"/>
        </p14:tracePtLst>
        <p14:tracePtLst>
          <p14:tracePt t="31371" x="8045450" y="1892300"/>
          <p14:tracePt t="31386" x="8039100" y="1898650"/>
          <p14:tracePt t="31397" x="8032750" y="1911350"/>
          <p14:tracePt t="31409" x="8026400" y="1949450"/>
          <p14:tracePt t="31420" x="8026400" y="1968500"/>
          <p14:tracePt t="31437" x="8026400" y="2032000"/>
          <p14:tracePt t="31453" x="8026400" y="2120900"/>
          <p14:tracePt t="31470" x="8058150" y="2190750"/>
          <p14:tracePt t="31486" x="8089900" y="2235200"/>
          <p14:tracePt t="31503" x="8134350" y="2266950"/>
          <p14:tracePt t="31520" x="8229600" y="2311400"/>
          <p14:tracePt t="31537" x="8286750" y="2317750"/>
          <p14:tracePt t="31553" x="8343900" y="2317750"/>
          <p14:tracePt t="31570" x="8401050" y="2317750"/>
          <p14:tracePt t="31587" x="8439150" y="2298700"/>
          <p14:tracePt t="31604" x="8464550" y="2266950"/>
          <p14:tracePt t="31620" x="8483600" y="2216150"/>
          <p14:tracePt t="31637" x="8489950" y="2165350"/>
          <p14:tracePt t="31653" x="8489950" y="2114550"/>
          <p14:tracePt t="31670" x="8483600" y="2057400"/>
          <p14:tracePt t="31687" x="8470900" y="2006600"/>
          <p14:tracePt t="31703" x="8451850" y="1968500"/>
          <p14:tracePt t="31720" x="8413750" y="1911350"/>
          <p14:tracePt t="31736" x="8388350" y="1892300"/>
          <p14:tracePt t="31753" x="8375650" y="1873250"/>
          <p14:tracePt t="31771" x="8362950" y="1866900"/>
          <p14:tracePt t="31803" x="8350250" y="1866900"/>
          <p14:tracePt t="31820" x="8337550" y="1866900"/>
          <p14:tracePt t="31837" x="8312150" y="1866900"/>
          <p14:tracePt t="31853" x="8274050" y="1885950"/>
          <p14:tracePt t="31857" x="8255000" y="1898650"/>
          <p14:tracePt t="31870" x="8242300" y="1917700"/>
          <p14:tracePt t="31886" x="8216900" y="1955800"/>
          <p14:tracePt t="31889" x="8204200" y="1968500"/>
          <p14:tracePt t="31903" x="8191500" y="1993900"/>
          <p14:tracePt t="31920" x="8172450" y="2051050"/>
          <p14:tracePt t="31936" x="8166100" y="2089150"/>
          <p14:tracePt t="31953" x="8166100" y="2133600"/>
          <p14:tracePt t="31970" x="8185150" y="2171700"/>
          <p14:tracePt t="31986" x="8216900" y="2203450"/>
          <p14:tracePt t="32003" x="8255000" y="2228850"/>
          <p14:tracePt t="32020" x="8293100" y="2241550"/>
          <p14:tracePt t="32037" x="8324850" y="2241550"/>
          <p14:tracePt t="32053" x="8362950" y="2241550"/>
          <p14:tracePt t="32070" x="8401050" y="2209800"/>
          <p14:tracePt t="32087" x="8439150" y="2146300"/>
          <p14:tracePt t="32103" x="8451850" y="2076450"/>
          <p14:tracePt t="32105" x="8451850" y="2057400"/>
          <p14:tracePt t="32120" x="8451850" y="2025650"/>
          <p14:tracePt t="32137" x="8420100" y="1898650"/>
          <p14:tracePt t="32153" x="8369300" y="1841500"/>
          <p14:tracePt t="32170" x="8299450" y="1797050"/>
          <p14:tracePt t="32186" x="8216900" y="1771650"/>
          <p14:tracePt t="32203" x="8172450" y="1765300"/>
          <p14:tracePt t="32220" x="8134350" y="1765300"/>
          <p14:tracePt t="32236" x="8089900" y="1771650"/>
          <p14:tracePt t="32253" x="8051800" y="1803400"/>
          <p14:tracePt t="32270" x="8013700" y="1841500"/>
          <p14:tracePt t="32286" x="7994650" y="1879600"/>
          <p14:tracePt t="32289" x="7988300" y="1905000"/>
          <p14:tracePt t="32303" x="7988300" y="1917700"/>
          <p14:tracePt t="32320" x="8001000" y="1981200"/>
          <p14:tracePt t="32336" x="8020050" y="2006600"/>
          <p14:tracePt t="32353" x="8045450" y="2025650"/>
          <p14:tracePt t="32370" x="8070850" y="2025650"/>
          <p14:tracePt t="32386" x="8096250" y="2032000"/>
          <p14:tracePt t="32403" x="8128000" y="2038350"/>
          <p14:tracePt t="32420" x="8140700" y="2038350"/>
          <p14:tracePt t="32436" x="8147050" y="2038350"/>
          <p14:tracePt t="32470" x="8153400" y="2038350"/>
          <p14:tracePt t="32641" x="0" y="0"/>
        </p14:tracePtLst>
        <p14:tracePtLst>
          <p14:tracePt t="33172" x="8515350" y="2266950"/>
          <p14:tracePt t="33245" x="8528050" y="2266950"/>
          <p14:tracePt t="33266" x="8705850" y="2266950"/>
          <p14:tracePt t="33282" x="8915400" y="2266950"/>
          <p14:tracePt t="33295" x="9061450" y="2266950"/>
          <p14:tracePt t="33307" x="9347200" y="2266950"/>
          <p14:tracePt t="33319" x="9474200" y="2266950"/>
          <p14:tracePt t="33336" x="9810750" y="2266950"/>
          <p14:tracePt t="33353" x="10001250" y="2266950"/>
          <p14:tracePt t="33369" x="10172700" y="2266950"/>
          <p14:tracePt t="33386" x="10299700" y="2266950"/>
          <p14:tracePt t="33402" x="10382250" y="2266950"/>
          <p14:tracePt t="33419" x="10420350" y="2266950"/>
          <p14:tracePt t="33436" x="10426700" y="2266950"/>
          <p14:tracePt t="33641" x="0" y="0"/>
        </p14:tracePtLst>
        <p14:tracePtLst>
          <p14:tracePt t="33986" x="8718550" y="2298700"/>
          <p14:tracePt t="34033" x="8731250" y="2298700"/>
          <p14:tracePt t="34043" x="8763000" y="2298700"/>
          <p14:tracePt t="34053" x="8826500" y="2298700"/>
          <p14:tracePt t="34070" x="9029700" y="2298700"/>
          <p14:tracePt t="34086" x="9347200" y="2298700"/>
          <p14:tracePt t="34090" x="9544050" y="2298700"/>
          <p14:tracePt t="34103" x="9759950" y="2298700"/>
          <p14:tracePt t="34119" x="10166350" y="2298700"/>
          <p14:tracePt t="34136" x="10648950" y="2298700"/>
          <p14:tracePt t="34153" x="10814050" y="2298700"/>
          <p14:tracePt t="34169" x="10902950" y="2298700"/>
          <p14:tracePt t="34186" x="10941050" y="2298700"/>
          <p14:tracePt t="34202" x="10960100" y="2298700"/>
          <p14:tracePt t="34353" x="0" y="0"/>
        </p14:tracePtLst>
        <p14:tracePtLst>
          <p14:tracePt t="34692" x="8813800" y="2279650"/>
          <p14:tracePt t="34739" x="8820150" y="2279650"/>
          <p14:tracePt t="34758" x="8915400" y="2279650"/>
          <p14:tracePt t="34777" x="9302750" y="2279650"/>
          <p14:tracePt t="34789" x="9518650" y="2279650"/>
          <p14:tracePt t="34803" x="10058400" y="2279650"/>
          <p14:tracePt t="34819" x="10572750" y="2279650"/>
          <p14:tracePt t="34835" x="10966450" y="2279650"/>
          <p14:tracePt t="34852" x="11150600" y="2279650"/>
          <p14:tracePt t="34869" x="11195050" y="2279650"/>
          <p14:tracePt t="34885" x="11201400" y="2279650"/>
          <p14:tracePt t="35274" x="0" y="0"/>
        </p14:tracePtLst>
        <p14:tracePtLst>
          <p14:tracePt t="35745" x="9105900" y="2260600"/>
          <p14:tracePt t="35786" x="9118600" y="2260600"/>
          <p14:tracePt t="35799" x="9150350" y="2260600"/>
          <p14:tracePt t="35812" x="9277350" y="2260600"/>
          <p14:tracePt t="35827" x="9537700" y="2273300"/>
          <p14:tracePt t="35835" x="9766300" y="2292350"/>
          <p14:tracePt t="35852" x="10312400" y="2324100"/>
          <p14:tracePt t="35869" x="10807700" y="2324100"/>
          <p14:tracePt t="35886" x="11042650" y="2324100"/>
          <p14:tracePt t="35902" x="11106150" y="2324100"/>
          <p14:tracePt t="35918" x="11112500" y="2324100"/>
          <p14:tracePt t="35978" x="0" y="0"/>
        </p14:tracePtLst>
        <p14:tracePtLst>
          <p14:tracePt t="39243" x="7175500" y="2241550"/>
          <p14:tracePt t="39331" x="7188200" y="2241550"/>
          <p14:tracePt t="39346" x="7239000" y="2241550"/>
          <p14:tracePt t="39362" x="7340600" y="2241550"/>
          <p14:tracePt t="39375" x="7410450" y="2241550"/>
          <p14:tracePt t="39384" x="7594600" y="2241550"/>
          <p14:tracePt t="39401" x="7823200" y="2241550"/>
          <p14:tracePt t="39417" x="8045450" y="2241550"/>
          <p14:tracePt t="39434" x="8235950" y="2241550"/>
          <p14:tracePt t="39450" x="8382000" y="2241550"/>
          <p14:tracePt t="39467" x="8509000" y="2241550"/>
          <p14:tracePt t="39484" x="8636000" y="2241550"/>
          <p14:tracePt t="39501" x="8763000" y="2241550"/>
          <p14:tracePt t="39517" x="8902700" y="2241550"/>
          <p14:tracePt t="39534" x="9017000" y="2241550"/>
          <p14:tracePt t="39550" x="9105900" y="2241550"/>
          <p14:tracePt t="39567" x="9182100" y="2241550"/>
          <p14:tracePt t="39570" x="9226550" y="2241550"/>
          <p14:tracePt t="39584" x="9309100" y="2241550"/>
          <p14:tracePt t="39601" x="9429750" y="2241550"/>
          <p14:tracePt t="39617" x="9575800" y="2241550"/>
          <p14:tracePt t="39634" x="9747250" y="2241550"/>
          <p14:tracePt t="39650" x="9912350" y="2241550"/>
          <p14:tracePt t="39667" x="10083800" y="2241550"/>
          <p14:tracePt t="39684" x="10229850" y="2241550"/>
          <p14:tracePt t="39701" x="10369550" y="2241550"/>
          <p14:tracePt t="39717" x="10496550" y="2241550"/>
          <p14:tracePt t="39734" x="10610850" y="2241550"/>
          <p14:tracePt t="39750" x="10706100" y="2241550"/>
          <p14:tracePt t="39752" x="10731500" y="2241550"/>
          <p14:tracePt t="39767" x="10750550" y="2241550"/>
          <p14:tracePt t="39784" x="10775950" y="2241550"/>
          <p14:tracePt t="39800" x="10788650" y="2241550"/>
          <p14:tracePt t="39817" x="10814050" y="2235200"/>
          <p14:tracePt t="39834" x="10852150" y="2222500"/>
          <p14:tracePt t="39850" x="10902950" y="2203450"/>
          <p14:tracePt t="39867" x="10953750" y="2178050"/>
          <p14:tracePt t="39884" x="10998200" y="2159000"/>
          <p14:tracePt t="39900" x="11029950" y="2133600"/>
          <p14:tracePt t="39917" x="11055350" y="2114550"/>
          <p14:tracePt t="39934" x="11061700" y="2089150"/>
          <p14:tracePt t="39950" x="11061700" y="2076450"/>
          <p14:tracePt t="39967" x="11068050" y="2057400"/>
          <p14:tracePt t="39984" x="11074400" y="2038350"/>
          <p14:tracePt t="40017" x="11074400" y="2032000"/>
          <p14:tracePt t="40034" x="11074400" y="2019300"/>
          <p14:tracePt t="40050" x="11068050" y="2006600"/>
          <p14:tracePt t="40067" x="11036300" y="1987550"/>
          <p14:tracePt t="40084" x="10966450" y="1962150"/>
          <p14:tracePt t="40100" x="10845800" y="1936750"/>
          <p14:tracePt t="40117" x="10661650" y="1905000"/>
          <p14:tracePt t="40134" x="10426700" y="1873250"/>
          <p14:tracePt t="40150" x="10102850" y="1873250"/>
          <p14:tracePt t="40167" x="9709150" y="1873250"/>
          <p14:tracePt t="40184" x="9296400" y="1873250"/>
          <p14:tracePt t="40185" x="9124950" y="1873250"/>
          <p14:tracePt t="40200" x="8820150" y="1873250"/>
          <p14:tracePt t="40217" x="8585200" y="1873250"/>
          <p14:tracePt t="40233" x="8394700" y="1873250"/>
          <p14:tracePt t="40250" x="8229600" y="1873250"/>
          <p14:tracePt t="40267" x="8058150" y="1873250"/>
          <p14:tracePt t="40283" x="7893050" y="1873250"/>
          <p14:tracePt t="40300" x="7708900" y="1873250"/>
          <p14:tracePt t="40317" x="7531100" y="1873250"/>
          <p14:tracePt t="40334" x="7353300" y="1873250"/>
          <p14:tracePt t="40350" x="7181850" y="1873250"/>
          <p14:tracePt t="40367" x="7054850" y="1873250"/>
          <p14:tracePt t="40384" x="6940550" y="1892300"/>
          <p14:tracePt t="40400" x="6915150" y="1898650"/>
          <p14:tracePt t="40417" x="6902450" y="1898650"/>
          <p14:tracePt t="40433" x="6896100" y="1898650"/>
          <p14:tracePt t="40450" x="6889750" y="1905000"/>
          <p14:tracePt t="40467" x="6877050" y="1924050"/>
          <p14:tracePt t="40483" x="6870700" y="1936750"/>
          <p14:tracePt t="40500" x="6864350" y="1968500"/>
          <p14:tracePt t="40517" x="6864350" y="1993900"/>
          <p14:tracePt t="40533" x="6864350" y="2032000"/>
          <p14:tracePt t="40550" x="6864350" y="2063750"/>
          <p14:tracePt t="40567" x="6870700" y="2120900"/>
          <p14:tracePt t="40584" x="6902450" y="2165350"/>
          <p14:tracePt t="40585" x="6921500" y="2184400"/>
          <p14:tracePt t="40601" x="6965950" y="2222500"/>
          <p14:tracePt t="40617" x="7042150" y="2266950"/>
          <p14:tracePt t="40633" x="7112000" y="2298700"/>
          <p14:tracePt t="40650" x="7200900" y="2311400"/>
          <p14:tracePt t="40667" x="7315200" y="2336800"/>
          <p14:tracePt t="40683" x="7423150" y="2343150"/>
          <p14:tracePt t="40700" x="7600950" y="2343150"/>
          <p14:tracePt t="40717" x="7823200" y="2343150"/>
          <p14:tracePt t="40733" x="8140700" y="2343150"/>
          <p14:tracePt t="40750" x="8547100" y="2343150"/>
          <p14:tracePt t="40767" x="9004300" y="2343150"/>
          <p14:tracePt t="40769" x="9220200" y="2343150"/>
          <p14:tracePt t="40783" x="9461500" y="2355850"/>
          <p14:tracePt t="40800" x="9937750" y="2355850"/>
          <p14:tracePt t="40817" x="10147300" y="2355850"/>
          <p14:tracePt t="40833" x="10299700" y="2355850"/>
          <p14:tracePt t="40850" x="10394950" y="2355850"/>
          <p14:tracePt t="40867" x="10452100" y="2355850"/>
          <p14:tracePt t="40884" x="10477500" y="2343150"/>
          <p14:tracePt t="40900" x="10502900" y="2336800"/>
          <p14:tracePt t="40917" x="10521950" y="2324100"/>
          <p14:tracePt t="40933" x="10541000" y="2298700"/>
          <p14:tracePt t="40950" x="10566400" y="2266950"/>
          <p14:tracePt t="40967" x="10598150" y="2228850"/>
          <p14:tracePt t="40983" x="10636250" y="2190750"/>
          <p14:tracePt t="40985" x="10648950" y="2171700"/>
          <p14:tracePt t="41000" x="10674350" y="2139950"/>
          <p14:tracePt t="41016" x="10680700" y="2114550"/>
          <p14:tracePt t="41033" x="10687050" y="2095500"/>
          <p14:tracePt t="41050" x="10687050" y="2089150"/>
          <p14:tracePt t="41067" x="10687050" y="2076450"/>
          <p14:tracePt t="41137" x="0" y="0"/>
        </p14:tracePtLst>
        <p14:tracePtLst>
          <p14:tracePt t="41850" x="2806700" y="3683000"/>
          <p14:tracePt t="41883" x="2800350" y="3683000"/>
          <p14:tracePt t="41898" x="2800350" y="3702050"/>
          <p14:tracePt t="41908" x="2794000" y="3733800"/>
          <p14:tracePt t="41918" x="2794000" y="3746500"/>
          <p14:tracePt t="41933" x="2794000" y="3835400"/>
          <p14:tracePt t="41950" x="2794000" y="3930650"/>
          <p14:tracePt t="41966" x="2794000" y="4064000"/>
          <p14:tracePt t="41983" x="2794000" y="4235450"/>
          <p14:tracePt t="41985" x="2794000" y="4318000"/>
          <p14:tracePt t="42000" x="2794000" y="4406900"/>
          <p14:tracePt t="42016" x="2813050" y="4667250"/>
          <p14:tracePt t="42033" x="2838450" y="4832350"/>
          <p14:tracePt t="42050" x="2870200" y="4972050"/>
          <p14:tracePt t="42067" x="2901950" y="5092700"/>
          <p14:tracePt t="42083" x="2952750" y="5200650"/>
          <p14:tracePt t="42100" x="2984500" y="5276850"/>
          <p14:tracePt t="42116" x="3016250" y="5353050"/>
          <p14:tracePt t="42133" x="3048000" y="5422900"/>
          <p14:tracePt t="42150" x="3073400" y="5473700"/>
          <p14:tracePt t="42166" x="3098800" y="5537200"/>
          <p14:tracePt t="42183" x="3130550" y="5588000"/>
          <p14:tracePt t="42200" x="3162300" y="5657850"/>
          <p14:tracePt t="42216" x="3219450" y="5727700"/>
          <p14:tracePt t="42233" x="3282950" y="5803900"/>
          <p14:tracePt t="42249" x="3359150" y="5861050"/>
          <p14:tracePt t="42266" x="3448050" y="5918200"/>
          <p14:tracePt t="42283" x="3543300" y="5975350"/>
          <p14:tracePt t="42300" x="3657600" y="6019800"/>
          <p14:tracePt t="42316" x="3790950" y="6070600"/>
          <p14:tracePt t="42333" x="3981450" y="6121400"/>
          <p14:tracePt t="42350" x="4210050" y="6159500"/>
          <p14:tracePt t="42366" x="4445000" y="6184900"/>
          <p14:tracePt t="42370" x="4552950" y="6184900"/>
          <p14:tracePt t="42383" x="4679950" y="6184900"/>
          <p14:tracePt t="42400" x="5003800" y="6184900"/>
          <p14:tracePt t="42417" x="5632450" y="6184900"/>
          <p14:tracePt t="42433" x="6108700" y="6184900"/>
          <p14:tracePt t="42449" x="6584950" y="6184900"/>
          <p14:tracePt t="42466" x="6991350" y="6184900"/>
          <p14:tracePt t="42483" x="7277100" y="6184900"/>
          <p14:tracePt t="42499" x="7486650" y="6184900"/>
          <p14:tracePt t="42516" x="7696200" y="6184900"/>
          <p14:tracePt t="42533" x="7918450" y="6184900"/>
          <p14:tracePt t="42549" x="8147050" y="6184900"/>
          <p14:tracePt t="42566" x="8356600" y="6184900"/>
          <p14:tracePt t="42583" x="8559800" y="6165850"/>
          <p14:tracePt t="42586" x="8636000" y="6153150"/>
          <p14:tracePt t="42600" x="8737600" y="6127750"/>
          <p14:tracePt t="42617" x="8775700" y="6115050"/>
          <p14:tracePt t="42633" x="8801100" y="6102350"/>
          <p14:tracePt t="42666" x="8807450" y="6102350"/>
          <p14:tracePt t="43004" x="8813800" y="6089650"/>
          <p14:tracePt t="43027" x="8826500" y="6070600"/>
          <p14:tracePt t="43044" x="8839200" y="6064250"/>
          <p14:tracePt t="43057" x="8877300" y="6032500"/>
          <p14:tracePt t="43068" x="8896350" y="6019800"/>
          <p14:tracePt t="43083" x="8947150" y="5988050"/>
          <p14:tracePt t="43100" x="9036050" y="5924550"/>
          <p14:tracePt t="43116" x="9118600" y="5848350"/>
          <p14:tracePt t="43133" x="9194800" y="5778500"/>
          <p14:tracePt t="43149" x="9245600" y="5721350"/>
          <p14:tracePt t="43166" x="9271000" y="5676900"/>
          <p14:tracePt t="43182" x="9290050" y="5645150"/>
          <p14:tracePt t="43199" x="9315450" y="5607050"/>
          <p14:tracePt t="43216" x="9340850" y="5530850"/>
          <p14:tracePt t="43232" x="9353550" y="5473700"/>
          <p14:tracePt t="43249" x="9366250" y="5403850"/>
          <p14:tracePt t="43266" x="9378950" y="5314950"/>
          <p14:tracePt t="43282" x="9398000" y="5207000"/>
          <p14:tracePt t="43299" x="9398000" y="5111750"/>
          <p14:tracePt t="43316" x="9398000" y="5003800"/>
          <p14:tracePt t="43333" x="9385300" y="4883150"/>
          <p14:tracePt t="43349" x="9359900" y="4775200"/>
          <p14:tracePt t="43366" x="9315450" y="4641850"/>
          <p14:tracePt t="43369" x="9296400" y="4584700"/>
          <p14:tracePt t="43382" x="9271000" y="4527550"/>
          <p14:tracePt t="43399" x="9232900" y="4432300"/>
          <p14:tracePt t="43401" x="9220200" y="4387850"/>
          <p14:tracePt t="43416" x="9188450" y="4305300"/>
          <p14:tracePt t="43432" x="9156700" y="4222750"/>
          <p14:tracePt t="43449" x="9137650" y="4146550"/>
          <p14:tracePt t="43466" x="9099550" y="4051300"/>
          <p14:tracePt t="43482" x="9067800" y="3981450"/>
          <p14:tracePt t="43499" x="9036050" y="3917950"/>
          <p14:tracePt t="43516" x="9004300" y="3860800"/>
          <p14:tracePt t="43532" x="8966200" y="3829050"/>
          <p14:tracePt t="43549" x="8934450" y="3790950"/>
          <p14:tracePt t="43566" x="8877300" y="3746500"/>
          <p14:tracePt t="43582" x="8826500" y="3721100"/>
          <p14:tracePt t="43599" x="8775700" y="3695700"/>
          <p14:tracePt t="43602" x="8737600" y="3683000"/>
          <p14:tracePt t="43616" x="8655050" y="3657600"/>
          <p14:tracePt t="43633" x="8540750" y="3638550"/>
          <p14:tracePt t="43649" x="8388350" y="3613150"/>
          <p14:tracePt t="43666" x="8166100" y="3600450"/>
          <p14:tracePt t="43682" x="7753350" y="3600450"/>
          <p14:tracePt t="43699" x="7258050" y="3600450"/>
          <p14:tracePt t="43716" x="6654800" y="3600450"/>
          <p14:tracePt t="43732" x="6051550" y="3600450"/>
          <p14:tracePt t="43749" x="5467350" y="3600450"/>
          <p14:tracePt t="43766" x="4972050" y="3600450"/>
          <p14:tracePt t="43782" x="4559300" y="3600450"/>
          <p14:tracePt t="43785" x="4387850" y="3600450"/>
          <p14:tracePt t="43799" x="4210050" y="3600450"/>
          <p14:tracePt t="43816" x="3822700" y="3600450"/>
          <p14:tracePt t="43832" x="3644900" y="3600450"/>
          <p14:tracePt t="43849" x="3505200" y="3600450"/>
          <p14:tracePt t="43866" x="3409950" y="3600450"/>
          <p14:tracePt t="43882" x="3321050" y="3613150"/>
          <p14:tracePt t="43899" x="3251200" y="3632200"/>
          <p14:tracePt t="43916" x="3187700" y="3651250"/>
          <p14:tracePt t="43932" x="3130550" y="3676650"/>
          <p14:tracePt t="43949" x="3048000" y="3708400"/>
          <p14:tracePt t="43966" x="2965450" y="3733800"/>
          <p14:tracePt t="43969" x="2921000" y="3740150"/>
          <p14:tracePt t="43982" x="2870200" y="3746500"/>
          <p14:tracePt t="43985" x="2819400" y="3759200"/>
          <p14:tracePt t="43999" x="2774950" y="3778250"/>
          <p14:tracePt t="44002" x="2730500" y="3797300"/>
          <p14:tracePt t="44016" x="2635250" y="3841750"/>
          <p14:tracePt t="44032" x="2540000" y="3886200"/>
          <p14:tracePt t="44049" x="2457450" y="3924300"/>
          <p14:tracePt t="44066" x="2400300" y="3975100"/>
          <p14:tracePt t="44083" x="2368550" y="4044950"/>
          <p14:tracePt t="44099" x="2336800" y="4146550"/>
          <p14:tracePt t="44116" x="2324100" y="4267200"/>
          <p14:tracePt t="44133" x="2324100" y="4413250"/>
          <p14:tracePt t="44149" x="2324100" y="4540250"/>
          <p14:tracePt t="44166" x="2336800" y="4673600"/>
          <p14:tracePt t="44168" x="2343150" y="4724400"/>
          <p14:tracePt t="44182" x="2349500" y="4781550"/>
          <p14:tracePt t="44199" x="2381250" y="4883150"/>
          <p14:tracePt t="44216" x="2451100" y="5073650"/>
          <p14:tracePt t="44232" x="2489200" y="5194300"/>
          <p14:tracePt t="44249" x="2527300" y="5295900"/>
          <p14:tracePt t="44265" x="2559050" y="5384800"/>
          <p14:tracePt t="44282" x="2597150" y="5461000"/>
          <p14:tracePt t="44299" x="2628900" y="5511800"/>
          <p14:tracePt t="44315" x="2679700" y="5568950"/>
          <p14:tracePt t="44332" x="2762250" y="5626100"/>
          <p14:tracePt t="44349" x="2889250" y="5664200"/>
          <p14:tracePt t="44366" x="3048000" y="5702300"/>
          <p14:tracePt t="44382" x="3251200" y="5740400"/>
          <p14:tracePt t="44399" x="3606800" y="5784850"/>
          <p14:tracePt t="44416" x="4121150" y="5842000"/>
          <p14:tracePt t="44417" x="4425950" y="5854700"/>
          <p14:tracePt t="44432" x="5067300" y="5854700"/>
          <p14:tracePt t="44449" x="5803900" y="5854700"/>
          <p14:tracePt t="44465" x="6489700" y="5854700"/>
          <p14:tracePt t="44482" x="7092950" y="5854700"/>
          <p14:tracePt t="44499" x="7588250" y="5854700"/>
          <p14:tracePt t="44515" x="7937500" y="5854700"/>
          <p14:tracePt t="44532" x="8185150" y="5848350"/>
          <p14:tracePt t="44549" x="8343900" y="5822950"/>
          <p14:tracePt t="44565" x="8483600" y="5803900"/>
          <p14:tracePt t="44582" x="8636000" y="5759450"/>
          <p14:tracePt t="44599" x="8769350" y="5702300"/>
          <p14:tracePt t="44601" x="8832850" y="5664200"/>
          <p14:tracePt t="44615" x="8890000" y="5632450"/>
          <p14:tracePt t="44632" x="8997950" y="5518150"/>
          <p14:tracePt t="44649" x="9055100" y="5441950"/>
          <p14:tracePt t="44666" x="9124950" y="5353050"/>
          <p14:tracePt t="44682" x="9194800" y="5257800"/>
          <p14:tracePt t="44699" x="9264650" y="5143500"/>
          <p14:tracePt t="44715" x="9347200" y="5029200"/>
          <p14:tracePt t="44732" x="9436100" y="4908550"/>
          <p14:tracePt t="44749" x="9480550" y="4794250"/>
          <p14:tracePt t="44765" x="9499600" y="4686300"/>
          <p14:tracePt t="44782" x="9493250" y="4572000"/>
          <p14:tracePt t="44799" x="9455150" y="4425950"/>
          <p14:tracePt t="44802" x="9410700" y="4349750"/>
          <p14:tracePt t="44815" x="9366250" y="4273550"/>
          <p14:tracePt t="44832" x="9220200" y="4064000"/>
          <p14:tracePt t="44849" x="9137650" y="3956050"/>
          <p14:tracePt t="44866" x="9080500" y="3892550"/>
          <p14:tracePt t="44882" x="9023350" y="3841750"/>
          <p14:tracePt t="44899" x="8959850" y="3797300"/>
          <p14:tracePt t="44915" x="8883650" y="3746500"/>
          <p14:tracePt t="44932" x="8769350" y="3695700"/>
          <p14:tracePt t="44949" x="8661400" y="3663950"/>
          <p14:tracePt t="44965" x="8515350" y="3632200"/>
          <p14:tracePt t="44982" x="8356600" y="3606800"/>
          <p14:tracePt t="44999" x="8153400" y="3600450"/>
          <p14:tracePt t="45001" x="8051800" y="3600450"/>
          <p14:tracePt t="45015" x="7943850" y="3600450"/>
          <p14:tracePt t="45032" x="7607300" y="3600450"/>
          <p14:tracePt t="45048" x="7353300" y="3600450"/>
          <p14:tracePt t="45065" x="7023100" y="3600450"/>
          <p14:tracePt t="45082" x="6610350" y="3600450"/>
          <p14:tracePt t="45099" x="6140450" y="3600450"/>
          <p14:tracePt t="45115" x="5619750" y="3600450"/>
          <p14:tracePt t="45132" x="5099050" y="3600450"/>
          <p14:tracePt t="45149" x="4603750" y="3600450"/>
          <p14:tracePt t="45165" x="4197350" y="3600450"/>
          <p14:tracePt t="45182" x="3886200" y="3600450"/>
          <p14:tracePt t="45198" x="3683000" y="3625850"/>
          <p14:tracePt t="45215" x="3517900" y="3663950"/>
          <p14:tracePt t="45217" x="3454400" y="3670300"/>
          <p14:tracePt t="45232" x="3327400" y="3695700"/>
          <p14:tracePt t="45248" x="3206750" y="3721100"/>
          <p14:tracePt t="45265" x="3086100" y="3740150"/>
          <p14:tracePt t="45282" x="2952750" y="3778250"/>
          <p14:tracePt t="45298" x="2813050" y="3810000"/>
          <p14:tracePt t="45315" x="2667000" y="3835400"/>
          <p14:tracePt t="45332" x="2540000" y="3860800"/>
          <p14:tracePt t="45349" x="2425700" y="3879850"/>
          <p14:tracePt t="45365" x="2349500" y="3898900"/>
          <p14:tracePt t="45382" x="2305050" y="3911600"/>
          <p14:tracePt t="45398" x="2286000" y="3917950"/>
          <p14:tracePt t="45415" x="2279650" y="3930650"/>
          <p14:tracePt t="45432" x="2273300" y="3956050"/>
          <p14:tracePt t="45448" x="2273300" y="4006850"/>
          <p14:tracePt t="45465" x="2273300" y="4064000"/>
          <p14:tracePt t="45482" x="2273300" y="4159250"/>
          <p14:tracePt t="45498" x="2273300" y="4273550"/>
          <p14:tracePt t="45515" x="2273300" y="4394200"/>
          <p14:tracePt t="45532" x="2298700" y="4546600"/>
          <p14:tracePt t="45548" x="2330450" y="4699000"/>
          <p14:tracePt t="45565" x="2368550" y="4845050"/>
          <p14:tracePt t="45569" x="2381250" y="4933950"/>
          <p14:tracePt t="45582" x="2406650" y="5022850"/>
          <p14:tracePt t="45599" x="2463800" y="5175250"/>
          <p14:tracePt t="45601" x="2482850" y="5238750"/>
          <p14:tracePt t="45615" x="2508250" y="5295900"/>
          <p14:tracePt t="45633" x="2552700" y="5416550"/>
          <p14:tracePt t="45649" x="2590800" y="5467350"/>
          <p14:tracePt t="45666" x="2641600" y="5511800"/>
          <p14:tracePt t="45682" x="2736850" y="5575300"/>
          <p14:tracePt t="45699" x="2863850" y="5632450"/>
          <p14:tracePt t="45715" x="3028950" y="5702300"/>
          <p14:tracePt t="45732" x="3232150" y="5765800"/>
          <p14:tracePt t="45748" x="3562350" y="5842000"/>
          <p14:tracePt t="45765" x="4152900" y="5949950"/>
          <p14:tracePt t="45782" x="4953000" y="6108700"/>
          <p14:tracePt t="45798" x="5949950" y="6305550"/>
          <p14:tracePt t="45801" x="6483350" y="6419850"/>
          <p14:tracePt t="45815" x="6985000" y="6502400"/>
          <p14:tracePt t="45832" x="7905750" y="6559550"/>
          <p14:tracePt t="45849" x="8083550" y="6559550"/>
          <p14:tracePt t="45865" x="8147050" y="6559550"/>
          <p14:tracePt t="45882" x="8172450" y="6553200"/>
          <p14:tracePt t="45899" x="8191500" y="6540500"/>
          <p14:tracePt t="45915" x="8229600" y="6483350"/>
          <p14:tracePt t="45932" x="8312150" y="6375400"/>
          <p14:tracePt t="45948" x="8426450" y="6242050"/>
          <p14:tracePt t="45965" x="8540750" y="6089650"/>
          <p14:tracePt t="45982" x="8674100" y="5918200"/>
          <p14:tracePt t="45998" x="8820150" y="5734050"/>
          <p14:tracePt t="46015" x="8972550" y="5543550"/>
          <p14:tracePt t="46017" x="9036050" y="5454650"/>
          <p14:tracePt t="46032" x="9137650" y="5289550"/>
          <p14:tracePt t="46048" x="9207500" y="5143500"/>
          <p14:tracePt t="46065" x="9251950" y="5022850"/>
          <p14:tracePt t="46082" x="9258300" y="4953000"/>
          <p14:tracePt t="46099" x="9264650" y="4895850"/>
          <p14:tracePt t="46115" x="9264650" y="4832350"/>
          <p14:tracePt t="46132" x="9245600" y="4743450"/>
          <p14:tracePt t="46149" x="9182100" y="4648200"/>
          <p14:tracePt t="46165" x="9137650" y="4559300"/>
          <p14:tracePt t="46169" x="9124950" y="4527550"/>
          <p14:tracePt t="46181" x="9112250" y="4489450"/>
          <p14:tracePt t="46198" x="9080500" y="4419600"/>
          <p14:tracePt t="46215" x="9048750" y="4343400"/>
          <p14:tracePt t="46217" x="9036050" y="4311650"/>
          <p14:tracePt t="46232" x="9023350" y="4267200"/>
          <p14:tracePt t="46248" x="8985250" y="4140200"/>
          <p14:tracePt t="46265" x="8953500" y="4057650"/>
          <p14:tracePt t="46282" x="8921750" y="3994150"/>
          <p14:tracePt t="46298" x="8902700" y="3949700"/>
          <p14:tracePt t="46315" x="8890000" y="3930650"/>
          <p14:tracePt t="46332" x="8883650" y="3917950"/>
          <p14:tracePt t="46349" x="8870950" y="3911600"/>
          <p14:tracePt t="46365" x="8864600" y="3892550"/>
          <p14:tracePt t="46382" x="8851900" y="3879850"/>
          <p14:tracePt t="46399" x="8826500" y="3860800"/>
          <p14:tracePt t="46402" x="8801100" y="3848100"/>
          <p14:tracePt t="46415" x="8763000" y="3829050"/>
          <p14:tracePt t="46432" x="8661400" y="3797300"/>
          <p14:tracePt t="46433" x="8597900" y="3784600"/>
          <p14:tracePt t="46448" x="8407400" y="3759200"/>
          <p14:tracePt t="46465" x="8121650" y="3746500"/>
          <p14:tracePt t="46481" x="7626350" y="3746500"/>
          <p14:tracePt t="46498" x="6934200" y="3746500"/>
          <p14:tracePt t="46515" x="6096000" y="3746500"/>
          <p14:tracePt t="46532" x="5238750" y="3746500"/>
          <p14:tracePt t="46548" x="4483100" y="3746500"/>
          <p14:tracePt t="46565" x="3860800" y="3746500"/>
          <p14:tracePt t="46581" x="3384550" y="3746500"/>
          <p14:tracePt t="46598" x="3041650" y="3746500"/>
          <p14:tracePt t="46601" x="2901950" y="3752850"/>
          <p14:tracePt t="46615" x="2794000" y="3771900"/>
          <p14:tracePt t="46632" x="2609850" y="3803650"/>
          <p14:tracePt t="46649" x="2552700" y="3822700"/>
          <p14:tracePt t="46665" x="2540000" y="3829050"/>
          <p14:tracePt t="46682" x="2533650" y="3829050"/>
          <p14:tracePt t="46825" x="0" y="0"/>
        </p14:tracePtLst>
        <p14:tracePtLst>
          <p14:tracePt t="47828" x="1454150" y="2419350"/>
          <p14:tracePt t="47846" x="1447800" y="2419350"/>
          <p14:tracePt t="47860" x="1441450" y="2432050"/>
          <p14:tracePt t="47872" x="1428750" y="2470150"/>
          <p14:tracePt t="47885" x="1416050" y="2495550"/>
          <p14:tracePt t="47898" x="1409700" y="2533650"/>
          <p14:tracePt t="47915" x="1409700" y="2584450"/>
          <p14:tracePt t="47931" x="1416050" y="2622550"/>
          <p14:tracePt t="47948" x="1428750" y="2647950"/>
          <p14:tracePt t="47964" x="1435100" y="2647950"/>
          <p14:tracePt t="47981" x="1447800" y="2654300"/>
          <p14:tracePt t="47998" x="1460500" y="2660650"/>
          <p14:tracePt t="48014" x="1485900" y="2660650"/>
          <p14:tracePt t="48031" x="1504950" y="2660650"/>
          <p14:tracePt t="48033" x="1511300" y="2660650"/>
          <p14:tracePt t="48047" x="1524000" y="2660650"/>
          <p14:tracePt t="48064" x="1543050" y="2635250"/>
          <p14:tracePt t="48081" x="1549400" y="2597150"/>
          <p14:tracePt t="48098" x="1549400" y="2546350"/>
          <p14:tracePt t="48114" x="1530350" y="2463800"/>
          <p14:tracePt t="48131" x="1498600" y="2393950"/>
          <p14:tracePt t="48148" x="1460500" y="2343150"/>
          <p14:tracePt t="48164" x="1441450" y="2324100"/>
          <p14:tracePt t="48181" x="1441450" y="2317750"/>
          <p14:tracePt t="48217" x="1435100" y="2317750"/>
          <p14:tracePt t="48226" x="1428750" y="2317750"/>
          <p14:tracePt t="48236" x="1422400" y="2317750"/>
          <p14:tracePt t="48247" x="1416050" y="2317750"/>
          <p14:tracePt t="48264" x="1377950" y="2355850"/>
          <p14:tracePt t="48281" x="1365250" y="2393950"/>
          <p14:tracePt t="48297" x="1358900" y="2438400"/>
          <p14:tracePt t="48314" x="1358900" y="2508250"/>
          <p14:tracePt t="48331" x="1371600" y="2540000"/>
          <p14:tracePt t="48347" x="1377950" y="2559050"/>
          <p14:tracePt t="48364" x="1384300" y="2559050"/>
          <p14:tracePt t="48381" x="1390650" y="2565400"/>
          <p14:tracePt t="48401" x="1409700" y="2565400"/>
          <p14:tracePt t="48414" x="1416050" y="2559050"/>
          <p14:tracePt t="48431" x="1435100" y="2533650"/>
          <p14:tracePt t="48448" x="1447800" y="2495550"/>
          <p14:tracePt t="48449" x="1447800" y="2489200"/>
          <p14:tracePt t="48464" x="1447800" y="2463800"/>
          <p14:tracePt t="48481" x="1447800" y="2451100"/>
          <p14:tracePt t="48497" x="1447800" y="2444750"/>
          <p14:tracePt t="48554" x="1447800" y="2463800"/>
          <p14:tracePt t="48562" x="1447800" y="2476500"/>
          <p14:tracePt t="48571" x="1447800" y="2501900"/>
          <p14:tracePt t="48581" x="1447800" y="2520950"/>
          <p14:tracePt t="48597" x="1460500" y="2552700"/>
          <p14:tracePt t="48614" x="1466850" y="2565400"/>
          <p14:tracePt t="48631" x="1473200" y="2565400"/>
          <p14:tracePt t="48648" x="1479550" y="2565400"/>
          <p14:tracePt t="48664" x="1498600" y="2559050"/>
          <p14:tracePt t="48681" x="1504950" y="2540000"/>
          <p14:tracePt t="48697" x="1504950" y="2508250"/>
          <p14:tracePt t="48714" x="1504950" y="2489200"/>
          <p14:tracePt t="48731" x="1504950" y="2482850"/>
          <p14:tracePt t="49073" x="0" y="0"/>
        </p14:tracePtLst>
        <p14:tracePtLst>
          <p14:tracePt t="49555" x="2781300" y="3689350"/>
          <p14:tracePt t="49578" x="2781300" y="3695700"/>
          <p14:tracePt t="49586" x="2774950" y="3714750"/>
          <p14:tracePt t="49597" x="2768600" y="3752850"/>
          <p14:tracePt t="49614" x="2755900" y="3841750"/>
          <p14:tracePt t="49616" x="2755900" y="3892550"/>
          <p14:tracePt t="49630" x="2755900" y="3937000"/>
          <p14:tracePt t="49647" x="2768600" y="4025900"/>
          <p14:tracePt t="49650" x="2781300" y="4051300"/>
          <p14:tracePt t="49664" x="2825750" y="4102100"/>
          <p14:tracePt t="49680" x="2895600" y="4121150"/>
          <p14:tracePt t="49697" x="2959100" y="4127500"/>
          <p14:tracePt t="49714" x="3041650" y="4114800"/>
          <p14:tracePt t="49730" x="3117850" y="4076700"/>
          <p14:tracePt t="49747" x="3162300" y="4025900"/>
          <p14:tracePt t="49764" x="3194050" y="3962400"/>
          <p14:tracePt t="49780" x="3206750" y="3886200"/>
          <p14:tracePt t="49797" x="3206750" y="3841750"/>
          <p14:tracePt t="49814" x="3206750" y="3797300"/>
          <p14:tracePt t="49830" x="3200400" y="3784600"/>
          <p14:tracePt t="49864" x="3194050" y="3784600"/>
          <p14:tracePt t="49889" x="0" y="0"/>
        </p14:tracePtLst>
        <p14:tracePtLst>
          <p14:tracePt t="50932" x="3581400" y="4451350"/>
          <p14:tracePt t="51026" x="3587750" y="4457700"/>
          <p14:tracePt t="51044" x="3587750" y="4476750"/>
          <p14:tracePt t="51063" x="3587750" y="4533900"/>
          <p14:tracePt t="51067" x="3594100" y="4591050"/>
          <p14:tracePt t="51077" x="3600450" y="4635500"/>
          <p14:tracePt t="51087" x="3606800" y="4679950"/>
          <p14:tracePt t="51096" x="3625850" y="4775200"/>
          <p14:tracePt t="51113" x="3638550" y="4883150"/>
          <p14:tracePt t="51130" x="3663950" y="4984750"/>
          <p14:tracePt t="51147" x="3676650" y="5073650"/>
          <p14:tracePt t="51163" x="3689350" y="5137150"/>
          <p14:tracePt t="51180" x="3695700" y="5162550"/>
          <p14:tracePt t="51197" x="3702050" y="5181600"/>
          <p14:tracePt t="51213" x="3702050" y="5194300"/>
          <p14:tracePt t="51230" x="3702050" y="5200650"/>
          <p14:tracePt t="51247" x="3708400" y="5213350"/>
          <p14:tracePt t="51263" x="3708400" y="5219700"/>
          <p14:tracePt t="51280" x="3708400" y="5232400"/>
          <p14:tracePt t="51313" x="3708400" y="5251450"/>
          <p14:tracePt t="51330" x="3708400" y="5289550"/>
          <p14:tracePt t="51346" x="3708400" y="5327650"/>
          <p14:tracePt t="51363" x="3708400" y="5353050"/>
          <p14:tracePt t="51380" x="3714750" y="5365750"/>
          <p14:tracePt t="51434" x="3721100" y="5372100"/>
          <p14:tracePt t="51450" x="3727450" y="5372100"/>
          <p14:tracePt t="51462" x="3727450" y="5365750"/>
          <p14:tracePt t="51475" x="3740150" y="5327650"/>
          <p14:tracePt t="51489" x="3759200" y="5270500"/>
          <p14:tracePt t="51499" x="3778250" y="5213350"/>
          <p14:tracePt t="51513" x="3803650" y="5092700"/>
          <p14:tracePt t="51530" x="3829050" y="4959350"/>
          <p14:tracePt t="51546" x="3835400" y="4845050"/>
          <p14:tracePt t="51563" x="3835400" y="4749800"/>
          <p14:tracePt t="51580" x="3835400" y="4673600"/>
          <p14:tracePt t="51596" x="3835400" y="4622800"/>
          <p14:tracePt t="51613" x="3835400" y="4591050"/>
          <p14:tracePt t="51630" x="3835400" y="4565650"/>
          <p14:tracePt t="51646" x="3829050" y="4540250"/>
          <p14:tracePt t="51663" x="3816350" y="4514850"/>
          <p14:tracePt t="51680" x="3810000" y="4489450"/>
          <p14:tracePt t="51697" x="3810000" y="4483100"/>
          <p14:tracePt t="51713" x="3810000" y="4476750"/>
          <p14:tracePt t="51803" x="3797300" y="4476750"/>
          <p14:tracePt t="51820" x="3784600" y="4508500"/>
          <p14:tracePt t="51842" x="3778250" y="4521200"/>
          <p14:tracePt t="51898" x="3778250" y="4527550"/>
          <p14:tracePt t="51914" x="3771900" y="4527550"/>
          <p14:tracePt t="51925" x="3759200" y="4521200"/>
          <p14:tracePt t="51938" x="3708400" y="4489450"/>
          <p14:tracePt t="51951" x="3670300" y="4470400"/>
          <p14:tracePt t="51964" x="3594100" y="4438650"/>
          <p14:tracePt t="51980" x="3549650" y="4425950"/>
          <p14:tracePt t="51996" x="3543300" y="4425950"/>
          <p14:tracePt t="52170" x="3543300" y="4438650"/>
          <p14:tracePt t="52187" x="3543300" y="4476750"/>
          <p14:tracePt t="52204" x="3543300" y="4527550"/>
          <p14:tracePt t="52213" x="3543300" y="4572000"/>
          <p14:tracePt t="52229" x="3543300" y="4667250"/>
          <p14:tracePt t="52246" x="3543300" y="4775200"/>
          <p14:tracePt t="52263" x="3543300" y="4902200"/>
          <p14:tracePt t="52265" x="3543300" y="4965700"/>
          <p14:tracePt t="52280" x="3543300" y="5029200"/>
          <p14:tracePt t="52296" x="3530600" y="5219700"/>
          <p14:tracePt t="52313" x="3530600" y="5295900"/>
          <p14:tracePt t="52329" x="3530600" y="5353050"/>
          <p14:tracePt t="52346" x="3530600" y="5397500"/>
          <p14:tracePt t="52363" x="3530600" y="5403850"/>
          <p14:tracePt t="52466" x="3530600" y="5365750"/>
          <p14:tracePt t="52478" x="3543300" y="5321300"/>
          <p14:tracePt t="52494" x="3568700" y="5213350"/>
          <p14:tracePt t="52509" x="3594100" y="5080000"/>
          <p14:tracePt t="52521" x="3625850" y="4940300"/>
          <p14:tracePt t="52533" x="3625850" y="4889500"/>
          <p14:tracePt t="52546" x="3625850" y="4749800"/>
          <p14:tracePt t="52563" x="3625850" y="4629150"/>
          <p14:tracePt t="52579" x="3625850" y="4565650"/>
          <p14:tracePt t="52596" x="3625850" y="4527550"/>
          <p14:tracePt t="52613" x="3625850" y="4508500"/>
          <p14:tracePt t="52646" x="3625850" y="4495800"/>
          <p14:tracePt t="52706" x="3625850" y="4489450"/>
          <p14:tracePt t="52730" x="3625850" y="4502150"/>
          <p14:tracePt t="52747" x="3619500" y="4559300"/>
          <p14:tracePt t="52763" x="3606800" y="4641850"/>
          <p14:tracePt t="52780" x="3594100" y="4730750"/>
          <p14:tracePt t="52796" x="3587750" y="4806950"/>
          <p14:tracePt t="52813" x="3587750" y="4895850"/>
          <p14:tracePt t="52829" x="3587750" y="4972050"/>
          <p14:tracePt t="52846" x="3587750" y="5010150"/>
          <p14:tracePt t="52850" x="3587750" y="5022850"/>
          <p14:tracePt t="52863" x="3587750" y="5029200"/>
          <p14:tracePt t="52914" x="3587750" y="5022850"/>
          <p14:tracePt t="52921" x="3587750" y="4997450"/>
          <p14:tracePt t="52930" x="3600450" y="4965700"/>
          <p14:tracePt t="52946" x="3613150" y="4864100"/>
          <p14:tracePt t="52963" x="3619500" y="4768850"/>
          <p14:tracePt t="52979" x="3619500" y="4667250"/>
          <p14:tracePt t="52996" x="3619500" y="4610100"/>
          <p14:tracePt t="53013" x="3619500" y="4578350"/>
          <p14:tracePt t="53029" x="3619500" y="4546600"/>
          <p14:tracePt t="53032" x="3619500" y="4533900"/>
          <p14:tracePt t="53046" x="3619500" y="4527550"/>
          <p14:tracePt t="53063" x="3619500" y="4521200"/>
          <p14:tracePt t="53079" x="3619500" y="4514850"/>
          <p14:tracePt t="53129" x="3619500" y="4521200"/>
          <p14:tracePt t="53137" x="3613150" y="4533900"/>
          <p14:tracePt t="53146" x="3606800" y="4546600"/>
          <p14:tracePt t="53163" x="3594100" y="4610100"/>
          <p14:tracePt t="53179" x="3568700" y="4686300"/>
          <p14:tracePt t="53196" x="3568700" y="4781550"/>
          <p14:tracePt t="53213" x="3568700" y="4883150"/>
          <p14:tracePt t="53229" x="3568700" y="4933950"/>
          <p14:tracePt t="53246" x="3568700" y="4946650"/>
          <p14:tracePt t="53249" x="3568700" y="4953000"/>
          <p14:tracePt t="53313" x="3568700" y="4940300"/>
          <p14:tracePt t="53324" x="3568700" y="4908550"/>
          <p14:tracePt t="53339" x="3575050" y="4857750"/>
          <p14:tracePt t="53354" x="3581400" y="4794250"/>
          <p14:tracePt t="53366" x="3581400" y="4756150"/>
          <p14:tracePt t="53379" x="3581400" y="4667250"/>
          <p14:tracePt t="53396" x="3581400" y="4603750"/>
          <p14:tracePt t="53413" x="3581400" y="4546600"/>
          <p14:tracePt t="53429" x="3581400" y="4527550"/>
          <p14:tracePt t="53446" x="3581400" y="4521200"/>
          <p14:tracePt t="53482" x="3581400" y="4533900"/>
          <p14:tracePt t="53490" x="3581400" y="4565650"/>
          <p14:tracePt t="53497" x="3568700" y="4616450"/>
          <p14:tracePt t="53512" x="3543300" y="4768850"/>
          <p14:tracePt t="53529" x="3511550" y="4953000"/>
          <p14:tracePt t="53546" x="3498850" y="5099050"/>
          <p14:tracePt t="53562" x="3498850" y="5194300"/>
          <p14:tracePt t="53579" x="3498850" y="5245100"/>
          <p14:tracePt t="53596" x="3498850" y="5264150"/>
          <p14:tracePt t="53650" x="3498850" y="5251450"/>
          <p14:tracePt t="53657" x="3511550" y="5226050"/>
          <p14:tracePt t="53665" x="3517900" y="5181600"/>
          <p14:tracePt t="53679" x="3536950" y="5137150"/>
          <p14:tracePt t="53696" x="3581400" y="4991100"/>
          <p14:tracePt t="53712" x="3600450" y="4902200"/>
          <p14:tracePt t="53729" x="3600450" y="4845050"/>
          <p14:tracePt t="53746" x="3600450" y="4800600"/>
          <p14:tracePt t="53762" x="3600450" y="4762500"/>
          <p14:tracePt t="53779" x="3600450" y="4737100"/>
          <p14:tracePt t="53796" x="3600450" y="4705350"/>
          <p14:tracePt t="53812" x="3600450" y="4667250"/>
          <p14:tracePt t="53829" x="3600450" y="4629150"/>
          <p14:tracePt t="53846" x="3594100" y="4591050"/>
          <p14:tracePt t="53862" x="3594100" y="4559300"/>
          <p14:tracePt t="53879" x="3594100" y="4533900"/>
          <p14:tracePt t="53896" x="3594100" y="4508500"/>
          <p14:tracePt t="53913" x="3594100" y="4489450"/>
          <p14:tracePt t="53929" x="3594100" y="4457700"/>
          <p14:tracePt t="53946" x="3600450" y="4425950"/>
          <p14:tracePt t="53962" x="3600450" y="4400550"/>
          <p14:tracePt t="53979" x="3600450" y="4381500"/>
          <p14:tracePt t="53996" x="3600450" y="4368800"/>
          <p14:tracePt t="54065" x="0" y="0"/>
        </p14:tracePtLst>
        <p14:tracePtLst>
          <p14:tracePt t="54357" x="3600450" y="4381500"/>
          <p14:tracePt t="54496" x="0" y="0"/>
        </p14:tracePtLst>
        <p14:tracePtLst>
          <p14:tracePt t="55047" x="3581400" y="4845050"/>
          <p14:tracePt t="55129" x="0" y="0"/>
        </p14:tracePtLst>
        <p14:tracePtLst>
          <p14:tracePt t="55316" x="3581400" y="5162550"/>
          <p14:tracePt t="55409" x="0" y="0"/>
        </p14:tracePtLst>
        <p14:tracePtLst>
          <p14:tracePt t="56923" x="3530600" y="2736850"/>
          <p14:tracePt t="56970" x="3530600" y="2749550"/>
          <p14:tracePt t="56985" x="3536950" y="2800350"/>
          <p14:tracePt t="56998" x="3543300" y="2825750"/>
          <p14:tracePt t="57011" x="3549650" y="2844800"/>
          <p14:tracePt t="57028" x="3562350" y="2870200"/>
          <p14:tracePt t="57045" x="3581400" y="2895600"/>
          <p14:tracePt t="57061" x="3600450" y="2914650"/>
          <p14:tracePt t="57078" x="3625850" y="2940050"/>
          <p14:tracePt t="57095" x="3632200" y="2946400"/>
          <p14:tracePt t="57194" x="3632200" y="2940050"/>
          <p14:tracePt t="57203" x="3638550" y="2927350"/>
          <p14:tracePt t="57225" x="3638550" y="2921000"/>
          <p14:tracePt t="57249" x="3638550" y="2914650"/>
          <p14:tracePt t="57257" x="0" y="0"/>
        </p14:tracePtLst>
        <p14:tracePtLst>
          <p14:tracePt t="58011" x="3708400" y="2997200"/>
          <p14:tracePt t="58122" x="0" y="0"/>
        </p14:tracePtLst>
        <p14:tracePtLst>
          <p14:tracePt t="58338" x="4140200" y="2997200"/>
          <p14:tracePt t="58465" x="0" y="0"/>
        </p14:tracePtLst>
        <p14:tracePtLst>
          <p14:tracePt t="58915" x="3435350" y="3041650"/>
          <p14:tracePt t="59003" x="3454400" y="3041650"/>
          <p14:tracePt t="59021" x="3581400" y="3054350"/>
          <p14:tracePt t="59025" x="3663950" y="3067050"/>
          <p14:tracePt t="59047" x="3892550" y="3073400"/>
          <p14:tracePt t="59049" x="4038600" y="3073400"/>
          <p14:tracePt t="59061" x="4171950" y="3073400"/>
          <p14:tracePt t="59077" x="4406900" y="3073400"/>
          <p14:tracePt t="59094" x="4533900" y="3073400"/>
          <p14:tracePt t="59097" x="4559300" y="3073400"/>
          <p14:tracePt t="59111" x="4572000" y="3073400"/>
          <p14:tracePt t="59127" x="4584700" y="3073400"/>
          <p14:tracePt t="59353" x="0" y="0"/>
        </p14:tracePtLst>
        <p14:tracePtLst>
          <p14:tracePt t="59737" x="3492500" y="3079750"/>
          <p14:tracePt t="59818" x="3492500" y="3086100"/>
          <p14:tracePt t="59824" x="3517900" y="3092450"/>
          <p14:tracePt t="59833" x="3543300" y="3092450"/>
          <p14:tracePt t="59843" x="3594100" y="3092450"/>
          <p14:tracePt t="59860" x="3759200" y="3092450"/>
          <p14:tracePt t="59877" x="4006850" y="3092450"/>
          <p14:tracePt t="59894" x="4375150" y="3092450"/>
          <p14:tracePt t="59910" x="4718050" y="3092450"/>
          <p14:tracePt t="59927" x="4921250" y="3092450"/>
          <p14:tracePt t="59929" x="4972050" y="3092450"/>
          <p14:tracePt t="59944" x="4997450" y="3092450"/>
          <p14:tracePt t="59960" x="5016500" y="3092450"/>
          <p14:tracePt t="60073" x="0" y="0"/>
        </p14:tracePtLst>
        <p14:tracePtLst>
          <p14:tracePt t="60501" x="4959350" y="3041650"/>
          <p14:tracePt t="60573" x="4978400" y="3041650"/>
          <p14:tracePt t="60598" x="5137150" y="3041650"/>
          <p14:tracePt t="60613" x="5283200" y="3041650"/>
          <p14:tracePt t="60616" x="5359400" y="3041650"/>
          <p14:tracePt t="60631" x="5422900" y="3041650"/>
          <p14:tracePt t="60643" x="5486400" y="3041650"/>
          <p14:tracePt t="60660" x="5505450" y="3041650"/>
          <p14:tracePt t="60777" x="0" y="0"/>
        </p14:tracePtLst>
        <p14:tracePtLst>
          <p14:tracePt t="61026" x="4946650" y="3041650"/>
          <p14:tracePt t="61068" x="4953000" y="3041650"/>
          <p14:tracePt t="61088" x="5003800" y="3041650"/>
          <p14:tracePt t="61101" x="5092700" y="3060700"/>
          <p14:tracePt t="61116" x="5213350" y="3073400"/>
          <p14:tracePt t="61126" x="5245100" y="3073400"/>
          <p14:tracePt t="61143" x="5302250" y="3073400"/>
          <p14:tracePt t="61160" x="5321300" y="3073400"/>
          <p14:tracePt t="61217" x="0" y="0"/>
        </p14:tracePtLst>
        <p14:tracePtLst>
          <p14:tracePt t="61643" x="3714750" y="3111500"/>
          <p14:tracePt t="61769" x="3740150" y="3117850"/>
          <p14:tracePt t="61778" x="3784600" y="3124200"/>
          <p14:tracePt t="61793" x="3943350" y="3136900"/>
          <p14:tracePt t="61810" x="4222750" y="3136900"/>
          <p14:tracePt t="61826" x="4616450" y="3136900"/>
          <p14:tracePt t="61843" x="4902200" y="3136900"/>
          <p14:tracePt t="61860" x="5048250" y="3136900"/>
          <p14:tracePt t="61876" x="5086350" y="3136900"/>
          <p14:tracePt t="61893" x="5092700" y="3136900"/>
          <p14:tracePt t="62681" x="0" y="0"/>
        </p14:tracePtLst>
        <p14:tracePtLst>
          <p14:tracePt t="63267" x="3727450" y="3041650"/>
          <p14:tracePt t="63305" x="3746500" y="3041650"/>
          <p14:tracePt t="63313" x="3784600" y="3041650"/>
          <p14:tracePt t="63326" x="3860800" y="3041650"/>
          <p14:tracePt t="63342" x="4083050" y="3060700"/>
          <p14:tracePt t="63359" x="4394200" y="3105150"/>
          <p14:tracePt t="63361" x="4559300" y="3124200"/>
          <p14:tracePt t="63376" x="4768850" y="3143250"/>
          <p14:tracePt t="63392" x="4883150" y="3143250"/>
          <p14:tracePt t="63409" x="4933950" y="3143250"/>
          <p14:tracePt t="63426" x="4953000" y="3143250"/>
          <p14:tracePt t="63443" x="4978400" y="3143250"/>
          <p14:tracePt t="63459" x="5016500" y="3143250"/>
          <p14:tracePt t="63476" x="5080000" y="3143250"/>
          <p14:tracePt t="63493" x="5156200" y="3143250"/>
          <p14:tracePt t="63509" x="5207000" y="3143250"/>
          <p14:tracePt t="63526" x="5219700" y="3143250"/>
          <p14:tracePt t="63529" x="5226050" y="3143250"/>
          <p14:tracePt t="64320" x="0" y="0"/>
        </p14:tracePtLst>
        <p14:tracePtLst>
          <p14:tracePt t="65412" x="3594100" y="4438650"/>
          <p14:tracePt t="65523" x="0" y="0"/>
        </p14:tracePtLst>
        <p14:tracePtLst>
          <p14:tracePt t="65811" x="3594100" y="4781550"/>
          <p14:tracePt t="65945" x="0" y="0"/>
        </p14:tracePtLst>
        <p14:tracePtLst>
          <p14:tracePt t="66218" x="3600450" y="5099050"/>
          <p14:tracePt t="66307" x="3600450" y="5105400"/>
          <p14:tracePt t="66315" x="0" y="0"/>
        </p14:tracePtLst>
        <p14:tracePtLst>
          <p14:tracePt t="66771" x="3587750" y="4432300"/>
          <p14:tracePt t="66857" x="0" y="0"/>
        </p14:tracePtLst>
        <p14:tracePtLst>
          <p14:tracePt t="67125" x="3549650" y="4832350"/>
          <p14:tracePt t="67225" x="0" y="0"/>
        </p14:tracePtLst>
        <p14:tracePtLst>
          <p14:tracePt t="67462" x="3562350" y="5156200"/>
          <p14:tracePt t="67581" x="3568700" y="5156200"/>
          <p14:tracePt t="67588" x="0" y="0"/>
        </p14:tracePtLst>
        <p14:tracePtLst>
          <p14:tracePt t="67907" x="3632200" y="4470400"/>
          <p14:tracePt t="67985" x="0" y="0"/>
        </p14:tracePtLst>
        <p14:tracePtLst>
          <p14:tracePt t="68235" x="3613150" y="4718050"/>
          <p14:tracePt t="68320" x="0" y="0"/>
        </p14:tracePtLst>
        <p14:tracePtLst>
          <p14:tracePt t="68572" x="3663950" y="5156200"/>
          <p14:tracePt t="68673" x="0" y="0"/>
        </p14:tracePtLst>
        <p14:tracePtLst>
          <p14:tracePt t="69803" x="1987550" y="3181350"/>
          <p14:tracePt t="69818" x="2000250" y="3206750"/>
          <p14:tracePt t="69825" x="2006600" y="3219450"/>
          <p14:tracePt t="69840" x="2038350" y="3263900"/>
          <p14:tracePt t="69857" x="2076450" y="3321050"/>
          <p14:tracePt t="69873" x="2114550" y="3365500"/>
          <p14:tracePt t="69890" x="2152650" y="3397250"/>
          <p14:tracePt t="69907" x="2165350" y="3409950"/>
          <p14:tracePt t="69953" x="0" y="0"/>
        </p14:tracePtLst>
        <p14:tracePtLst>
          <p14:tracePt t="70780" x="2406650" y="3200400"/>
          <p14:tracePt t="70799" x="2419350" y="3251200"/>
          <p14:tracePt t="70815" x="2432050" y="3308350"/>
          <p14:tracePt t="70818" x="2432050" y="3327400"/>
          <p14:tracePt t="70829" x="2432050" y="3359150"/>
          <p14:tracePt t="70840" x="2432050" y="3409950"/>
          <p14:tracePt t="70856" x="2432050" y="3454400"/>
          <p14:tracePt t="70873" x="2432050" y="3467100"/>
          <p14:tracePt t="70890" x="2432050" y="3473450"/>
          <p14:tracePt t="70907" x="0" y="0"/>
        </p14:tracePtLst>
        <p14:tracePtLst>
          <p14:tracePt t="71916" x="2254250" y="3409950"/>
          <p14:tracePt t="71928" x="2273300" y="3435350"/>
          <p14:tracePt t="71940" x="2286000" y="3448050"/>
          <p14:tracePt t="71956" x="2298700" y="3454400"/>
          <p14:tracePt t="71974" x="2311400" y="3454400"/>
          <p14:tracePt t="71990" x="2330450" y="3454400"/>
          <p14:tracePt t="72007" x="2349500" y="3448050"/>
          <p14:tracePt t="72010" x="2355850" y="3435350"/>
          <p14:tracePt t="72023" x="2362200" y="3416300"/>
          <p14:tracePt t="72039" x="2362200" y="3390900"/>
          <p14:tracePt t="72056" x="2355850" y="3314700"/>
          <p14:tracePt t="72073" x="2336800" y="3282950"/>
          <p14:tracePt t="72073" x="0" y="0"/>
        </p14:tracePtLst>
        <p14:tracePtLst>
          <p14:tracePt t="72827" x="2082800" y="3479800"/>
          <p14:tracePt t="72866" x="2089150" y="3492500"/>
          <p14:tracePt t="72876" x="2114550" y="3498850"/>
          <p14:tracePt t="72889" x="2203450" y="3505200"/>
          <p14:tracePt t="72906" x="2330450" y="3505200"/>
          <p14:tracePt t="72923" x="2520950" y="3505200"/>
          <p14:tracePt t="72940" x="2743200" y="3505200"/>
          <p14:tracePt t="72956" x="2971800" y="3505200"/>
          <p14:tracePt t="72973" x="3136900" y="3505200"/>
          <p14:tracePt t="72990" x="3238500" y="3505200"/>
          <p14:tracePt t="72993" x="3257550" y="3505200"/>
          <p14:tracePt t="73006" x="3282950" y="3505200"/>
          <p14:tracePt t="73023" x="3302000" y="3505200"/>
          <p14:tracePt t="73025" x="3308350" y="3505200"/>
          <p14:tracePt t="73040" x="3314700" y="3505200"/>
          <p14:tracePt t="73177" x="0" y="0"/>
        </p14:tracePtLst>
        <p14:tracePtLst>
          <p14:tracePt t="74110" x="3543300" y="4362450"/>
          <p14:tracePt t="74127" x="3549650" y="4368800"/>
          <p14:tracePt t="74201" x="0" y="0"/>
        </p14:tracePtLst>
        <p14:tracePtLst>
          <p14:tracePt t="74510" x="3657600" y="4806950"/>
          <p14:tracePt t="74593" x="0" y="0"/>
        </p14:tracePtLst>
        <p14:tracePtLst>
          <p14:tracePt t="74835" x="3600450" y="5035550"/>
          <p14:tracePt t="74924" x="3600450" y="5041900"/>
          <p14:tracePt t="74938" x="3606800" y="5041900"/>
          <p14:tracePt t="74938" x="0" y="0"/>
        </p14:tracePtLst>
        <p14:tracePtLst>
          <p14:tracePt t="75291" x="3651250" y="4514850"/>
          <p14:tracePt t="75377" x="0" y="0"/>
        </p14:tracePtLst>
        <p14:tracePtLst>
          <p14:tracePt t="75611" x="3625850" y="4800600"/>
          <p14:tracePt t="75699" x="0" y="0"/>
        </p14:tracePtLst>
        <p14:tracePtLst>
          <p14:tracePt t="75915" x="3600450" y="5181600"/>
          <p14:tracePt t="76032" x="0" y="0"/>
        </p14:tracePtLst>
        <p14:tracePtLst>
          <p14:tracePt t="77051" x="3911600" y="4406900"/>
          <p14:tracePt t="77133" x="3911600" y="4394200"/>
          <p14:tracePt t="77156" x="3943350" y="4381500"/>
          <p14:tracePt t="77173" x="3994150" y="4362450"/>
          <p14:tracePt t="77178" x="4032250" y="4343400"/>
          <p14:tracePt t="77193" x="4121150" y="4318000"/>
          <p14:tracePt t="77205" x="4178300" y="4292600"/>
          <p14:tracePt t="77221" x="4311650" y="4241800"/>
          <p14:tracePt t="77238" x="4425950" y="4191000"/>
          <p14:tracePt t="77255" x="4489450" y="4165600"/>
          <p14:tracePt t="77257" x="4508500" y="4159250"/>
          <p14:tracePt t="77272" x="4527550" y="4146550"/>
          <p14:tracePt t="77289" x="4540250" y="4140200"/>
          <p14:tracePt t="77409" x="0" y="0"/>
        </p14:tracePtLst>
        <p14:tracePtLst>
          <p14:tracePt t="77755" x="5137150" y="4152900"/>
          <p14:tracePt t="77865" x="5149850" y="4152900"/>
          <p14:tracePt t="77866" x="0" y="0"/>
        </p14:tracePtLst>
        <p14:tracePtLst>
          <p14:tracePt t="78050" x="6013450" y="4121150"/>
          <p14:tracePt t="78137" x="0" y="0"/>
        </p14:tracePtLst>
        <p14:tracePtLst>
          <p14:tracePt t="78324" x="6686550" y="4114800"/>
          <p14:tracePt t="78401" x="0" y="0"/>
        </p14:tracePtLst>
        <p14:tracePtLst>
          <p14:tracePt t="78853" x="4476750" y="4832350"/>
          <p14:tracePt t="78916" x="4489450" y="4832350"/>
          <p14:tracePt t="78927" x="4521200" y="4838700"/>
          <p14:tracePt t="78938" x="4629150" y="4857750"/>
          <p14:tracePt t="78954" x="4832350" y="4876800"/>
          <p14:tracePt t="78971" x="5105400" y="4876800"/>
          <p14:tracePt t="78987" x="5499100" y="4876800"/>
          <p14:tracePt t="79004" x="5778500" y="4876800"/>
          <p14:tracePt t="79021" x="5969000" y="4876800"/>
          <p14:tracePt t="79038" x="6057900" y="4876800"/>
          <p14:tracePt t="79054" x="6076950" y="4876800"/>
          <p14:tracePt t="79071" x="6083300" y="4876800"/>
          <p14:tracePt t="79129" x="0" y="0"/>
        </p14:tracePtLst>
        <p14:tracePtLst>
          <p14:tracePt t="79865" x="4648200" y="5461000"/>
          <p14:tracePt t="79970" x="4654550" y="5461000"/>
          <p14:tracePt t="79982" x="4667250" y="5461000"/>
          <p14:tracePt t="79994" x="4705350" y="5461000"/>
          <p14:tracePt t="80005" x="4749800" y="5461000"/>
          <p14:tracePt t="80021" x="4908550" y="5486400"/>
          <p14:tracePt t="80037" x="5168900" y="5530850"/>
          <p14:tracePt t="80054" x="5715000" y="5645150"/>
          <p14:tracePt t="80070" x="6343650" y="5740400"/>
          <p14:tracePt t="80087" x="6661150" y="5765800"/>
          <p14:tracePt t="80089" x="6711950" y="5765800"/>
          <p14:tracePt t="80104" x="6756400" y="5765800"/>
          <p14:tracePt t="80120" x="6762750" y="5765800"/>
          <p14:tracePt t="80243" x="6769100" y="5765800"/>
          <p14:tracePt t="80258" x="6781800" y="5765800"/>
          <p14:tracePt t="80274" x="6800850" y="5765800"/>
          <p14:tracePt t="80287" x="6813550" y="5765800"/>
          <p14:tracePt t="80289" x="6826250" y="5765800"/>
          <p14:tracePt t="80306" x="6832600" y="5765800"/>
          <p14:tracePt t="80441" x="0" y="0"/>
        </p14:tracePtLst>
        <p14:tracePtLst>
          <p14:tracePt t="80947" x="4781550" y="4203700"/>
          <p14:tracePt t="81019" x="4806950" y="4203700"/>
          <p14:tracePt t="81038" x="4953000" y="4203700"/>
          <p14:tracePt t="81042" x="5067300" y="4203700"/>
          <p14:tracePt t="81054" x="5226050" y="4203700"/>
          <p14:tracePt t="81070" x="5657850" y="4203700"/>
          <p14:tracePt t="81087" x="6159500" y="4203700"/>
          <p14:tracePt t="81090" x="6394450" y="4203700"/>
          <p14:tracePt t="81104" x="6718300" y="4203700"/>
          <p14:tracePt t="81120" x="6877050" y="4203700"/>
          <p14:tracePt t="81137" x="6915150" y="4203700"/>
          <p14:tracePt t="81153" x="6921500" y="4203700"/>
          <p14:tracePt t="81402" x="0" y="0"/>
        </p14:tracePtLst>
        <p14:tracePtLst>
          <p14:tracePt t="82045" x="4832350" y="4762500"/>
          <p14:tracePt t="82059" x="4883150" y="4762500"/>
          <p14:tracePt t="82073" x="4997450" y="4762500"/>
          <p14:tracePt t="82087" x="5086350" y="4762500"/>
          <p14:tracePt t="82103" x="5295900" y="4762500"/>
          <p14:tracePt t="82105" x="5422900" y="4762500"/>
          <p14:tracePt t="82119" x="5556250" y="4762500"/>
          <p14:tracePt t="82121" x="5670550" y="4762500"/>
          <p14:tracePt t="82136" x="5899150" y="4762500"/>
          <p14:tracePt t="82153" x="6108700" y="4762500"/>
          <p14:tracePt t="82169" x="6267450" y="4762500"/>
          <p14:tracePt t="82186" x="6388100" y="4762500"/>
          <p14:tracePt t="82203" x="6470650" y="4762500"/>
          <p14:tracePt t="82219" x="6559550" y="4762500"/>
          <p14:tracePt t="82236" x="6635750" y="4762500"/>
          <p14:tracePt t="82253" x="6661150" y="4762500"/>
          <p14:tracePt t="82270" x="6667500" y="4762500"/>
          <p14:tracePt t="82377" x="0" y="0"/>
        </p14:tracePtLst>
        <p14:tracePtLst>
          <p14:tracePt t="83076" x="5149850" y="5429250"/>
          <p14:tracePt t="83099" x="5149850" y="5441950"/>
          <p14:tracePt t="83114" x="5194300" y="5454650"/>
          <p14:tracePt t="83127" x="5238750" y="5467350"/>
          <p14:tracePt t="83138" x="5397500" y="5486400"/>
          <p14:tracePt t="83152" x="5645150" y="5505450"/>
          <p14:tracePt t="83169" x="5981700" y="5518150"/>
          <p14:tracePt t="83186" x="6369050" y="5518150"/>
          <p14:tracePt t="83202" x="6604000" y="5518150"/>
          <p14:tracePt t="83219" x="6699250" y="5518150"/>
          <p14:tracePt t="83236" x="6718300" y="5518150"/>
          <p14:tracePt t="83329" x="0" y="0"/>
        </p14:tracePtLst>
        <p14:tracePtLst>
          <p14:tracePt t="84753" x="7029450" y="3816350"/>
          <p14:tracePt t="84760" x="7029450" y="3829050"/>
          <p14:tracePt t="84769" x="7029450" y="3841750"/>
          <p14:tracePt t="84785" x="7042150" y="3867150"/>
          <p14:tracePt t="84802" x="7054850" y="3892550"/>
          <p14:tracePt t="84819" x="7061200" y="3905250"/>
          <p14:tracePt t="84835" x="7080250" y="3949700"/>
          <p14:tracePt t="84852" x="7099300" y="4006850"/>
          <p14:tracePt t="84868" x="7131050" y="4102100"/>
          <p14:tracePt t="84885" x="7175500" y="4222750"/>
          <p14:tracePt t="84902" x="7232650" y="4337050"/>
          <p14:tracePt t="84918" x="7283450" y="4400550"/>
          <p14:tracePt t="84935" x="7327900" y="4432300"/>
          <p14:tracePt t="84937" x="7346950" y="4445000"/>
          <p14:tracePt t="84951" x="7353300" y="4451350"/>
          <p14:tracePt t="84968" x="7391400" y="4464050"/>
          <p14:tracePt t="84985" x="7410450" y="4470400"/>
          <p14:tracePt t="85002" x="7416800" y="4470400"/>
          <p14:tracePt t="85018" x="7429500" y="4476750"/>
          <p14:tracePt t="85035" x="7442200" y="4489450"/>
          <p14:tracePt t="85052" x="7448550" y="4495800"/>
          <p14:tracePt t="85069" x="7454900" y="4521200"/>
          <p14:tracePt t="85086" x="7467600" y="4578350"/>
          <p14:tracePt t="85102" x="7480300" y="4667250"/>
          <p14:tracePt t="85105" x="7493000" y="4711700"/>
          <p14:tracePt t="85118" x="7499350" y="4756150"/>
          <p14:tracePt t="85135" x="7531100" y="4851400"/>
          <p14:tracePt t="85152" x="7575550" y="4959350"/>
          <p14:tracePt t="85168" x="7607300" y="5003800"/>
          <p14:tracePt t="85185" x="7632700" y="5035550"/>
          <p14:tracePt t="85202" x="7651750" y="5060950"/>
          <p14:tracePt t="85218" x="7670800" y="5086350"/>
          <p14:tracePt t="85235" x="7689850" y="5111750"/>
          <p14:tracePt t="85252" x="7715250" y="5143500"/>
          <p14:tracePt t="85268" x="7766050" y="5200650"/>
          <p14:tracePt t="85273" x="7804150" y="5219700"/>
          <p14:tracePt t="85285" x="7842250" y="5245100"/>
          <p14:tracePt t="85302" x="7912100" y="5289550"/>
          <p14:tracePt t="85305" x="7950200" y="5302250"/>
          <p14:tracePt t="85319" x="7988300" y="5314950"/>
          <p14:tracePt t="85335" x="8032750" y="5334000"/>
          <p14:tracePt t="85337" x="8039100" y="5340350"/>
          <p14:tracePt t="85354" x="8045450" y="5340350"/>
          <p14:tracePt t="85369" x="8051800" y="5346700"/>
          <p14:tracePt t="85386" x="8051800" y="5353050"/>
          <p14:tracePt t="85402" x="8051800" y="5365750"/>
          <p14:tracePt t="85418" x="8051800" y="5378450"/>
          <p14:tracePt t="85435" x="8051800" y="5391150"/>
          <p14:tracePt t="85452" x="8051800" y="5410200"/>
          <p14:tracePt t="85468" x="8051800" y="5441950"/>
          <p14:tracePt t="85485" x="8051800" y="5473700"/>
          <p14:tracePt t="85502" x="8051800" y="5524500"/>
          <p14:tracePt t="85518" x="8102600" y="5632450"/>
          <p14:tracePt t="85521" x="8147050" y="5683250"/>
          <p14:tracePt t="85535" x="8210550" y="5734050"/>
          <p14:tracePt t="85552" x="8426450" y="5861050"/>
          <p14:tracePt t="85569" x="8553450" y="5892800"/>
          <p14:tracePt t="85585" x="8623300" y="5899150"/>
          <p14:tracePt t="85602" x="8648700" y="5899150"/>
          <p14:tracePt t="85618" x="8661400" y="5899150"/>
          <p14:tracePt t="85652" x="8680450" y="5899150"/>
          <p14:tracePt t="85669" x="8693150" y="5886450"/>
          <p14:tracePt t="85685" x="8718550" y="5867400"/>
          <p14:tracePt t="85702" x="8737600" y="5848350"/>
          <p14:tracePt t="85718" x="8756650" y="5835650"/>
          <p14:tracePt t="85735" x="8763000" y="5822950"/>
          <p14:tracePt t="85737" x="8775700" y="5816600"/>
          <p14:tracePt t="85751" x="8775700" y="5810250"/>
          <p14:tracePt t="85768" x="8794750" y="5791200"/>
          <p14:tracePt t="85785" x="8820150" y="5765800"/>
          <p14:tracePt t="85802" x="8851900" y="5740400"/>
          <p14:tracePt t="85819" x="8890000" y="5683250"/>
          <p14:tracePt t="85835" x="8934450" y="5607050"/>
          <p14:tracePt t="85852" x="8966200" y="5530850"/>
          <p14:tracePt t="85868" x="8985250" y="5435600"/>
          <p14:tracePt t="85885" x="8985250" y="5359400"/>
          <p14:tracePt t="85901" x="8966200" y="5264150"/>
          <p14:tracePt t="85918" x="8934450" y="5187950"/>
          <p14:tracePt t="85935" x="8890000" y="5156200"/>
          <p14:tracePt t="85937" x="8870950" y="5143500"/>
          <p14:tracePt t="85951" x="8851900" y="5137150"/>
          <p14:tracePt t="85968" x="8801100" y="5130800"/>
          <p14:tracePt t="85985" x="8737600" y="5130800"/>
          <p14:tracePt t="86001" x="8636000" y="5143500"/>
          <p14:tracePt t="86018" x="8547100" y="5187950"/>
          <p14:tracePt t="86035" x="8445500" y="5276850"/>
          <p14:tracePt t="86051" x="8382000" y="5397500"/>
          <p14:tracePt t="86068" x="8343900" y="5505450"/>
          <p14:tracePt t="86085" x="8343900" y="5556250"/>
          <p14:tracePt t="86102" x="8343900" y="5581650"/>
          <p14:tracePt t="86118" x="8362950" y="5594350"/>
          <p14:tracePt t="86121" x="8375650" y="5600700"/>
          <p14:tracePt t="86135" x="8394700" y="5600700"/>
          <p14:tracePt t="86151" x="8426450" y="5600700"/>
          <p14:tracePt t="86169" x="8477250" y="5600700"/>
          <p14:tracePt t="86185" x="8496300" y="5600700"/>
          <p14:tracePt t="86361" x="0" y="0"/>
        </p14:tracePtLst>
        <p14:tracePtLst>
          <p14:tracePt t="87052" x="6445250" y="3486150"/>
          <p14:tracePt t="87139" x="6457950" y="3486150"/>
          <p14:tracePt t="87158" x="6540500" y="3486150"/>
          <p14:tracePt t="87171" x="6635750" y="3486150"/>
          <p14:tracePt t="87187" x="6705600" y="3486150"/>
          <p14:tracePt t="87201" x="6731000" y="3486150"/>
          <p14:tracePt t="87218" x="6737350" y="3486150"/>
          <p14:tracePt t="87396" x="6743700" y="3486150"/>
          <p14:tracePt t="87404" x="0" y="0"/>
        </p14:tracePtLst>
        <p14:tracePtLst>
          <p14:tracePt t="87716" x="6870700" y="3486150"/>
          <p14:tracePt t="87841" x="0" y="0"/>
        </p14:tracePtLst>
        <p14:tracePtLst>
          <p14:tracePt t="88073" x="7289800" y="3473450"/>
          <p14:tracePt t="88163" x="7296150" y="3473450"/>
          <p14:tracePt t="88171" x="7308850" y="3473450"/>
          <p14:tracePt t="88184" x="7372350" y="3479800"/>
          <p14:tracePt t="88201" x="7473950" y="3498850"/>
          <p14:tracePt t="88218" x="7581900" y="3505200"/>
          <p14:tracePt t="88234" x="7677150" y="3505200"/>
          <p14:tracePt t="88251" x="7715250" y="3505200"/>
          <p14:tracePt t="88268" x="7734300" y="3505200"/>
          <p14:tracePt t="88345" x="0" y="0"/>
        </p14:tracePtLst>
        <p14:tracePtLst>
          <p14:tracePt t="88820" x="6470650" y="3486150"/>
          <p14:tracePt t="88930" x="6477000" y="3486150"/>
          <p14:tracePt t="88951" x="6559550" y="3486150"/>
          <p14:tracePt t="88967" x="6718300" y="3486150"/>
          <p14:tracePt t="88969" x="6826250" y="3486150"/>
          <p14:tracePt t="88984" x="7035800" y="3486150"/>
          <p14:tracePt t="89000" x="7258050" y="3486150"/>
          <p14:tracePt t="89017" x="7435850" y="3486150"/>
          <p14:tracePt t="89034" x="7562850" y="3486150"/>
          <p14:tracePt t="89050" x="7600950" y="3486150"/>
          <p14:tracePt t="89068" x="7620000" y="3486150"/>
          <p14:tracePt t="89209" x="0" y="0"/>
        </p14:tracePtLst>
        <p14:tracePtLst>
          <p14:tracePt t="89659" x="6375400" y="3479800"/>
          <p14:tracePt t="89733" x="6394450" y="3479800"/>
          <p14:tracePt t="89756" x="6502400" y="3479800"/>
          <p14:tracePt t="89772" x="6661150" y="3479800"/>
          <p14:tracePt t="89784" x="6851650" y="3479800"/>
          <p14:tracePt t="89800" x="6997700" y="3479800"/>
          <p14:tracePt t="89817" x="7086600" y="3479800"/>
          <p14:tracePt t="89833" x="7118350" y="3479800"/>
          <p14:tracePt t="89850" x="7124700" y="3479800"/>
          <p14:tracePt t="89867" x="7137400" y="3479800"/>
          <p14:tracePt t="89883" x="7150100" y="3479800"/>
          <p14:tracePt t="89900" x="7175500" y="3479800"/>
          <p14:tracePt t="89917" x="7213600" y="3479800"/>
          <p14:tracePt t="89933" x="7245350" y="3479800"/>
          <p14:tracePt t="89950" x="7258050" y="3479800"/>
          <p14:tracePt t="90083" x="7264400" y="3479800"/>
          <p14:tracePt t="90099" x="7277100" y="3479800"/>
          <p14:tracePt t="90117" x="7334250" y="3479800"/>
          <p14:tracePt t="90121" x="7385050" y="3479800"/>
          <p14:tracePt t="90132" x="7448550" y="3479800"/>
          <p14:tracePt t="90142" x="7524750" y="3479800"/>
          <p14:tracePt t="90153" x="7651750" y="3479800"/>
          <p14:tracePt t="90167" x="7696200" y="3479800"/>
          <p14:tracePt t="90183" x="7727950" y="3479800"/>
          <p14:tracePt t="90185" x="7734300" y="3479800"/>
          <p14:tracePt t="90498" x="0" y="0"/>
        </p14:tracePtLst>
        <p14:tracePtLst>
          <p14:tracePt t="91996" x="7404100" y="4152900"/>
          <p14:tracePt t="92114" x="7410450" y="4152900"/>
          <p14:tracePt t="92114" x="0" y="0"/>
        </p14:tracePtLst>
        <p14:tracePtLst>
          <p14:tracePt t="92370" x="7721600" y="4165600"/>
          <p14:tracePt t="92441" x="0" y="0"/>
        </p14:tracePtLst>
        <p14:tracePtLst>
          <p14:tracePt t="92625" x="8432800" y="4191000"/>
          <p14:tracePt t="92737" x="0" y="0"/>
        </p14:tracePtLst>
        <p14:tracePtLst>
          <p14:tracePt t="93571" x="7493000" y="4940300"/>
          <p14:tracePt t="93665" x="7499350" y="4940300"/>
          <p14:tracePt t="93678" x="7531100" y="4940300"/>
          <p14:tracePt t="93693" x="7658100" y="4940300"/>
          <p14:tracePt t="93703" x="7747000" y="4940300"/>
          <p14:tracePt t="93705" x="7829550" y="4940300"/>
          <p14:tracePt t="93716" x="7912100" y="4940300"/>
          <p14:tracePt t="93732" x="8070850" y="4940300"/>
          <p14:tracePt t="93749" x="8178800" y="4940300"/>
          <p14:tracePt t="93766" x="8235950" y="4940300"/>
          <p14:tracePt t="93782" x="8248650" y="4940300"/>
          <p14:tracePt t="93799" x="8261350" y="4940300"/>
          <p14:tracePt t="94025" x="0" y="0"/>
        </p14:tracePtLst>
        <p14:tracePtLst>
          <p14:tracePt t="94610" x="7334250" y="5619750"/>
          <p14:tracePt t="94667" x="7327900" y="5626100"/>
          <p14:tracePt t="94692" x="7334250" y="5632450"/>
          <p14:tracePt t="94707" x="7385050" y="5645150"/>
          <p14:tracePt t="94721" x="7512050" y="5664200"/>
          <p14:tracePt t="94734" x="7613650" y="5670550"/>
          <p14:tracePt t="94749" x="7823200" y="5670550"/>
          <p14:tracePt t="94765" x="8007350" y="5670550"/>
          <p14:tracePt t="94782" x="8096250" y="5670550"/>
          <p14:tracePt t="94799" x="8115300" y="5670550"/>
          <p14:tracePt t="94815" x="8121650" y="5670550"/>
          <p14:tracePt t="95027" x="8128000" y="5670550"/>
          <p14:tracePt t="95123" x="8140700" y="5670550"/>
          <p14:tracePt t="95133" x="8159750" y="5670550"/>
          <p14:tracePt t="95133" x="0" y="0"/>
        </p14:tracePtLst>
        <p14:tracePtLst>
          <p14:tracePt t="95602" x="8470900" y="3848100"/>
          <p14:tracePt t="95615" x="8464550" y="3873500"/>
          <p14:tracePt t="95632" x="8445500" y="3968750"/>
          <p14:tracePt t="95649" x="8432800" y="4070350"/>
          <p14:tracePt t="95664" x="8413750" y="4197350"/>
          <p14:tracePt t="95681" x="8394700" y="4356100"/>
          <p14:tracePt t="95698" x="8382000" y="4559300"/>
          <p14:tracePt t="95715" x="8369300" y="4762500"/>
          <p14:tracePt t="95731" x="8369300" y="4959350"/>
          <p14:tracePt t="95748" x="8382000" y="5162550"/>
          <p14:tracePt t="95764" x="8407400" y="5308600"/>
          <p14:tracePt t="95781" x="8432800" y="5429250"/>
          <p14:tracePt t="95798" x="8451850" y="5524500"/>
          <p14:tracePt t="95815" x="8483600" y="5594350"/>
          <p14:tracePt t="95831" x="8521700" y="5664200"/>
          <p14:tracePt t="95834" x="8540750" y="5695950"/>
          <p14:tracePt t="95848" x="8578850" y="5734050"/>
          <p14:tracePt t="95865" x="8610600" y="5759450"/>
          <p14:tracePt t="95881" x="8648700" y="5784850"/>
          <p14:tracePt t="95898" x="8693150" y="5797550"/>
          <p14:tracePt t="95915" x="8731250" y="5810250"/>
          <p14:tracePt t="95932" x="8794750" y="5835650"/>
          <p14:tracePt t="95948" x="8845550" y="5854700"/>
          <p14:tracePt t="95965" x="8877300" y="5861050"/>
          <p14:tracePt t="95981" x="8896350" y="5861050"/>
          <p14:tracePt t="95998" x="8909050" y="5861050"/>
          <p14:tracePt t="96014" x="8928100" y="5829300"/>
          <p14:tracePt t="96031" x="8947150" y="5746750"/>
          <p14:tracePt t="96033" x="8966200" y="5683250"/>
          <p14:tracePt t="96048" x="8997950" y="5518150"/>
          <p14:tracePt t="96065" x="9036050" y="5314950"/>
          <p14:tracePt t="96081" x="9055100" y="5124450"/>
          <p14:tracePt t="96098" x="9055100" y="4959350"/>
          <p14:tracePt t="96115" x="9036050" y="4775200"/>
          <p14:tracePt t="96131" x="8972550" y="4603750"/>
          <p14:tracePt t="96148" x="8909050" y="4438650"/>
          <p14:tracePt t="96165" x="8851900" y="4292600"/>
          <p14:tracePt t="96181" x="8801100" y="4178300"/>
          <p14:tracePt t="96198" x="8763000" y="4076700"/>
          <p14:tracePt t="96200" x="8750300" y="4038600"/>
          <p14:tracePt t="96214" x="8737600" y="4013200"/>
          <p14:tracePt t="96231" x="8724900" y="3962400"/>
          <p14:tracePt t="96248" x="8699500" y="3911600"/>
          <p14:tracePt t="96264" x="8693150" y="3898900"/>
          <p14:tracePt t="96281" x="8693150" y="3892550"/>
          <p14:tracePt t="96298" x="8680450" y="3879850"/>
          <p14:tracePt t="96314" x="8667750" y="3873500"/>
          <p14:tracePt t="96331" x="8648700" y="3867150"/>
          <p14:tracePt t="96348" x="8616950" y="3860800"/>
          <p14:tracePt t="96365" x="8559800" y="3848100"/>
          <p14:tracePt t="96381" x="8509000" y="3848100"/>
          <p14:tracePt t="96398" x="8451850" y="3860800"/>
          <p14:tracePt t="96415" x="8407400" y="3905250"/>
          <p14:tracePt t="96417" x="8394700" y="3930650"/>
          <p14:tracePt t="96431" x="8375650" y="3962400"/>
          <p14:tracePt t="96448" x="8331200" y="4121150"/>
          <p14:tracePt t="96464" x="8299450" y="4260850"/>
          <p14:tracePt t="96481" x="8286750" y="4413250"/>
          <p14:tracePt t="96498" x="8286750" y="4572000"/>
          <p14:tracePt t="96514" x="8299450" y="4749800"/>
          <p14:tracePt t="96531" x="8324850" y="4914900"/>
          <p14:tracePt t="96548" x="8362950" y="5073650"/>
          <p14:tracePt t="96564" x="8413750" y="5219700"/>
          <p14:tracePt t="96581" x="8451850" y="5334000"/>
          <p14:tracePt t="96598" x="8477250" y="5403850"/>
          <p14:tracePt t="96614" x="8502650" y="5448300"/>
          <p14:tracePt t="96617" x="8509000" y="5467350"/>
          <p14:tracePt t="96631" x="8521700" y="5473700"/>
          <p14:tracePt t="96648" x="8547100" y="5511800"/>
          <p14:tracePt t="96665" x="8585200" y="5530850"/>
          <p14:tracePt t="96681" x="8648700" y="5562600"/>
          <p14:tracePt t="96698" x="8712200" y="5575300"/>
          <p14:tracePt t="96715" x="8756650" y="5575300"/>
          <p14:tracePt t="96731" x="8813800" y="5568950"/>
          <p14:tracePt t="96748" x="8883650" y="5530850"/>
          <p14:tracePt t="96764" x="8940800" y="5480050"/>
          <p14:tracePt t="96781" x="9004300" y="5397500"/>
          <p14:tracePt t="96797" x="9061450" y="5270500"/>
          <p14:tracePt t="96814" x="9112250" y="5105400"/>
          <p14:tracePt t="96831" x="9156700" y="4895850"/>
          <p14:tracePt t="96833" x="9169400" y="4775200"/>
          <p14:tracePt t="96848" x="9163050" y="4540250"/>
          <p14:tracePt t="96864" x="9118600" y="4311650"/>
          <p14:tracePt t="96881" x="9055100" y="4121150"/>
          <p14:tracePt t="96898" x="9010650" y="3994150"/>
          <p14:tracePt t="96914" x="8978900" y="3911600"/>
          <p14:tracePt t="96931" x="8959850" y="3841750"/>
          <p14:tracePt t="96948" x="8947150" y="3790950"/>
          <p14:tracePt t="96964" x="8928100" y="3759200"/>
          <p14:tracePt t="96981" x="8909050" y="3733800"/>
          <p14:tracePt t="96998" x="8890000" y="3708400"/>
          <p14:tracePt t="97014" x="8877300" y="3683000"/>
          <p14:tracePt t="97031" x="8864600" y="3676650"/>
          <p14:tracePt t="97034" x="8851900" y="3670300"/>
          <p14:tracePt t="97048" x="8839200" y="3670300"/>
          <p14:tracePt t="97064" x="8813800" y="3670300"/>
          <p14:tracePt t="97081" x="8788400" y="3670300"/>
          <p14:tracePt t="97097" x="8756650" y="3676650"/>
          <p14:tracePt t="97114" x="8718550" y="3714750"/>
          <p14:tracePt t="97131" x="8655050" y="3797300"/>
          <p14:tracePt t="97148" x="8604250" y="3930650"/>
          <p14:tracePt t="97165" x="8547100" y="4095750"/>
          <p14:tracePt t="97181" x="8502650" y="4260850"/>
          <p14:tracePt t="97198" x="8483600" y="4419600"/>
          <p14:tracePt t="97215" x="8477250" y="4559300"/>
          <p14:tracePt t="97231" x="8477250" y="4673600"/>
          <p14:tracePt t="97234" x="8477250" y="4730750"/>
          <p14:tracePt t="97248" x="8483600" y="4857750"/>
          <p14:tracePt t="97264" x="8502650" y="4965700"/>
          <p14:tracePt t="97281" x="8528050" y="5080000"/>
          <p14:tracePt t="97298" x="8547100" y="5175250"/>
          <p14:tracePt t="97314" x="8591550" y="5283200"/>
          <p14:tracePt t="97331" x="8636000" y="5384800"/>
          <p14:tracePt t="97348" x="8674100" y="5473700"/>
          <p14:tracePt t="97364" x="8731250" y="5562600"/>
          <p14:tracePt t="97381" x="8769350" y="5619750"/>
          <p14:tracePt t="97398" x="8813800" y="5657850"/>
          <p14:tracePt t="97401" x="8832850" y="5670550"/>
          <p14:tracePt t="97414" x="8845550" y="5670550"/>
          <p14:tracePt t="97431" x="8864600" y="5683250"/>
          <p14:tracePt t="97448" x="8877300" y="5695950"/>
          <p14:tracePt t="97464" x="8890000" y="5695950"/>
          <p14:tracePt t="97481" x="8928100" y="5683250"/>
          <p14:tracePt t="97497" x="8972550" y="5632450"/>
          <p14:tracePt t="97514" x="9029700" y="5537200"/>
          <p14:tracePt t="97531" x="9093200" y="5397500"/>
          <p14:tracePt t="97547" x="9150350" y="5232400"/>
          <p14:tracePt t="97564" x="9175750" y="5067300"/>
          <p14:tracePt t="97581" x="9182100" y="4902200"/>
          <p14:tracePt t="97597" x="9150350" y="4718050"/>
          <p14:tracePt t="97614" x="9086850" y="4508500"/>
          <p14:tracePt t="97616" x="9055100" y="4400550"/>
          <p14:tracePt t="97631" x="8997950" y="4298950"/>
          <p14:tracePt t="97648" x="8870950" y="4089400"/>
          <p14:tracePt t="97665" x="8801100" y="3987800"/>
          <p14:tracePt t="97681" x="8763000" y="3924300"/>
          <p14:tracePt t="97698" x="8737600" y="3892550"/>
          <p14:tracePt t="97714" x="8731250" y="3879850"/>
          <p14:tracePt t="97731" x="8731250" y="3873500"/>
          <p14:tracePt t="98113" x="0" y="0"/>
        </p14:tracePtLst>
        <p14:tracePtLst>
          <p14:tracePt t="100211" x="4660900" y="4083050"/>
          <p14:tracePt t="100313" x="0" y="0"/>
        </p14:tracePtLst>
        <p14:tracePtLst>
          <p14:tracePt t="100602" x="5232400" y="4057650"/>
          <p14:tracePt t="100689" x="0" y="0"/>
        </p14:tracePtLst>
        <p14:tracePtLst>
          <p14:tracePt t="101046" x="4495800" y="4102100"/>
          <p14:tracePt t="101113" x="0" y="0"/>
        </p14:tracePtLst>
        <p14:tracePtLst>
          <p14:tracePt t="101348" x="5327650" y="4095750"/>
          <p14:tracePt t="101441" x="0" y="0"/>
        </p14:tracePtLst>
        <p14:tracePtLst>
          <p14:tracePt t="101650" x="5886450" y="4038600"/>
          <p14:tracePt t="101737" x="0" y="0"/>
        </p14:tracePtLst>
        <p14:tracePtLst>
          <p14:tracePt t="101939" x="6597650" y="4038600"/>
          <p14:tracePt t="102033" x="0" y="0"/>
        </p14:tracePtLst>
        <p14:tracePtLst>
          <p14:tracePt t="102377" x="4679950" y="4895850"/>
          <p14:tracePt t="102465" x="0" y="0"/>
        </p14:tracePtLst>
        <p14:tracePtLst>
          <p14:tracePt t="102642" x="5365750" y="4895850"/>
          <p14:tracePt t="102721" x="0" y="0"/>
        </p14:tracePtLst>
        <p14:tracePtLst>
          <p14:tracePt t="102947" x="6172200" y="4826000"/>
          <p14:tracePt t="103033" x="0" y="0"/>
        </p14:tracePtLst>
        <p14:tracePtLst>
          <p14:tracePt t="103740" x="4775200" y="5353050"/>
          <p14:tracePt t="103825" x="4781550" y="5353050"/>
          <p14:tracePt t="103826" x="0" y="0"/>
        </p14:tracePtLst>
        <p14:tracePtLst>
          <p14:tracePt t="104004" x="5537200" y="5467350"/>
          <p14:tracePt t="104097" x="0" y="0"/>
        </p14:tracePtLst>
        <p14:tracePtLst>
          <p14:tracePt t="104312" x="6457950" y="5549900"/>
          <p14:tracePt t="104417" x="0" y="0"/>
        </p14:tracePtLst>
        <p14:tracePtLst>
          <p14:tracePt t="105745" x="4438650" y="4159250"/>
          <p14:tracePt t="105792" x="4445000" y="4165600"/>
          <p14:tracePt t="105800" x="4451350" y="4165600"/>
          <p14:tracePt t="105811" x="4476750" y="4165600"/>
          <p14:tracePt t="105828" x="4552950" y="4165600"/>
          <p14:tracePt t="105844" x="4648200" y="4165600"/>
          <p14:tracePt t="105861" x="4743450" y="4165600"/>
          <p14:tracePt t="105878" x="4819650" y="4165600"/>
          <p14:tracePt t="105895" x="4857750" y="4165600"/>
          <p14:tracePt t="105897" x="4870450" y="4165600"/>
          <p14:tracePt t="105911" x="4883150" y="4165600"/>
          <p14:tracePt t="105928" x="4895850" y="4165600"/>
          <p14:tracePt t="106088" x="0" y="0"/>
        </p14:tracePtLst>
        <p14:tracePtLst>
          <p14:tracePt t="106347" x="5378450" y="4178300"/>
          <p14:tracePt t="106457" x="5391150" y="4184650"/>
          <p14:tracePt t="106457" x="0" y="0"/>
        </p14:tracePtLst>
        <p14:tracePtLst>
          <p14:tracePt t="106682" x="6096000" y="4203700"/>
          <p14:tracePt t="106768" x="0" y="0"/>
        </p14:tracePtLst>
        <p14:tracePtLst>
          <p14:tracePt t="107138" x="6470650" y="4152900"/>
          <p14:tracePt t="107208" x="0" y="0"/>
        </p14:tracePtLst>
        <p14:tracePtLst>
          <p14:tracePt t="110356" x="1752600" y="6203950"/>
          <p14:tracePt t="110371" x="1720850" y="6248400"/>
          <p14:tracePt t="110384" x="1701800" y="6330950"/>
          <p14:tracePt t="110394" x="1701800" y="6362700"/>
          <p14:tracePt t="110410" x="1701800" y="6438900"/>
          <p14:tracePt t="110427" x="1733550" y="6502400"/>
          <p14:tracePt t="110444" x="1771650" y="6534150"/>
          <p14:tracePt t="110460" x="1822450" y="6553200"/>
          <p14:tracePt t="110477" x="1873250" y="6559550"/>
          <p14:tracePt t="110493" x="1949450" y="6559550"/>
          <p14:tracePt t="110510" x="2025650" y="6527800"/>
          <p14:tracePt t="110513" x="2063750" y="6508750"/>
          <p14:tracePt t="110526" x="2101850" y="6483350"/>
          <p14:tracePt t="110543" x="2146300" y="6419850"/>
          <p14:tracePt t="110560" x="2159000" y="6337300"/>
          <p14:tracePt t="110576" x="2133600" y="6286500"/>
          <p14:tracePt t="110593" x="2063750" y="6235700"/>
          <p14:tracePt t="110610" x="1993900" y="6210300"/>
          <p14:tracePt t="110626" x="1924050" y="6197600"/>
          <p14:tracePt t="110643" x="1879600" y="6197600"/>
          <p14:tracePt t="110660" x="1822450" y="6223000"/>
          <p14:tracePt t="110677" x="1784350" y="6280150"/>
          <p14:tracePt t="110680" x="1771650" y="6305550"/>
          <p14:tracePt t="110693" x="1765300" y="6330950"/>
          <p14:tracePt t="110710" x="1758950" y="6369050"/>
          <p14:tracePt t="110713" x="1758950" y="6394450"/>
          <p14:tracePt t="110726" x="1765300" y="6426200"/>
          <p14:tracePt t="110729" x="1778000" y="6445250"/>
          <p14:tracePt t="110743" x="1797050" y="6464300"/>
          <p14:tracePt t="110760" x="1866900" y="6489700"/>
          <p14:tracePt t="110777" x="1892300" y="6489700"/>
          <p14:tracePt t="110793" x="1924050" y="6483350"/>
          <p14:tracePt t="110810" x="1943100" y="6457950"/>
          <p14:tracePt t="110826" x="1943100" y="6419850"/>
          <p14:tracePt t="110843" x="1936750" y="6362700"/>
          <p14:tracePt t="110860" x="1911350" y="6337300"/>
          <p14:tracePt t="110876" x="1879600" y="6318250"/>
          <p14:tracePt t="110893" x="1860550" y="6318250"/>
          <p14:tracePt t="110910" x="1835150" y="6318250"/>
          <p14:tracePt t="110913" x="1828800" y="6337300"/>
          <p14:tracePt t="110926" x="1822450" y="6350000"/>
          <p14:tracePt t="110943" x="1816100" y="6400800"/>
          <p14:tracePt t="110946" x="1822450" y="6438900"/>
          <p14:tracePt t="110960" x="1873250" y="6508750"/>
          <p14:tracePt t="110977" x="1974850" y="6546850"/>
          <p14:tracePt t="110993" x="2070100" y="6553200"/>
          <p14:tracePt t="111010" x="2146300" y="6553200"/>
          <p14:tracePt t="111026" x="2178050" y="6521450"/>
          <p14:tracePt t="111043" x="2178050" y="6483350"/>
          <p14:tracePt t="111060" x="2165350" y="6407150"/>
          <p14:tracePt t="111076" x="2114550" y="6350000"/>
          <p14:tracePt t="111093" x="2038350" y="6311900"/>
          <p14:tracePt t="111109" x="1987550" y="6305550"/>
          <p14:tracePt t="111126" x="1949450" y="6305550"/>
          <p14:tracePt t="111143" x="1930400" y="6330950"/>
          <p14:tracePt t="111159" x="1930400" y="6369050"/>
          <p14:tracePt t="111161" x="1930400" y="6413500"/>
          <p14:tracePt t="111176" x="1962150" y="6457950"/>
          <p14:tracePt t="111193" x="2025650" y="6477000"/>
          <p14:tracePt t="111209" x="2101850" y="6483350"/>
          <p14:tracePt t="111226" x="2190750" y="6483350"/>
          <p14:tracePt t="111243" x="2216150" y="6451600"/>
          <p14:tracePt t="111260" x="2222500" y="6419850"/>
          <p14:tracePt t="111276" x="2209800" y="6356350"/>
          <p14:tracePt t="111293" x="2171700" y="6311900"/>
          <p14:tracePt t="111309" x="2108200" y="6280150"/>
          <p14:tracePt t="111326" x="2032000" y="6261100"/>
          <p14:tracePt t="111343" x="1981200" y="6261100"/>
          <p14:tracePt t="111344" x="1962150" y="6267450"/>
          <p14:tracePt t="111359" x="1955800" y="6280150"/>
          <p14:tracePt t="111376" x="1955800" y="6362700"/>
          <p14:tracePt t="111393" x="2012950" y="6432550"/>
          <p14:tracePt t="111409" x="2108200" y="6470650"/>
          <p14:tracePt t="111426" x="2197100" y="6477000"/>
          <p14:tracePt t="111443" x="2254250" y="6477000"/>
          <p14:tracePt t="111461" x="2260600" y="6464300"/>
          <p14:tracePt t="111476" x="2241550" y="6419850"/>
          <p14:tracePt t="111493" x="2159000" y="6356350"/>
          <p14:tracePt t="111509" x="2044700" y="6318250"/>
          <p14:tracePt t="111526" x="1968500" y="6299200"/>
          <p14:tracePt t="111529" x="1943100" y="6299200"/>
          <p14:tracePt t="111543" x="1924050" y="6299200"/>
          <p14:tracePt t="111559" x="1898650" y="6311900"/>
          <p14:tracePt t="111561" x="1885950" y="6324600"/>
          <p14:tracePt t="111576" x="1879600" y="6350000"/>
          <p14:tracePt t="111593" x="1879600" y="6394450"/>
          <p14:tracePt t="111609" x="1905000" y="6413500"/>
          <p14:tracePt t="111626" x="1955800" y="6432550"/>
          <p14:tracePt t="111643" x="2000250" y="6432550"/>
          <p14:tracePt t="111659" x="2025650" y="6432550"/>
          <p14:tracePt t="111676" x="2044700" y="6426200"/>
          <p14:tracePt t="111693" x="2044700" y="6388100"/>
          <p14:tracePt t="111709" x="1987550" y="6318250"/>
          <p14:tracePt t="111712" x="1943100" y="6286500"/>
          <p14:tracePt t="111726" x="1892300" y="6254750"/>
          <p14:tracePt t="111743" x="1778000" y="6216650"/>
          <p14:tracePt t="111759" x="1727200" y="6203950"/>
          <p14:tracePt t="111762" x="1714500" y="6203950"/>
          <p14:tracePt t="111776" x="1682750" y="6210300"/>
          <p14:tracePt t="111792" x="1670050" y="6248400"/>
          <p14:tracePt t="111809" x="1682750" y="6318250"/>
          <p14:tracePt t="111826" x="1739900" y="6375400"/>
          <p14:tracePt t="111842" x="1841500" y="6413500"/>
          <p14:tracePt t="111859" x="1962150" y="6419850"/>
          <p14:tracePt t="111876" x="2044700" y="6419850"/>
          <p14:tracePt t="111892" x="2082800" y="6388100"/>
          <p14:tracePt t="111909" x="2089150" y="6343650"/>
          <p14:tracePt t="111926" x="2076450" y="6267450"/>
          <p14:tracePt t="111929" x="2057400" y="6235700"/>
          <p14:tracePt t="111943" x="2025650" y="6216650"/>
          <p14:tracePt t="111959" x="1968500" y="6197600"/>
          <p14:tracePt t="111976" x="1917700" y="6197600"/>
          <p14:tracePt t="111993" x="1892300" y="6223000"/>
          <p14:tracePt t="112009" x="1873250" y="6273800"/>
          <p14:tracePt t="112026" x="1873250" y="6324600"/>
          <p14:tracePt t="112042" x="1892300" y="6356350"/>
          <p14:tracePt t="112059" x="1936750" y="6375400"/>
          <p14:tracePt t="112076" x="1993900" y="6381750"/>
          <p14:tracePt t="112092" x="2032000" y="6381750"/>
          <p14:tracePt t="112109" x="2057400" y="6381750"/>
          <p14:tracePt t="112112" x="2057400" y="6362700"/>
          <p14:tracePt t="112126" x="2057400" y="6356350"/>
          <p14:tracePt t="112142" x="2051050" y="6311900"/>
          <p14:tracePt t="112159" x="2006600" y="6292850"/>
          <p14:tracePt t="112161" x="1981200" y="6286500"/>
          <p14:tracePt t="112176" x="1955800" y="6286500"/>
          <p14:tracePt t="112193" x="1911350" y="6292850"/>
          <p14:tracePt t="112209" x="1898650" y="6324600"/>
          <p14:tracePt t="112226" x="1892300" y="6350000"/>
          <p14:tracePt t="112243" x="1898650" y="6400800"/>
          <p14:tracePt t="112259" x="1943100" y="6445250"/>
          <p14:tracePt t="112276" x="2025650" y="6470650"/>
          <p14:tracePt t="112292" x="2095500" y="6477000"/>
          <p14:tracePt t="112309" x="2133600" y="6470650"/>
          <p14:tracePt t="112326" x="2139950" y="6445250"/>
          <p14:tracePt t="112342" x="2127250" y="6375400"/>
          <p14:tracePt t="112359" x="2070100" y="6318250"/>
          <p14:tracePt t="112361" x="2032000" y="6292850"/>
          <p14:tracePt t="112376" x="1974850" y="6280150"/>
          <p14:tracePt t="112392" x="1930400" y="6273800"/>
          <p14:tracePt t="112409" x="1898650" y="6273800"/>
          <p14:tracePt t="112426" x="1885950" y="6299200"/>
          <p14:tracePt t="112443" x="1885950" y="6330950"/>
          <p14:tracePt t="112459" x="1898650" y="6400800"/>
          <p14:tracePt t="112476" x="1943100" y="6432550"/>
          <p14:tracePt t="112493" x="2019300" y="6445250"/>
          <p14:tracePt t="112509" x="2076450" y="6445250"/>
          <p14:tracePt t="112526" x="2108200" y="6426200"/>
          <p14:tracePt t="112530" x="2108200" y="6407150"/>
          <p14:tracePt t="112542" x="2108200" y="6388100"/>
          <p14:tracePt t="112559" x="2089150" y="6324600"/>
          <p14:tracePt t="112576" x="2032000" y="6286500"/>
          <p14:tracePt t="112592" x="1993900" y="6280150"/>
          <p14:tracePt t="112609" x="1968500" y="6280150"/>
          <p14:tracePt t="112626" x="1949450" y="6280150"/>
          <p14:tracePt t="112642" x="1949450" y="6305550"/>
          <p14:tracePt t="112659" x="1955800" y="6356350"/>
          <p14:tracePt t="112676" x="1993900" y="6388100"/>
          <p14:tracePt t="112692" x="2063750" y="6419850"/>
          <p14:tracePt t="112709" x="2101850" y="6426200"/>
          <p14:tracePt t="112726" x="2114550" y="6426200"/>
          <p14:tracePt t="112742" x="2120900" y="6426200"/>
          <p14:tracePt t="112759" x="2120900" y="6407150"/>
          <p14:tracePt t="112776" x="2070100" y="6362700"/>
          <p14:tracePt t="112792" x="2025650" y="6337300"/>
          <p14:tracePt t="112809" x="2006600" y="6330950"/>
          <p14:tracePt t="112825" x="1993900" y="6330950"/>
          <p14:tracePt t="113418" x="1981200" y="6330950"/>
          <p14:tracePt t="113434" x="1968500" y="6311900"/>
          <p14:tracePt t="113446" x="1955800" y="6311900"/>
          <p14:tracePt t="113460" x="1930400" y="6286500"/>
          <p14:tracePt t="113476" x="1905000" y="6273800"/>
          <p14:tracePt t="113492" x="1885950" y="6261100"/>
          <p14:tracePt t="113509" x="1860550" y="6261100"/>
          <p14:tracePt t="113526" x="1828800" y="6254750"/>
          <p14:tracePt t="113529" x="1822450" y="6254750"/>
          <p14:tracePt t="113542" x="1803400" y="6254750"/>
          <p14:tracePt t="113559" x="1771650" y="6254750"/>
          <p14:tracePt t="113560" x="1752600" y="6254750"/>
          <p14:tracePt t="113576" x="1708150" y="6267450"/>
          <p14:tracePt t="113592" x="1663700" y="6311900"/>
          <p14:tracePt t="113609" x="1638300" y="6362700"/>
          <p14:tracePt t="113625" x="1625600" y="6413500"/>
          <p14:tracePt t="113642" x="1625600" y="6451600"/>
          <p14:tracePt t="113659" x="1638300" y="6515100"/>
          <p14:tracePt t="113675" x="1670050" y="6559550"/>
          <p14:tracePt t="113692" x="1714500" y="6584950"/>
          <p14:tracePt t="113709" x="1752600" y="6597650"/>
          <p14:tracePt t="113726" x="1778000" y="6597650"/>
          <p14:tracePt t="113729" x="1797050" y="6597650"/>
          <p14:tracePt t="113742" x="1828800" y="6597650"/>
          <p14:tracePt t="113759" x="1873250" y="6565900"/>
          <p14:tracePt t="113761" x="1898650" y="6540500"/>
          <p14:tracePt t="113775" x="1924050" y="6502400"/>
          <p14:tracePt t="113792" x="1968500" y="6324600"/>
          <p14:tracePt t="113809" x="1962150" y="6229350"/>
          <p14:tracePt t="113825" x="1917700" y="6153150"/>
          <p14:tracePt t="113842" x="1847850" y="6096000"/>
          <p14:tracePt t="113859" x="1765300" y="6064250"/>
          <p14:tracePt t="113875" x="1727200" y="6057900"/>
          <p14:tracePt t="113892" x="1689100" y="6057900"/>
          <p14:tracePt t="113909" x="1670050" y="6076950"/>
          <p14:tracePt t="113925" x="1657350" y="6127750"/>
          <p14:tracePt t="113942" x="1651000" y="6184900"/>
          <p14:tracePt t="113959" x="1651000" y="6261100"/>
          <p14:tracePt t="113976" x="1695450" y="6324600"/>
          <p14:tracePt t="113992" x="1778000" y="6381750"/>
          <p14:tracePt t="114009" x="1892300" y="6419850"/>
          <p14:tracePt t="114026" x="1962150" y="6426200"/>
          <p14:tracePt t="114042" x="1993900" y="6426200"/>
          <p14:tracePt t="114059" x="2006600" y="6394450"/>
          <p14:tracePt t="114075" x="2006600" y="6337300"/>
          <p14:tracePt t="114092" x="1981200" y="6280150"/>
          <p14:tracePt t="114109" x="1943100" y="6242050"/>
          <p14:tracePt t="114125" x="1917700" y="6229350"/>
          <p14:tracePt t="114142" x="1898650" y="6229350"/>
          <p14:tracePt t="114158" x="1879600" y="6235700"/>
          <p14:tracePt t="114161" x="1866900" y="6254750"/>
          <p14:tracePt t="114175" x="1860550" y="6286500"/>
          <p14:tracePt t="114192" x="1854200" y="6407150"/>
          <p14:tracePt t="114209" x="1866900" y="6477000"/>
          <p14:tracePt t="114226" x="1911350" y="6521450"/>
          <p14:tracePt t="114242" x="1974850" y="6540500"/>
          <p14:tracePt t="114258" x="2006600" y="6546850"/>
          <p14:tracePt t="114276" x="2038350" y="6546850"/>
          <p14:tracePt t="114292" x="2044700" y="6521450"/>
          <p14:tracePt t="114308" x="2044700" y="6477000"/>
          <p14:tracePt t="114325" x="2044700" y="6419850"/>
          <p14:tracePt t="114342" x="2012950" y="6375400"/>
          <p14:tracePt t="114358" x="1981200" y="6343650"/>
          <p14:tracePt t="114375" x="1955800" y="6337300"/>
          <p14:tracePt t="114378" x="1943100" y="6337300"/>
          <p14:tracePt t="114392" x="1930400" y="6337300"/>
          <p14:tracePt t="114408" x="1917700" y="6337300"/>
          <p14:tracePt t="114425" x="1911350" y="6337300"/>
          <p14:tracePt t="114705" x="0" y="0"/>
        </p14:tracePtLst>
        <p14:tracePtLst>
          <p14:tracePt t="115013" x="1816100" y="6210300"/>
          <p14:tracePt t="115025" x="1790700" y="6235700"/>
          <p14:tracePt t="115042" x="1778000" y="6286500"/>
          <p14:tracePt t="115058" x="1765300" y="6356350"/>
          <p14:tracePt t="115075" x="1765300" y="6407150"/>
          <p14:tracePt t="115091" x="1765300" y="6470650"/>
          <p14:tracePt t="115108" x="1809750" y="6534150"/>
          <p14:tracePt t="115125" x="1873250" y="6591300"/>
          <p14:tracePt t="115141" x="1949450" y="6635750"/>
          <p14:tracePt t="115158" x="2019300" y="6667500"/>
          <p14:tracePt t="115175" x="2089150" y="6680200"/>
          <p14:tracePt t="115192" x="2184400" y="6673850"/>
          <p14:tracePt t="115208" x="2216150" y="6629400"/>
          <p14:tracePt t="115225" x="2235200" y="6546850"/>
          <p14:tracePt t="115242" x="2235200" y="6457950"/>
          <p14:tracePt t="115258" x="2190750" y="6375400"/>
          <p14:tracePt t="115275" x="2133600" y="6299200"/>
          <p14:tracePt t="115291" x="2076450" y="6248400"/>
          <p14:tracePt t="115308" x="2044700" y="6223000"/>
          <p14:tracePt t="115325" x="2019300" y="6203950"/>
          <p14:tracePt t="115341" x="2012950" y="6197600"/>
          <p14:tracePt t="115536" x="0" y="0"/>
        </p14:tracePtLst>
        <p14:tracePtLst>
          <p14:tracePt t="115852" x="1797050" y="6343650"/>
          <p14:tracePt t="115861" x="1797050" y="6350000"/>
          <p14:tracePt t="115875" x="1797050" y="6375400"/>
          <p14:tracePt t="115891" x="1803400" y="6394450"/>
          <p14:tracePt t="115908" x="1809750" y="6407150"/>
          <p14:tracePt t="115925" x="1816100" y="6426200"/>
          <p14:tracePt t="115941" x="1828800" y="6451600"/>
          <p14:tracePt t="115958" x="1854200" y="6470650"/>
          <p14:tracePt t="115975" x="1885950" y="6496050"/>
          <p14:tracePt t="115978" x="1911350" y="6515100"/>
          <p14:tracePt t="115991" x="1943100" y="6527800"/>
          <p14:tracePt t="116008" x="2006600" y="6553200"/>
          <p14:tracePt t="116025" x="2044700" y="6553200"/>
          <p14:tracePt t="116042" x="2089150" y="6521450"/>
          <p14:tracePt t="116058" x="2120900" y="6457950"/>
          <p14:tracePt t="116075" x="2127250" y="6388100"/>
          <p14:tracePt t="116091" x="2127250" y="6324600"/>
          <p14:tracePt t="116108" x="2108200" y="6273800"/>
          <p14:tracePt t="116125" x="2070100" y="6242050"/>
          <p14:tracePt t="116141" x="2019300" y="6216650"/>
          <p14:tracePt t="116158" x="1987550" y="6203950"/>
          <p14:tracePt t="116162" x="1974850" y="6203950"/>
          <p14:tracePt t="116175" x="1962150" y="6203950"/>
          <p14:tracePt t="116191" x="1924050" y="6203950"/>
          <p14:tracePt t="116209" x="1885950" y="6229350"/>
          <p14:tracePt t="116225" x="1860550" y="6261100"/>
          <p14:tracePt t="116241" x="1841500" y="6305550"/>
          <p14:tracePt t="116258" x="1835150" y="6350000"/>
          <p14:tracePt t="116275" x="1828800" y="6394450"/>
          <p14:tracePt t="116291" x="1828800" y="6445250"/>
          <p14:tracePt t="116308" x="1841500" y="6477000"/>
          <p14:tracePt t="116324" x="1860550" y="6502400"/>
          <p14:tracePt t="116341" x="1873250" y="6508750"/>
          <p14:tracePt t="116358" x="1885950" y="6508750"/>
          <p14:tracePt t="116374" x="1905000" y="6508750"/>
          <p14:tracePt t="116378" x="1911350" y="6508750"/>
          <p14:tracePt t="116391" x="1930400" y="6508750"/>
          <p14:tracePt t="116408" x="1974850" y="6464300"/>
          <p14:tracePt t="116424" x="1981200" y="6438900"/>
          <p14:tracePt t="116441" x="1981200" y="6407150"/>
          <p14:tracePt t="116458" x="1974850" y="6388100"/>
          <p14:tracePt t="116475" x="1968500" y="6388100"/>
          <p14:tracePt t="116491" x="1962150" y="6388100"/>
          <p14:tracePt t="116508" x="1943100" y="6388100"/>
          <p14:tracePt t="116525" x="1930400" y="6400800"/>
          <p14:tracePt t="116541" x="1924050" y="6419850"/>
          <p14:tracePt t="116558" x="1924050" y="6445250"/>
          <p14:tracePt t="116574" x="1930400" y="6470650"/>
          <p14:tracePt t="116591" x="1968500" y="6489700"/>
          <p14:tracePt t="116593" x="1981200" y="6489700"/>
          <p14:tracePt t="116608" x="2032000" y="6489700"/>
          <p14:tracePt t="116624" x="2076450" y="6477000"/>
          <p14:tracePt t="116641" x="2101850" y="6438900"/>
          <p14:tracePt t="116658" x="2108200" y="6400800"/>
          <p14:tracePt t="116674" x="2108200" y="6343650"/>
          <p14:tracePt t="116691" x="2076450" y="6299200"/>
          <p14:tracePt t="116708" x="2044700" y="6267450"/>
          <p14:tracePt t="116725" x="1993900" y="6248400"/>
          <p14:tracePt t="116741" x="1955800" y="6242050"/>
          <p14:tracePt t="116758" x="1924050" y="6242050"/>
          <p14:tracePt t="116774" x="1905000" y="6267450"/>
          <p14:tracePt t="116791" x="1892300" y="6299200"/>
          <p14:tracePt t="116794" x="1892300" y="6318250"/>
          <p14:tracePt t="116808" x="1892300" y="6362700"/>
          <p14:tracePt t="116824" x="1905000" y="6394450"/>
          <p14:tracePt t="116841" x="1924050" y="6407150"/>
          <p14:tracePt t="116858" x="1930400" y="6407150"/>
          <p14:tracePt t="116874" x="1949450" y="6407150"/>
          <p14:tracePt t="116891" x="1962150" y="6381750"/>
          <p14:tracePt t="116908" x="1962150" y="6369050"/>
          <p14:tracePt t="116924" x="1962150" y="6356350"/>
          <p14:tracePt t="116941" x="1962150" y="6337300"/>
          <p14:tracePt t="116958" x="1943100" y="6337300"/>
          <p14:tracePt t="116975" x="1930400" y="6337300"/>
          <p14:tracePt t="116991" x="1917700" y="6337300"/>
          <p14:tracePt t="116993" x="1911350" y="6343650"/>
          <p14:tracePt t="117008" x="1898650" y="6381750"/>
          <p14:tracePt t="117024" x="1892300" y="6400800"/>
          <p14:tracePt t="117041" x="1892300" y="6426200"/>
          <p14:tracePt t="117057" x="1917700" y="6445250"/>
          <p14:tracePt t="117074" x="1943100" y="6451600"/>
          <p14:tracePt t="117091" x="1987550" y="6445250"/>
          <p14:tracePt t="117107" x="2006600" y="6413500"/>
          <p14:tracePt t="117124" x="2019300" y="6381750"/>
          <p14:tracePt t="117141" x="2019300" y="6356350"/>
          <p14:tracePt t="117157" x="2019300" y="6324600"/>
          <p14:tracePt t="117174" x="2000250" y="6311900"/>
          <p14:tracePt t="117191" x="1968500" y="6299200"/>
          <p14:tracePt t="117208" x="1943100" y="6299200"/>
          <p14:tracePt t="117241" x="1936750" y="6299200"/>
          <p14:tracePt t="117473" x="0" y="0"/>
        </p14:tracePtLst>
        <p14:tracePtLst>
          <p14:tracePt t="118289" x="1555750" y="6159500"/>
          <p14:tracePt t="118296" x="1543050" y="6165850"/>
          <p14:tracePt t="118307" x="1530350" y="6178550"/>
          <p14:tracePt t="118324" x="1504950" y="6223000"/>
          <p14:tracePt t="118340" x="1492250" y="6280150"/>
          <p14:tracePt t="118357" x="1485900" y="6337300"/>
          <p14:tracePt t="118373" x="1485900" y="6413500"/>
          <p14:tracePt t="118390" x="1530350" y="6508750"/>
          <p14:tracePt t="118407" x="1619250" y="6597650"/>
          <p14:tracePt t="118408" x="1682750" y="6642100"/>
          <p14:tracePt t="118424" x="1847850" y="6705600"/>
          <p14:tracePt t="118440" x="2032000" y="6737350"/>
          <p14:tracePt t="118457" x="2159000" y="6724650"/>
          <p14:tracePt t="118474" x="2228850" y="6673850"/>
          <p14:tracePt t="118490" x="2247900" y="6604000"/>
          <p14:tracePt t="118507" x="2247900" y="6546850"/>
          <p14:tracePt t="118524" x="2235200" y="6489700"/>
          <p14:tracePt t="118540" x="2216150" y="6445250"/>
          <p14:tracePt t="118557" x="2197100" y="6413500"/>
          <p14:tracePt t="118573" x="2190750" y="6400800"/>
          <p14:tracePt t="118590" x="2184400" y="6394450"/>
          <p14:tracePt t="118640" x="0" y="0"/>
        </p14:tracePtLst>
        <p14:tracePtLst>
          <p14:tracePt t="119026" x="2851150" y="6597650"/>
          <p14:tracePt t="119092" x="2863850" y="6597650"/>
          <p14:tracePt t="119107" x="2914650" y="6597650"/>
          <p14:tracePt t="119124" x="3048000" y="6597650"/>
          <p14:tracePt t="119140" x="3257550" y="6597650"/>
          <p14:tracePt t="119157" x="3511550" y="6597650"/>
          <p14:tracePt t="119161" x="3619500" y="6597650"/>
          <p14:tracePt t="119173" x="3714750" y="6597650"/>
          <p14:tracePt t="119190" x="3822700" y="6597650"/>
          <p14:tracePt t="119207" x="3848100" y="6597650"/>
          <p14:tracePt t="119208" x="3854450" y="6597650"/>
          <p14:tracePt t="119304" x="0" y="0"/>
        </p14:tracePtLst>
        <p14:tracePtLst>
          <p14:tracePt t="119771" x="4006850" y="6635750"/>
          <p14:tracePt t="119825" x="4013200" y="6635750"/>
          <p14:tracePt t="119832" x="4032250" y="6635750"/>
          <p14:tracePt t="119840" x="4076700" y="6635750"/>
          <p14:tracePt t="119856" x="4191000" y="6648450"/>
          <p14:tracePt t="119873" x="4387850" y="6686550"/>
          <p14:tracePt t="119890" x="4648200" y="6705600"/>
          <p14:tracePt t="119906" x="4953000" y="6705600"/>
          <p14:tracePt t="119923" x="5257800" y="6705600"/>
          <p14:tracePt t="119940" x="5467350" y="6705600"/>
          <p14:tracePt t="119956" x="5575300" y="6705600"/>
          <p14:tracePt t="119973" x="5607050" y="6705600"/>
          <p14:tracePt t="119990" x="5613400" y="6705600"/>
          <p14:tracePt t="120233" x="0" y="0"/>
        </p14:tracePtLst>
        <p14:tracePtLst>
          <p14:tracePt t="120651" x="4241800" y="6616700"/>
          <p14:tracePt t="120691" x="4254500" y="6616700"/>
          <p14:tracePt t="120707" x="4311650" y="6616700"/>
          <p14:tracePt t="120724" x="4413250" y="6616700"/>
          <p14:tracePt t="120740" x="4572000" y="6616700"/>
          <p14:tracePt t="120757" x="4775200" y="6616700"/>
          <p14:tracePt t="120774" x="4991100" y="6616700"/>
          <p14:tracePt t="120790" x="5226050" y="6616700"/>
          <p14:tracePt t="120793" x="5321300" y="6616700"/>
          <p14:tracePt t="120807" x="5416550" y="6616700"/>
          <p14:tracePt t="120823" x="5530850" y="6616700"/>
          <p14:tracePt t="120840" x="5575300" y="6616700"/>
          <p14:tracePt t="120856" x="5581650" y="6616700"/>
          <p14:tracePt t="12096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不规则数组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74540" y="1756696"/>
            <a:ext cx="1002107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</a:t>
            </a:r>
            <a:r>
              <a:rPr lang="zh-CN" altLang="en-US" sz="2400" noProof="0" dirty="0">
                <a:latin typeface="微软雅黑" pitchFamily="34" charset="-122"/>
                <a:ea typeface="微软雅黑" pitchFamily="34" charset="-122"/>
              </a:rPr>
              <a:t>每一行的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的列数可以不同。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不规则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二维数组时，可以只指定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第一维下标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。这时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的每个元素为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（如下所示），必须为每个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元素创建数组。例如：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x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[5][ ];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第一维的每个元素为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x[0]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];//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为每个元素创建数组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x[1]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[4];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x[2]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[3];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x[3]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x[4]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[1];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=5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//x[2].length=3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//x[4].length=1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，只能取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x[4].length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Group 65"/>
          <p:cNvGrpSpPr>
            <a:grpSpLocks/>
          </p:cNvGrpSpPr>
          <p:nvPr/>
        </p:nvGrpSpPr>
        <p:grpSpPr bwMode="auto">
          <a:xfrm>
            <a:off x="5533931" y="3263234"/>
            <a:ext cx="4792664" cy="2563812"/>
            <a:chOff x="2689" y="2188"/>
            <a:chExt cx="3019" cy="1615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964" y="255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964" y="278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964" y="3007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448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x[0][0]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448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x[1][0]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448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x[2][0]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689" y="2555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x[0]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689" y="2781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x[1]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2689" y="3007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x[2]</a:t>
              </a:r>
            </a:p>
          </p:txBody>
        </p:sp>
        <p:cxnSp>
          <p:nvCxnSpPr>
            <p:cNvPr id="45" name="AutoShape 42"/>
            <p:cNvCxnSpPr>
              <a:cxnSpLocks noChangeShapeType="1"/>
              <a:stCxn id="36" idx="3"/>
              <a:endCxn id="39" idx="1"/>
            </p:cNvCxnSpPr>
            <p:nvPr/>
          </p:nvCxnSpPr>
          <p:spPr bwMode="auto">
            <a:xfrm flipV="1">
              <a:off x="3190" y="2557"/>
              <a:ext cx="258" cy="1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3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 flipV="1">
              <a:off x="3190" y="2840"/>
              <a:ext cx="258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4"/>
            <p:cNvCxnSpPr>
              <a:cxnSpLocks noChangeShapeType="1"/>
              <a:stCxn id="38" idx="3"/>
              <a:endCxn id="41" idx="1"/>
            </p:cNvCxnSpPr>
            <p:nvPr/>
          </p:nvCxnSpPr>
          <p:spPr bwMode="auto">
            <a:xfrm>
              <a:off x="3190" y="3120"/>
              <a:ext cx="258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967" y="2188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</a:t>
              </a:r>
            </a:p>
          </p:txBody>
        </p:sp>
        <p:cxnSp>
          <p:nvCxnSpPr>
            <p:cNvPr id="49" name="AutoShape 46"/>
            <p:cNvCxnSpPr>
              <a:cxnSpLocks noChangeShapeType="1"/>
              <a:endCxn id="36" idx="0"/>
            </p:cNvCxnSpPr>
            <p:nvPr/>
          </p:nvCxnSpPr>
          <p:spPr bwMode="auto">
            <a:xfrm flipH="1">
              <a:off x="3077" y="2360"/>
              <a:ext cx="3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3900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x[0][1]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900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x[1][1]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3900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x[2][1]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352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x[0][2]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4352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x[1][2]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4352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x[2][2]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804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x[0][3]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804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x[1][3]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5256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x[0][4]</a:t>
              </a: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448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x[3][0]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900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x[3][1]</a:t>
              </a: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448" y="357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x[4][0]</a:t>
              </a: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2964" y="323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964" y="346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2689" y="3240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x[3]</a:t>
              </a: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2689" y="3466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x[4]</a:t>
              </a:r>
            </a:p>
          </p:txBody>
        </p:sp>
        <p:cxnSp>
          <p:nvCxnSpPr>
            <p:cNvPr id="66" name="AutoShape 63"/>
            <p:cNvCxnSpPr>
              <a:cxnSpLocks noChangeShapeType="1"/>
              <a:stCxn id="62" idx="3"/>
              <a:endCxn id="59" idx="1"/>
            </p:cNvCxnSpPr>
            <p:nvPr/>
          </p:nvCxnSpPr>
          <p:spPr bwMode="auto">
            <a:xfrm>
              <a:off x="3190" y="3348"/>
              <a:ext cx="258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" name="AutoShape 64"/>
            <p:cNvCxnSpPr>
              <a:cxnSpLocks noChangeShapeType="1"/>
              <a:stCxn id="63" idx="3"/>
              <a:endCxn id="61" idx="1"/>
            </p:cNvCxnSpPr>
            <p:nvPr/>
          </p:nvCxnSpPr>
          <p:spPr bwMode="auto">
            <a:xfrm>
              <a:off x="3190" y="3574"/>
              <a:ext cx="258" cy="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05"/>
    </mc:Choice>
    <mc:Fallback xmlns="">
      <p:transition spd="slow" advTm="137005"/>
    </mc:Fallback>
  </mc:AlternateContent>
  <p:extLst>
    <p:ext uri="{3A86A75C-4F4B-4683-9AE1-C65F6400EC91}">
      <p14:laserTraceLst xmlns:p14="http://schemas.microsoft.com/office/powerpoint/2010/main">
        <p14:tracePtLst>
          <p14:tracePt t="6168" x="1447800" y="2089150"/>
          <p14:tracePt t="6214" x="1517650" y="2108200"/>
          <p14:tracePt t="6225" x="1568450" y="2114550"/>
          <p14:tracePt t="6242" x="1739900" y="2133600"/>
          <p14:tracePt t="6258" x="1987550" y="2139950"/>
          <p14:tracePt t="6275" x="2374900" y="2139950"/>
          <p14:tracePt t="6292" x="2724150" y="2139950"/>
          <p14:tracePt t="6308" x="2921000" y="2139950"/>
          <p14:tracePt t="6325" x="3054350" y="2139950"/>
          <p14:tracePt t="6342" x="3086100" y="2139950"/>
          <p14:tracePt t="6358" x="3105150" y="2139950"/>
          <p14:tracePt t="6375" x="3136900" y="2139950"/>
          <p14:tracePt t="6392" x="3168650" y="2139950"/>
          <p14:tracePt t="6408" x="3187700" y="2139950"/>
          <p14:tracePt t="6425" x="3194050" y="2139950"/>
          <p14:tracePt t="6487" x="3200400" y="2139950"/>
          <p14:tracePt t="6504" x="3206750" y="2139950"/>
          <p14:tracePt t="6520" x="3219450" y="2139950"/>
          <p14:tracePt t="6538" x="3251200" y="2139950"/>
          <p14:tracePt t="6550" x="3276600" y="2139950"/>
          <p14:tracePt t="6559" x="3282950" y="2139950"/>
          <p14:tracePt t="6575" x="3302000" y="2139950"/>
          <p14:tracePt t="6639" x="3308350" y="2139950"/>
          <p14:tracePt t="6654" x="3321050" y="2139950"/>
          <p14:tracePt t="6689" x="3346450" y="2139950"/>
          <p14:tracePt t="6699" x="3365500" y="2139950"/>
          <p14:tracePt t="6709" x="3378200" y="2139950"/>
          <p14:tracePt t="6725" x="3467100" y="2139950"/>
          <p14:tracePt t="6742" x="3536950" y="2139950"/>
          <p14:tracePt t="6759" x="3594100" y="2139950"/>
          <p14:tracePt t="6775" x="3632200" y="2139950"/>
          <p14:tracePt t="6792" x="3651250" y="2139950"/>
          <p14:tracePt t="6808" x="3663950" y="2139950"/>
          <p14:tracePt t="6840" x="3670300" y="2139950"/>
          <p14:tracePt t="6855" x="3676650" y="2139950"/>
          <p14:tracePt t="6871" x="3683000" y="2139950"/>
          <p14:tracePt t="6883" x="3689350" y="2139950"/>
          <p14:tracePt t="6894" x="3695700" y="2139950"/>
          <p14:tracePt t="6920" x="3702050" y="2139950"/>
          <p14:tracePt t="6927" x="3708400" y="2139950"/>
          <p14:tracePt t="6943" x="3714750" y="2139950"/>
          <p14:tracePt t="6959" x="3727450" y="2139950"/>
          <p14:tracePt t="6975" x="3759200" y="2139950"/>
          <p14:tracePt t="6992" x="3822700" y="2139950"/>
          <p14:tracePt t="7008" x="3937000" y="2139950"/>
          <p14:tracePt t="7025" x="4083050" y="2139950"/>
          <p14:tracePt t="7041" x="4267200" y="2139950"/>
          <p14:tracePt t="7058" x="4476750" y="2139950"/>
          <p14:tracePt t="7075" x="4654550" y="2139950"/>
          <p14:tracePt t="7091" x="4813300" y="2139950"/>
          <p14:tracePt t="7108" x="4908550" y="2139950"/>
          <p14:tracePt t="7111" x="4933950" y="2139950"/>
          <p14:tracePt t="7125" x="4940300" y="2139950"/>
          <p14:tracePt t="7141" x="4959350" y="2139950"/>
          <p14:tracePt t="7327" x="0" y="0"/>
        </p14:tracePtLst>
        <p14:tracePtLst>
          <p14:tracePt t="7705" x="3975100" y="2127250"/>
          <p14:tracePt t="7760" x="4006850" y="2127250"/>
          <p14:tracePt t="7778" x="4159250" y="2127250"/>
          <p14:tracePt t="7798" x="4502150" y="2127250"/>
          <p14:tracePt t="7811" x="4679950" y="2127250"/>
          <p14:tracePt t="7825" x="5003800" y="2127250"/>
          <p14:tracePt t="7841" x="5308600" y="2127250"/>
          <p14:tracePt t="7858" x="5530850" y="2127250"/>
          <p14:tracePt t="7874" x="5664200" y="2127250"/>
          <p14:tracePt t="7878" x="5702300" y="2127250"/>
          <p14:tracePt t="7891" x="5721350" y="2127250"/>
          <p14:tracePt t="7908" x="5740400" y="2127250"/>
          <p14:tracePt t="8734" x="0" y="0"/>
        </p14:tracePtLst>
        <p14:tracePtLst>
          <p14:tracePt t="9456" x="4165600" y="2127250"/>
          <p14:tracePt t="9520" x="4184650" y="2127250"/>
          <p14:tracePt t="9537" x="4267200" y="2127250"/>
          <p14:tracePt t="9548" x="4343400" y="2127250"/>
          <p14:tracePt t="9558" x="4565650" y="2127250"/>
          <p14:tracePt t="9574" x="4908550" y="2127250"/>
          <p14:tracePt t="9591" x="5276850" y="2127250"/>
          <p14:tracePt t="9607" x="5537200" y="2127250"/>
          <p14:tracePt t="9624" x="5676900" y="2127250"/>
          <p14:tracePt t="9641" x="5715000" y="2127250"/>
          <p14:tracePt t="9657" x="5727700" y="2127250"/>
          <p14:tracePt t="10462" x="0" y="0"/>
        </p14:tracePtLst>
        <p14:tracePtLst>
          <p14:tracePt t="11729" x="5048250" y="2527300"/>
          <p14:tracePt t="11802" x="5067300" y="2527300"/>
          <p14:tracePt t="11823" x="5175250" y="2527300"/>
          <p14:tracePt t="11836" x="5238750" y="2527300"/>
          <p14:tracePt t="11851" x="5397500" y="2527300"/>
          <p14:tracePt t="11859" x="5492750" y="2527300"/>
          <p14:tracePt t="11873" x="5702300" y="2527300"/>
          <p14:tracePt t="11890" x="5911850" y="2527300"/>
          <p14:tracePt t="11906" x="6121400" y="2527300"/>
          <p14:tracePt t="11923" x="6305550" y="2527300"/>
          <p14:tracePt t="11926" x="6400800" y="2527300"/>
          <p14:tracePt t="11940" x="6489700" y="2527300"/>
          <p14:tracePt t="11956" x="6635750" y="2527300"/>
          <p14:tracePt t="11959" x="6699250" y="2527300"/>
          <p14:tracePt t="11974" x="6794500" y="2527300"/>
          <p14:tracePt t="11990" x="6870700" y="2527300"/>
          <p14:tracePt t="12006" x="6927850" y="2527300"/>
          <p14:tracePt t="12024" x="6978650" y="2527300"/>
          <p14:tracePt t="12040" x="7010400" y="2527300"/>
          <p14:tracePt t="12057" x="7035800" y="2527300"/>
          <p14:tracePt t="12073" x="7061200" y="2527300"/>
          <p14:tracePt t="12090" x="7086600" y="2527300"/>
          <p14:tracePt t="12106" x="7118350" y="2527300"/>
          <p14:tracePt t="12123" x="7143750" y="2527300"/>
          <p14:tracePt t="12140" x="7162800" y="2527300"/>
          <p14:tracePt t="12270" x="0" y="0"/>
        </p14:tracePtLst>
        <p14:tracePtLst>
          <p14:tracePt t="12760" x="5086350" y="2527300"/>
          <p14:tracePt t="12832" x="5092700" y="2527300"/>
          <p14:tracePt t="12848" x="5149850" y="2527300"/>
          <p14:tracePt t="12866" x="5245100" y="2527300"/>
          <p14:tracePt t="12870" x="5308600" y="2527300"/>
          <p14:tracePt t="12880" x="5391150" y="2527300"/>
          <p14:tracePt t="12890" x="5486400" y="2527300"/>
          <p14:tracePt t="12906" x="5721350" y="2527300"/>
          <p14:tracePt t="12923" x="5962650" y="2527300"/>
          <p14:tracePt t="12939" x="6210300" y="2527300"/>
          <p14:tracePt t="12942" x="6324600" y="2527300"/>
          <p14:tracePt t="12956" x="6432550" y="2527300"/>
          <p14:tracePt t="12958" x="6521450" y="2527300"/>
          <p14:tracePt t="12973" x="6610350" y="2527300"/>
          <p14:tracePt t="12974" x="6680200" y="2527300"/>
          <p14:tracePt t="12990" x="6832600" y="2527300"/>
          <p14:tracePt t="13006" x="6946900" y="2527300"/>
          <p14:tracePt t="13023" x="7054850" y="2527300"/>
          <p14:tracePt t="13039" x="7131050" y="2527300"/>
          <p14:tracePt t="13056" x="7162800" y="2527300"/>
          <p14:tracePt t="13073" x="7175500" y="2527300"/>
          <p14:tracePt t="14126" x="0" y="0"/>
        </p14:tracePtLst>
        <p14:tracePtLst>
          <p14:tracePt t="16729" x="1517650" y="3225800"/>
          <p14:tracePt t="16838" x="0" y="0"/>
        </p14:tracePtLst>
        <p14:tracePtLst>
          <p14:tracePt t="17138" x="1758950" y="3238500"/>
          <p14:tracePt t="17246" x="0" y="0"/>
        </p14:tracePtLst>
        <p14:tracePtLst>
          <p14:tracePt t="17680" x="2019300" y="3244850"/>
          <p14:tracePt t="17774" x="0" y="0"/>
        </p14:tracePtLst>
        <p14:tracePtLst>
          <p14:tracePt t="18685" x="2578100" y="3194050"/>
          <p14:tracePt t="18689" x="2597150" y="3194050"/>
          <p14:tracePt t="18714" x="2705100" y="3194050"/>
          <p14:tracePt t="18720" x="2762250" y="3194050"/>
          <p14:tracePt t="18731" x="2825750" y="3194050"/>
          <p14:tracePt t="18742" x="2952750" y="3194050"/>
          <p14:tracePt t="18754" x="3003550" y="3194050"/>
          <p14:tracePt t="18771" x="3111500" y="3194050"/>
          <p14:tracePt t="18774" x="3155950" y="3194050"/>
          <p14:tracePt t="18787" x="3187700" y="3194050"/>
          <p14:tracePt t="18804" x="3213100" y="3194050"/>
          <p14:tracePt t="18807" x="3219450" y="3194050"/>
          <p14:tracePt t="18821" x="3225800" y="3194050"/>
          <p14:tracePt t="18966" x="0" y="0"/>
        </p14:tracePtLst>
        <p14:tracePtLst>
          <p14:tracePt t="19729" x="3473450" y="3003550"/>
          <p14:tracePt t="19768" x="3473450" y="3022600"/>
          <p14:tracePt t="19780" x="3473450" y="3048000"/>
          <p14:tracePt t="19792" x="3473450" y="3111500"/>
          <p14:tracePt t="19804" x="3473450" y="3136900"/>
          <p14:tracePt t="19821" x="3486150" y="3206750"/>
          <p14:tracePt t="19837" x="3498850" y="3238500"/>
          <p14:tracePt t="19854" x="3505200" y="3244850"/>
          <p14:tracePt t="19871" x="3511550" y="3257550"/>
          <p14:tracePt t="19887" x="3524250" y="3257550"/>
          <p14:tracePt t="19904" x="3543300" y="3257550"/>
          <p14:tracePt t="19920" x="3568700" y="3257550"/>
          <p14:tracePt t="19937" x="3594100" y="3257550"/>
          <p14:tracePt t="19954" x="3613150" y="3257550"/>
          <p14:tracePt t="19970" x="3619500" y="3257550"/>
          <p14:tracePt t="19987" x="3638550" y="3251200"/>
          <p14:tracePt t="20004" x="3644900" y="3244850"/>
          <p14:tracePt t="20021" x="3657600" y="3232150"/>
          <p14:tracePt t="20024" x="3657600" y="3225800"/>
          <p14:tracePt t="20037" x="3670300" y="3213100"/>
          <p14:tracePt t="20054" x="3676650" y="3194050"/>
          <p14:tracePt t="20070" x="3683000" y="3175000"/>
          <p14:tracePt t="20087" x="3683000" y="3168650"/>
          <p14:tracePt t="20103" x="3683000" y="3162300"/>
          <p14:tracePt t="20120" x="3683000" y="3155950"/>
          <p14:tracePt t="20137" x="3683000" y="3143250"/>
          <p14:tracePt t="20167" x="3683000" y="3136900"/>
          <p14:tracePt t="20230" x="0" y="0"/>
        </p14:tracePtLst>
        <p14:tracePtLst>
          <p14:tracePt t="20715" x="3492500" y="3048000"/>
          <p14:tracePt t="20768" x="3492500" y="3060700"/>
          <p14:tracePt t="20782" x="3492500" y="3079750"/>
          <p14:tracePt t="20793" x="3492500" y="3086100"/>
          <p14:tracePt t="20804" x="3492500" y="3098800"/>
          <p14:tracePt t="20820" x="3492500" y="3117850"/>
          <p14:tracePt t="20823" x="3492500" y="3124200"/>
          <p14:tracePt t="20838" x="3492500" y="3130550"/>
          <p14:tracePt t="20854" x="3492500" y="3143250"/>
          <p14:tracePt t="20903" x="3492500" y="3149600"/>
          <p14:tracePt t="20912" x="3498850" y="3155950"/>
          <p14:tracePt t="20920" x="3498850" y="3162300"/>
          <p14:tracePt t="20937" x="3511550" y="3162300"/>
          <p14:tracePt t="20954" x="3530600" y="3162300"/>
          <p14:tracePt t="20970" x="3562350" y="3162300"/>
          <p14:tracePt t="20974" x="3587750" y="3162300"/>
          <p14:tracePt t="20987" x="3613150" y="3162300"/>
          <p14:tracePt t="21004" x="3651250" y="3168650"/>
          <p14:tracePt t="21021" x="3683000" y="3175000"/>
          <p14:tracePt t="21039" x="3689350" y="3175000"/>
          <p14:tracePt t="21071" x="3695700" y="3181350"/>
          <p14:tracePt t="21094" x="3695700" y="3194050"/>
          <p14:tracePt t="21104" x="3689350" y="3194050"/>
          <p14:tracePt t="21120" x="3670300" y="3206750"/>
          <p14:tracePt t="21137" x="3632200" y="3232150"/>
          <p14:tracePt t="21154" x="3600450" y="3238500"/>
          <p14:tracePt t="21158" x="3581400" y="3244850"/>
          <p14:tracePt t="21170" x="3575050" y="3244850"/>
          <p14:tracePt t="21187" x="3536950" y="3244850"/>
          <p14:tracePt t="21191" x="3530600" y="3244850"/>
          <p14:tracePt t="21204" x="3517900" y="3244850"/>
          <p14:tracePt t="21206" x="3511550" y="3244850"/>
          <p14:tracePt t="21237" x="3505200" y="3244850"/>
          <p14:tracePt t="21310" x="3498850" y="3244850"/>
          <p14:tracePt t="21327" x="3492500" y="3238500"/>
          <p14:tracePt t="21335" x="3492500" y="3225800"/>
          <p14:tracePt t="21351" x="3486150" y="3219450"/>
          <p14:tracePt t="21367" x="3486150" y="3213100"/>
          <p14:tracePt t="21374" x="0" y="0"/>
        </p14:tracePtLst>
        <p14:tracePtLst>
          <p14:tracePt t="21842" x="3486150" y="3041650"/>
          <p14:tracePt t="21904" x="3486150" y="3035300"/>
          <p14:tracePt t="21920" x="3498850" y="3035300"/>
          <p14:tracePt t="21931" x="3505200" y="3035300"/>
          <p14:tracePt t="21940" x="3517900" y="3035300"/>
          <p14:tracePt t="21953" x="3536950" y="3035300"/>
          <p14:tracePt t="21970" x="3549650" y="3035300"/>
          <p14:tracePt t="21986" x="3556000" y="3035300"/>
          <p14:tracePt t="22003" x="3562350" y="3035300"/>
          <p14:tracePt t="22020" x="3568700" y="3035300"/>
          <p14:tracePt t="22037" x="3575050" y="3035300"/>
          <p14:tracePt t="22254" x="0" y="0"/>
        </p14:tracePtLst>
        <p14:tracePtLst>
          <p14:tracePt t="22890" x="3695700" y="3054350"/>
          <p14:tracePt t="22954" x="3702050" y="3060700"/>
          <p14:tracePt t="22979" x="3708400" y="3111500"/>
          <p14:tracePt t="22992" x="3714750" y="3149600"/>
          <p14:tracePt t="23008" x="3721100" y="3175000"/>
          <p14:tracePt t="23019" x="3721100" y="3181350"/>
          <p14:tracePt t="23036" x="3721100" y="3206750"/>
          <p14:tracePt t="23053" x="3727450" y="3225800"/>
          <p14:tracePt t="23070" x="3733800" y="3232150"/>
          <p14:tracePt t="23086" x="3740150" y="3244850"/>
          <p14:tracePt t="23110" x="3746500" y="3244850"/>
          <p14:tracePt t="23150" x="3752850" y="3244850"/>
          <p14:tracePt t="23191" x="3759200" y="3244850"/>
          <p14:tracePt t="23216" x="3765550" y="3244850"/>
          <p14:tracePt t="23229" x="3771900" y="3244850"/>
          <p14:tracePt t="23243" x="3784600" y="3244850"/>
          <p14:tracePt t="23253" x="3790950" y="3244850"/>
          <p14:tracePt t="23270" x="3816350" y="3244850"/>
          <p14:tracePt t="23286" x="3835400" y="3244850"/>
          <p14:tracePt t="23303" x="3841750" y="3244850"/>
          <p14:tracePt t="23320" x="3848100" y="3244850"/>
          <p14:tracePt t="23486" x="0" y="0"/>
        </p14:tracePtLst>
        <p14:tracePtLst>
          <p14:tracePt t="23881" x="3879850" y="3035300"/>
          <p14:tracePt t="23899" x="3886200" y="3035300"/>
          <p14:tracePt t="23914" x="3911600" y="3035300"/>
          <p14:tracePt t="23925" x="3930650" y="3035300"/>
          <p14:tracePt t="23927" x="3949700" y="3035300"/>
          <p14:tracePt t="23938" x="3962400" y="3035300"/>
          <p14:tracePt t="23952" x="3987800" y="3035300"/>
          <p14:tracePt t="24136" x="3994150" y="3035300"/>
          <p14:tracePt t="24156" x="3994150" y="3048000"/>
          <p14:tracePt t="24180" x="3975100" y="3098800"/>
          <p14:tracePt t="24182" x="3975100" y="3117850"/>
          <p14:tracePt t="24196" x="3975100" y="3130550"/>
          <p14:tracePt t="24207" x="3968750" y="3162300"/>
          <p14:tracePt t="24219" x="3968750" y="3175000"/>
          <p14:tracePt t="24236" x="3968750" y="3194050"/>
          <p14:tracePt t="24252" x="3968750" y="3200400"/>
          <p14:tracePt t="24269" x="3968750" y="3206750"/>
          <p14:tracePt t="24286" x="3968750" y="3213100"/>
          <p14:tracePt t="24577" x="3962400" y="3219450"/>
          <p14:tracePt t="24601" x="3956050" y="3219450"/>
          <p14:tracePt t="24610" x="0" y="0"/>
        </p14:tracePtLst>
        <p14:tracePtLst>
          <p14:tracePt t="27526" x="1187450" y="3130550"/>
          <p14:tracePt t="27559" x="1181100" y="3130550"/>
          <p14:tracePt t="27569" x="1181100" y="3136900"/>
          <p14:tracePt t="27585" x="1200150" y="3143250"/>
          <p14:tracePt t="27601" x="1250950" y="3155950"/>
          <p14:tracePt t="27619" x="1346200" y="3168650"/>
          <p14:tracePt t="27635" x="1485900" y="3194050"/>
          <p14:tracePt t="27639" x="1581150" y="3206750"/>
          <p14:tracePt t="27651" x="1689100" y="3213100"/>
          <p14:tracePt t="27668" x="1924050" y="3213100"/>
          <p14:tracePt t="27685" x="2273300" y="3213100"/>
          <p14:tracePt t="27687" x="2463800" y="3213100"/>
          <p14:tracePt t="27702" x="2832100" y="3213100"/>
          <p14:tracePt t="27718" x="3098800" y="3213100"/>
          <p14:tracePt t="27735" x="3289300" y="3213100"/>
          <p14:tracePt t="27751" x="3429000" y="3213100"/>
          <p14:tracePt t="27768" x="3524250" y="3213100"/>
          <p14:tracePt t="27785" x="3613150" y="3213100"/>
          <p14:tracePt t="27801" x="3676650" y="3213100"/>
          <p14:tracePt t="27818" x="3714750" y="3213100"/>
          <p14:tracePt t="27822" x="3721100" y="3213100"/>
          <p14:tracePt t="27835" x="3727450" y="3213100"/>
          <p14:tracePt t="27852" x="3740150" y="3213100"/>
          <p14:tracePt t="27854" x="3746500" y="3213100"/>
          <p14:tracePt t="27869" x="3752850" y="3213100"/>
          <p14:tracePt t="27885" x="3778250" y="3206750"/>
          <p14:tracePt t="27901" x="3810000" y="3187700"/>
          <p14:tracePt t="27918" x="3829050" y="3175000"/>
          <p14:tracePt t="27935" x="3854450" y="3162300"/>
          <p14:tracePt t="27951" x="3860800" y="3149600"/>
          <p14:tracePt t="27968" x="3873500" y="3143250"/>
          <p14:tracePt t="27985" x="3873500" y="3136900"/>
          <p14:tracePt t="28001" x="3873500" y="3130550"/>
          <p14:tracePt t="28018" x="3873500" y="3117850"/>
          <p14:tracePt t="28035" x="3873500" y="3098800"/>
          <p14:tracePt t="28038" x="3867150" y="3086100"/>
          <p14:tracePt t="28052" x="3848100" y="3073400"/>
          <p14:tracePt t="28068" x="3784600" y="3048000"/>
          <p14:tracePt t="28086" x="3575050" y="2984500"/>
          <p14:tracePt t="28102" x="3384550" y="2946400"/>
          <p14:tracePt t="28119" x="3206750" y="2927350"/>
          <p14:tracePt t="28135" x="3067050" y="2921000"/>
          <p14:tracePt t="28151" x="2946400" y="2921000"/>
          <p14:tracePt t="28168" x="2851150" y="2921000"/>
          <p14:tracePt t="28184" x="2755900" y="2921000"/>
          <p14:tracePt t="28201" x="2647950" y="2921000"/>
          <p14:tracePt t="28218" x="2533650" y="2921000"/>
          <p14:tracePt t="28234" x="2413000" y="2921000"/>
          <p14:tracePt t="28251" x="2330450" y="2921000"/>
          <p14:tracePt t="28267" x="2286000" y="2921000"/>
          <p14:tracePt t="28284" x="2279650" y="2921000"/>
          <p14:tracePt t="28374" x="0" y="0"/>
        </p14:tracePtLst>
        <p14:tracePtLst>
          <p14:tracePt t="28987" x="5873750" y="3556000"/>
          <p14:tracePt t="29001" x="5822950" y="3651250"/>
          <p14:tracePt t="29017" x="5784850" y="3752850"/>
          <p14:tracePt t="29034" x="5753100" y="3854450"/>
          <p14:tracePt t="29051" x="5721350" y="3968750"/>
          <p14:tracePt t="29067" x="5708650" y="4076700"/>
          <p14:tracePt t="29070" x="5708650" y="4121150"/>
          <p14:tracePt t="29084" x="5708650" y="4171950"/>
          <p14:tracePt t="29101" x="5708650" y="4311650"/>
          <p14:tracePt t="29102" x="5715000" y="4375150"/>
          <p14:tracePt t="29118" x="5759450" y="4508500"/>
          <p14:tracePt t="29134" x="5810250" y="4629150"/>
          <p14:tracePt t="29151" x="5848350" y="4737100"/>
          <p14:tracePt t="29167" x="5892800" y="4826000"/>
          <p14:tracePt t="29184" x="5943600" y="4921250"/>
          <p14:tracePt t="29201" x="6013450" y="5010150"/>
          <p14:tracePt t="29217" x="6076950" y="5092700"/>
          <p14:tracePt t="29234" x="6146800" y="5168900"/>
          <p14:tracePt t="29250" x="6248400" y="5251450"/>
          <p14:tracePt t="29253" x="6318250" y="5289550"/>
          <p14:tracePt t="29267" x="6407150" y="5321300"/>
          <p14:tracePt t="29284" x="6616700" y="5403850"/>
          <p14:tracePt t="29286" x="6769100" y="5448300"/>
          <p14:tracePt t="29301" x="6934200" y="5480050"/>
          <p14:tracePt t="29303" x="7124700" y="5518150"/>
          <p14:tracePt t="29317" x="7575550" y="5575300"/>
          <p14:tracePt t="29334" x="8058150" y="5588000"/>
          <p14:tracePt t="29351" x="8553450" y="5588000"/>
          <p14:tracePt t="29367" x="9067800" y="5588000"/>
          <p14:tracePt t="29384" x="9594850" y="5581650"/>
          <p14:tracePt t="29400" x="10090150" y="5505450"/>
          <p14:tracePt t="29417" x="10414000" y="5416550"/>
          <p14:tracePt t="29434" x="10579100" y="5346700"/>
          <p14:tracePt t="29450" x="10668000" y="5276850"/>
          <p14:tracePt t="29467" x="10731500" y="5181600"/>
          <p14:tracePt t="29484" x="10788650" y="5048250"/>
          <p14:tracePt t="29500" x="10839450" y="4902200"/>
          <p14:tracePt t="29517" x="10883900" y="4699000"/>
          <p14:tracePt t="29534" x="10883900" y="4572000"/>
          <p14:tracePt t="29550" x="10883900" y="4451350"/>
          <p14:tracePt t="29567" x="10864850" y="4330700"/>
          <p14:tracePt t="29584" x="10807700" y="4216400"/>
          <p14:tracePt t="29601" x="10699750" y="4108450"/>
          <p14:tracePt t="29617" x="10553700" y="4006850"/>
          <p14:tracePt t="29634" x="10356850" y="3911600"/>
          <p14:tracePt t="29651" x="10160000" y="3854450"/>
          <p14:tracePt t="29667" x="9956800" y="3810000"/>
          <p14:tracePt t="29670" x="9848850" y="3790950"/>
          <p14:tracePt t="29684" x="9740900" y="3771900"/>
          <p14:tracePt t="29700" x="9563100" y="3752850"/>
          <p14:tracePt t="29702" x="9499600" y="3752850"/>
          <p14:tracePt t="29717" x="9372600" y="3752850"/>
          <p14:tracePt t="29734" x="9251950" y="3752850"/>
          <p14:tracePt t="29750" x="9086850" y="3746500"/>
          <p14:tracePt t="29767" x="8870950" y="3740150"/>
          <p14:tracePt t="29784" x="8610600" y="3740150"/>
          <p14:tracePt t="29800" x="8401050" y="3740150"/>
          <p14:tracePt t="29817" x="8280400" y="3740150"/>
          <p14:tracePt t="29834" x="8242300" y="3740150"/>
          <p14:tracePt t="29850" x="8235950" y="3740150"/>
          <p14:tracePt t="29902" x="0" y="0"/>
        </p14:tracePtLst>
        <p14:tracePtLst>
          <p14:tracePt t="30689" x="1212850" y="3270250"/>
          <p14:tracePt t="30712" x="1231900" y="3282950"/>
          <p14:tracePt t="30728" x="1270000" y="3302000"/>
          <p14:tracePt t="30745" x="1352550" y="3314700"/>
          <p14:tracePt t="30754" x="1409700" y="3333750"/>
          <p14:tracePt t="30767" x="1574800" y="3346450"/>
          <p14:tracePt t="30783" x="1803400" y="3346450"/>
          <p14:tracePt t="30800" x="2082800" y="3346450"/>
          <p14:tracePt t="30817" x="2432050" y="3346450"/>
          <p14:tracePt t="30834" x="2755900" y="3346450"/>
          <p14:tracePt t="30850" x="3041650" y="3346450"/>
          <p14:tracePt t="30867" x="3276600" y="3346450"/>
          <p14:tracePt t="30870" x="3371850" y="3346450"/>
          <p14:tracePt t="30883" x="3448050" y="3346450"/>
          <p14:tracePt t="30900" x="3575050" y="3346450"/>
          <p14:tracePt t="30903" x="3625850" y="3340100"/>
          <p14:tracePt t="30917" x="3670300" y="3333750"/>
          <p14:tracePt t="30933" x="3746500" y="3308350"/>
          <p14:tracePt t="30950" x="3778250" y="3289300"/>
          <p14:tracePt t="30967" x="3803650" y="3270250"/>
          <p14:tracePt t="30983" x="3822700" y="3244850"/>
          <p14:tracePt t="31000" x="3835400" y="3232150"/>
          <p14:tracePt t="31017" x="3848100" y="3206750"/>
          <p14:tracePt t="31033" x="3854450" y="3200400"/>
          <p14:tracePt t="31050" x="3854450" y="3175000"/>
          <p14:tracePt t="31066" x="3854450" y="3136900"/>
          <p14:tracePt t="31083" x="3854450" y="3105150"/>
          <p14:tracePt t="31100" x="3841750" y="3079750"/>
          <p14:tracePt t="31102" x="3835400" y="3073400"/>
          <p14:tracePt t="31117" x="3822700" y="3060700"/>
          <p14:tracePt t="31133" x="3784600" y="3035300"/>
          <p14:tracePt t="31150" x="3695700" y="3009900"/>
          <p14:tracePt t="31167" x="3524250" y="2971800"/>
          <p14:tracePt t="31183" x="3295650" y="2927350"/>
          <p14:tracePt t="31200" x="2978150" y="2863850"/>
          <p14:tracePt t="31216" x="2635250" y="2832100"/>
          <p14:tracePt t="31233" x="2305050" y="2819400"/>
          <p14:tracePt t="31250" x="2025650" y="2819400"/>
          <p14:tracePt t="31266" x="1816100" y="2819400"/>
          <p14:tracePt t="31283" x="1657350" y="2819400"/>
          <p14:tracePt t="31285" x="1581150" y="2819400"/>
          <p14:tracePt t="31300" x="1504950" y="2819400"/>
          <p14:tracePt t="31317" x="1409700" y="2838450"/>
          <p14:tracePt t="31319" x="1352550" y="2844800"/>
          <p14:tracePt t="31334" x="1270000" y="2876550"/>
          <p14:tracePt t="31350" x="1206500" y="2901950"/>
          <p14:tracePt t="31367" x="1162050" y="2927350"/>
          <p14:tracePt t="31383" x="1136650" y="2946400"/>
          <p14:tracePt t="31400" x="1123950" y="2965450"/>
          <p14:tracePt t="31416" x="1123950" y="2978150"/>
          <p14:tracePt t="31433" x="1123950" y="3003550"/>
          <p14:tracePt t="31450" x="1123950" y="3022600"/>
          <p14:tracePt t="31466" x="1123950" y="3048000"/>
          <p14:tracePt t="31483" x="1123950" y="3073400"/>
          <p14:tracePt t="31486" x="1130300" y="3079750"/>
          <p14:tracePt t="31500" x="1136650" y="3086100"/>
          <p14:tracePt t="31516" x="1143000" y="3092450"/>
          <p14:tracePt t="31630" x="0" y="0"/>
        </p14:tracePtLst>
        <p14:tracePtLst>
          <p14:tracePt t="32512" x="6007100" y="3365500"/>
          <p14:tracePt t="32526" x="6007100" y="3390900"/>
          <p14:tracePt t="32543" x="6007100" y="3422650"/>
          <p14:tracePt t="32553" x="6007100" y="3448050"/>
          <p14:tracePt t="32566" x="6007100" y="3486150"/>
          <p14:tracePt t="32583" x="6026150" y="3524250"/>
          <p14:tracePt t="32600" x="6057900" y="3562350"/>
          <p14:tracePt t="32616" x="6096000" y="3581400"/>
          <p14:tracePt t="32633" x="6146800" y="3606800"/>
          <p14:tracePt t="32650" x="6191250" y="3606800"/>
          <p14:tracePt t="32666" x="6223000" y="3606800"/>
          <p14:tracePt t="32683" x="6254750" y="3606800"/>
          <p14:tracePt t="32699" x="6267450" y="3587750"/>
          <p14:tracePt t="32716" x="6273800" y="3556000"/>
          <p14:tracePt t="32718" x="6273800" y="3536950"/>
          <p14:tracePt t="32733" x="6273800" y="3498850"/>
          <p14:tracePt t="32750" x="6273800" y="3460750"/>
          <p14:tracePt t="32766" x="6267450" y="3429000"/>
          <p14:tracePt t="32783" x="6267450" y="3416300"/>
          <p14:tracePt t="32799" x="6261100" y="3403600"/>
          <p14:tracePt t="32830" x="6254750" y="3397250"/>
          <p14:tracePt t="32870" x="0" y="0"/>
        </p14:tracePtLst>
        <p14:tracePtLst>
          <p14:tracePt t="33337" x="5842000" y="3740150"/>
          <p14:tracePt t="33375" x="5835650" y="3740150"/>
          <p14:tracePt t="33390" x="5835650" y="3765550"/>
          <p14:tracePt t="33403" x="5835650" y="3790950"/>
          <p14:tracePt t="33417" x="5835650" y="3854450"/>
          <p14:tracePt t="33433" x="5835650" y="3949700"/>
          <p14:tracePt t="33449" x="5835650" y="4076700"/>
          <p14:tracePt t="33466" x="5835650" y="4222750"/>
          <p14:tracePt t="33483" x="5835650" y="4375150"/>
          <p14:tracePt t="33499" x="5835650" y="4521200"/>
          <p14:tracePt t="33503" x="5835650" y="4591050"/>
          <p14:tracePt t="33516" x="5835650" y="4667250"/>
          <p14:tracePt t="33533" x="5854700" y="4800600"/>
          <p14:tracePt t="33537" x="5861050" y="4851400"/>
          <p14:tracePt t="33549" x="5873750" y="4965700"/>
          <p14:tracePt t="33566" x="5892800" y="5073650"/>
          <p14:tracePt t="33583" x="5905500" y="5168900"/>
          <p14:tracePt t="33600" x="5924550" y="5251450"/>
          <p14:tracePt t="33616" x="5937250" y="5308600"/>
          <p14:tracePt t="33633" x="5943600" y="5353050"/>
          <p14:tracePt t="33649" x="5943600" y="5372100"/>
          <p14:tracePt t="33666" x="5949950" y="5391150"/>
          <p14:tracePt t="33682" x="5956300" y="5410200"/>
          <p14:tracePt t="33699" x="5962650" y="5416550"/>
          <p14:tracePt t="33719" x="5962650" y="5422900"/>
          <p14:tracePt t="33744" x="5962650" y="5429250"/>
          <p14:tracePt t="33753" x="5962650" y="5435600"/>
          <p14:tracePt t="33766" x="5969000" y="5435600"/>
          <p14:tracePt t="33782" x="5975350" y="5454650"/>
          <p14:tracePt t="33799" x="5981700" y="5486400"/>
          <p14:tracePt t="33816" x="6000750" y="5511800"/>
          <p14:tracePt t="33832" x="6019800" y="5549900"/>
          <p14:tracePt t="33849" x="6045200" y="5581650"/>
          <p14:tracePt t="33866" x="6064250" y="5613400"/>
          <p14:tracePt t="33883" x="6096000" y="5645150"/>
          <p14:tracePt t="33899" x="6127750" y="5664200"/>
          <p14:tracePt t="33902" x="6146800" y="5676900"/>
          <p14:tracePt t="33916" x="6159500" y="5683250"/>
          <p14:tracePt t="33932" x="6191250" y="5695950"/>
          <p14:tracePt t="33934" x="6203950" y="5695950"/>
          <p14:tracePt t="33949" x="6235700" y="5702300"/>
          <p14:tracePt t="33965" x="6273800" y="5702300"/>
          <p14:tracePt t="33982" x="6305550" y="5702300"/>
          <p14:tracePt t="33999" x="6337300" y="5689600"/>
          <p14:tracePt t="34016" x="6356350" y="5676900"/>
          <p14:tracePt t="34032" x="6375400" y="5651500"/>
          <p14:tracePt t="34049" x="6394450" y="5632450"/>
          <p14:tracePt t="34066" x="6419850" y="5594350"/>
          <p14:tracePt t="34083" x="6445250" y="5530850"/>
          <p14:tracePt t="34100" x="6477000" y="5448300"/>
          <p14:tracePt t="34116" x="6489700" y="5353050"/>
          <p14:tracePt t="34118" x="6508750" y="5283200"/>
          <p14:tracePt t="34133" x="6515100" y="5219700"/>
          <p14:tracePt t="34150" x="6540500" y="5003800"/>
          <p14:tracePt t="34166" x="6540500" y="4870450"/>
          <p14:tracePt t="34182" x="6515100" y="4724400"/>
          <p14:tracePt t="34199" x="6483350" y="4597400"/>
          <p14:tracePt t="34216" x="6457950" y="4483100"/>
          <p14:tracePt t="34232" x="6426200" y="4394200"/>
          <p14:tracePt t="34249" x="6407150" y="4311650"/>
          <p14:tracePt t="34266" x="6394450" y="4241800"/>
          <p14:tracePt t="34282" x="6381750" y="4184650"/>
          <p14:tracePt t="34299" x="6369050" y="4127500"/>
          <p14:tracePt t="34302" x="6362700" y="4102100"/>
          <p14:tracePt t="34316" x="6356350" y="4076700"/>
          <p14:tracePt t="34333" x="6343650" y="4013200"/>
          <p14:tracePt t="34350" x="6330950" y="3975100"/>
          <p14:tracePt t="34366" x="6324600" y="3943350"/>
          <p14:tracePt t="34382" x="6318250" y="3917950"/>
          <p14:tracePt t="34399" x="6311900" y="3886200"/>
          <p14:tracePt t="34416" x="6299200" y="3860800"/>
          <p14:tracePt t="34433" x="6292850" y="3822700"/>
          <p14:tracePt t="34449" x="6280150" y="3803650"/>
          <p14:tracePt t="34465" x="6267450" y="3771900"/>
          <p14:tracePt t="34482" x="6261100" y="3765550"/>
          <p14:tracePt t="34499" x="6248400" y="3752850"/>
          <p14:tracePt t="34515" x="6235700" y="3740150"/>
          <p14:tracePt t="34518" x="6229350" y="3740150"/>
          <p14:tracePt t="34532" x="6216650" y="3733800"/>
          <p14:tracePt t="34536" x="6216650" y="3727450"/>
          <p14:tracePt t="34550" x="6203950" y="3727450"/>
          <p14:tracePt t="34566" x="6184900" y="3727450"/>
          <p14:tracePt t="34582" x="6165850" y="3727450"/>
          <p14:tracePt t="34599" x="6134100" y="3727450"/>
          <p14:tracePt t="34616" x="6083300" y="3727450"/>
          <p14:tracePt t="34633" x="6045200" y="3740150"/>
          <p14:tracePt t="34649" x="6000750" y="3752850"/>
          <p14:tracePt t="34666" x="5969000" y="3765550"/>
          <p14:tracePt t="34682" x="5943600" y="3790950"/>
          <p14:tracePt t="34699" x="5918200" y="3810000"/>
          <p14:tracePt t="34715" x="5899150" y="3829050"/>
          <p14:tracePt t="34732" x="5880100" y="3867150"/>
          <p14:tracePt t="34735" x="5873750" y="3886200"/>
          <p14:tracePt t="34749" x="5867400" y="3905250"/>
          <p14:tracePt t="34765" x="5842000" y="4000500"/>
          <p14:tracePt t="34782" x="5829300" y="4070350"/>
          <p14:tracePt t="34799" x="5822950" y="4146550"/>
          <p14:tracePt t="34815" x="5822950" y="4235450"/>
          <p14:tracePt t="34832" x="5822950" y="4324350"/>
          <p14:tracePt t="34849" x="5822950" y="4419600"/>
          <p14:tracePt t="34866" x="5835650" y="4508500"/>
          <p14:tracePt t="34882" x="5848350" y="4597400"/>
          <p14:tracePt t="34885" x="5861050" y="4641850"/>
          <p14:tracePt t="34899" x="5867400" y="4686300"/>
          <p14:tracePt t="34916" x="5867400" y="4781550"/>
          <p14:tracePt t="34919" x="5867400" y="4838700"/>
          <p14:tracePt t="34932" x="5873750" y="4902200"/>
          <p14:tracePt t="34949" x="5880100" y="5016500"/>
          <p14:tracePt t="34966" x="5899150" y="5194300"/>
          <p14:tracePt t="34982" x="5911850" y="5308600"/>
          <p14:tracePt t="34999" x="5930900" y="5397500"/>
          <p14:tracePt t="35015" x="5943600" y="5461000"/>
          <p14:tracePt t="35032" x="5956300" y="5492750"/>
          <p14:tracePt t="35048" x="5962650" y="5524500"/>
          <p14:tracePt t="35065" x="5969000" y="5530850"/>
          <p14:tracePt t="35082" x="5969000" y="5543550"/>
          <p14:tracePt t="35099" x="5975350" y="5543550"/>
          <p14:tracePt t="35126" x="5981700" y="5549900"/>
          <p14:tracePt t="35175" x="5994400" y="5549900"/>
          <p14:tracePt t="35190" x="6013450" y="5537200"/>
          <p14:tracePt t="35206" x="6051550" y="5518150"/>
          <p14:tracePt t="35224" x="6102350" y="5492750"/>
          <p14:tracePt t="35237" x="6140450" y="5467350"/>
          <p14:tracePt t="35249" x="6223000" y="5416550"/>
          <p14:tracePt t="35265" x="6311900" y="5346700"/>
          <p14:tracePt t="35282" x="6388100" y="5264150"/>
          <p14:tracePt t="35298" x="6451600" y="5168900"/>
          <p14:tracePt t="35315" x="6489700" y="5086350"/>
          <p14:tracePt t="35332" x="6521450" y="5010150"/>
          <p14:tracePt t="35349" x="6534150" y="4883150"/>
          <p14:tracePt t="35365" x="6534150" y="4781550"/>
          <p14:tracePt t="35382" x="6534150" y="4660900"/>
          <p14:tracePt t="35399" x="6521450" y="4540250"/>
          <p14:tracePt t="35415" x="6489700" y="4432300"/>
          <p14:tracePt t="35432" x="6464300" y="4330700"/>
          <p14:tracePt t="35448" x="6432550" y="4248150"/>
          <p14:tracePt t="35465" x="6407150" y="4178300"/>
          <p14:tracePt t="35482" x="6394450" y="4108450"/>
          <p14:tracePt t="35498" x="6381750" y="4057650"/>
          <p14:tracePt t="35515" x="6362700" y="4013200"/>
          <p14:tracePt t="35532" x="6350000" y="3981450"/>
          <p14:tracePt t="35548" x="6337300" y="3962400"/>
          <p14:tracePt t="35565" x="6318250" y="3924300"/>
          <p14:tracePt t="35582" x="6305550" y="3911600"/>
          <p14:tracePt t="35599" x="6299200" y="3898900"/>
          <p14:tracePt t="35615" x="6280150" y="3879850"/>
          <p14:tracePt t="35632" x="6267450" y="3873500"/>
          <p14:tracePt t="35649" x="6254750" y="3860800"/>
          <p14:tracePt t="35665" x="6229350" y="3854450"/>
          <p14:tracePt t="35686" x="6216650" y="3854450"/>
          <p14:tracePt t="35698" x="6210300" y="3854450"/>
          <p14:tracePt t="35715" x="6191250" y="3854450"/>
          <p14:tracePt t="35732" x="6172200" y="3854450"/>
          <p14:tracePt t="35748" x="6153150" y="3854450"/>
          <p14:tracePt t="35765" x="6121400" y="3854450"/>
          <p14:tracePt t="35782" x="6096000" y="3854450"/>
          <p14:tracePt t="35798" x="6070600" y="3854450"/>
          <p14:tracePt t="35815" x="6045200" y="3854450"/>
          <p14:tracePt t="35832" x="6026150" y="3854450"/>
          <p14:tracePt t="35848" x="6013450" y="3860800"/>
          <p14:tracePt t="35865" x="6000750" y="3879850"/>
          <p14:tracePt t="35882" x="5988050" y="3917950"/>
          <p14:tracePt t="35899" x="5962650" y="3981450"/>
          <p14:tracePt t="35915" x="5949950" y="4057650"/>
          <p14:tracePt t="35932" x="5930900" y="4165600"/>
          <p14:tracePt t="35934" x="5924550" y="4222750"/>
          <p14:tracePt t="35948" x="5918200" y="4273550"/>
          <p14:tracePt t="35965" x="5911850" y="4425950"/>
          <p14:tracePt t="35981" x="5911850" y="4521200"/>
          <p14:tracePt t="35998" x="5911850" y="4622800"/>
          <p14:tracePt t="36015" x="5911850" y="4705350"/>
          <p14:tracePt t="36032" x="5911850" y="4800600"/>
          <p14:tracePt t="36048" x="5911850" y="4889500"/>
          <p14:tracePt t="36065" x="5911850" y="4972050"/>
          <p14:tracePt t="36082" x="5911850" y="5041900"/>
          <p14:tracePt t="36098" x="5911850" y="5099050"/>
          <p14:tracePt t="36115" x="5911850" y="5143500"/>
          <p14:tracePt t="36132" x="5911850" y="5187950"/>
          <p14:tracePt t="36149" x="5911850" y="5219700"/>
          <p14:tracePt t="36150" x="5911850" y="5245100"/>
          <p14:tracePt t="36165" x="5918200" y="5289550"/>
          <p14:tracePt t="36182" x="5930900" y="5340350"/>
          <p14:tracePt t="36198" x="5943600" y="5372100"/>
          <p14:tracePt t="36215" x="5956300" y="5391150"/>
          <p14:tracePt t="36231" x="5962650" y="5397500"/>
          <p14:tracePt t="36248" x="5969000" y="5416550"/>
          <p14:tracePt t="36265" x="5975350" y="5422900"/>
          <p14:tracePt t="36281" x="5988050" y="5435600"/>
          <p14:tracePt t="36298" x="6013450" y="5441950"/>
          <p14:tracePt t="36315" x="6026150" y="5448300"/>
          <p14:tracePt t="36331" x="6051550" y="5448300"/>
          <p14:tracePt t="36348" x="6076950" y="5441950"/>
          <p14:tracePt t="36350" x="6083300" y="5435600"/>
          <p14:tracePt t="36365" x="6108700" y="5410200"/>
          <p14:tracePt t="36382" x="6146800" y="5391150"/>
          <p14:tracePt t="36398" x="6197600" y="5365750"/>
          <p14:tracePt t="36415" x="6254750" y="5340350"/>
          <p14:tracePt t="36432" x="6311900" y="5302250"/>
          <p14:tracePt t="36448" x="6369050" y="5245100"/>
          <p14:tracePt t="36465" x="6413500" y="5168900"/>
          <p14:tracePt t="36481" x="6445250" y="5099050"/>
          <p14:tracePt t="36498" x="6483350" y="5003800"/>
          <p14:tracePt t="36515" x="6502400" y="4883150"/>
          <p14:tracePt t="36531" x="6521450" y="4730750"/>
          <p14:tracePt t="36533" x="6521450" y="4667250"/>
          <p14:tracePt t="36548" x="6521450" y="4584700"/>
          <p14:tracePt t="36565" x="6521450" y="4438650"/>
          <p14:tracePt t="36566" x="6521450" y="4375150"/>
          <p14:tracePt t="36581" x="6521450" y="4273550"/>
          <p14:tracePt t="36598" x="6521450" y="4197350"/>
          <p14:tracePt t="36615" x="6515100" y="4121150"/>
          <p14:tracePt t="36632" x="6496050" y="4051300"/>
          <p14:tracePt t="36648" x="6483350" y="3987800"/>
          <p14:tracePt t="36665" x="6477000" y="3937000"/>
          <p14:tracePt t="36681" x="6457950" y="3867150"/>
          <p14:tracePt t="36699" x="6432550" y="3803650"/>
          <p14:tracePt t="36715" x="6407150" y="3752850"/>
          <p14:tracePt t="36731" x="6394450" y="3727450"/>
          <p14:tracePt t="36748" x="6381750" y="3702050"/>
          <p14:tracePt t="36765" x="6375400" y="3695700"/>
          <p14:tracePt t="36767" x="6362700" y="3689350"/>
          <p14:tracePt t="36782" x="6350000" y="3683000"/>
          <p14:tracePt t="36807" x="6343650" y="3683000"/>
          <p14:tracePt t="36815" x="6337300" y="3683000"/>
          <p14:tracePt t="36831" x="6318250" y="3676650"/>
          <p14:tracePt t="36848" x="6305550" y="3676650"/>
          <p14:tracePt t="36865" x="6280150" y="3676650"/>
          <p14:tracePt t="36881" x="6235700" y="3676650"/>
          <p14:tracePt t="36898" x="6191250" y="3676650"/>
          <p14:tracePt t="36915" x="6140450" y="3676650"/>
          <p14:tracePt t="36919" x="6115050" y="3683000"/>
          <p14:tracePt t="36931" x="6102350" y="3689350"/>
          <p14:tracePt t="36948" x="6070600" y="3714750"/>
          <p14:tracePt t="36950" x="6051550" y="3727450"/>
          <p14:tracePt t="36965" x="6038850" y="3752850"/>
          <p14:tracePt t="36981" x="5994400" y="3867150"/>
          <p14:tracePt t="36998" x="5949950" y="3994150"/>
          <p14:tracePt t="37014" x="5911850" y="4121150"/>
          <p14:tracePt t="37031" x="5899150" y="4267200"/>
          <p14:tracePt t="37048" x="5886450" y="4394200"/>
          <p14:tracePt t="37065" x="5886450" y="4552950"/>
          <p14:tracePt t="37081" x="5899150" y="4749800"/>
          <p14:tracePt t="37098" x="5911850" y="4953000"/>
          <p14:tracePt t="37115" x="5924550" y="5143500"/>
          <p14:tracePt t="37131" x="5949950" y="5302250"/>
          <p14:tracePt t="37148" x="5975350" y="5448300"/>
          <p14:tracePt t="37150" x="5988050" y="5499100"/>
          <p14:tracePt t="37165" x="6000750" y="5543550"/>
          <p14:tracePt t="37182" x="6019800" y="5651500"/>
          <p14:tracePt t="37198" x="6026150" y="5664200"/>
          <p14:tracePt t="37214" x="6026150" y="5670550"/>
          <p14:tracePt t="37279" x="6032500" y="5676900"/>
          <p14:tracePt t="37287" x="6038850" y="5670550"/>
          <p14:tracePt t="37298" x="6051550" y="5651500"/>
          <p14:tracePt t="37314" x="6108700" y="5581650"/>
          <p14:tracePt t="37315" x="0" y="0"/>
        </p14:tracePtLst>
        <p14:tracePtLst>
          <p14:tracePt t="37939" x="8667750" y="2514600"/>
          <p14:tracePt t="37955" x="8686800" y="2520950"/>
          <p14:tracePt t="37968" x="8756650" y="2533650"/>
          <p14:tracePt t="37981" x="8870950" y="2533650"/>
          <p14:tracePt t="37998" x="9042400" y="2533650"/>
          <p14:tracePt t="38014" x="9258300" y="2533650"/>
          <p14:tracePt t="38031" x="9505950" y="2533650"/>
          <p14:tracePt t="38048" x="9740900" y="2533650"/>
          <p14:tracePt t="38064" x="9899650" y="2533650"/>
          <p14:tracePt t="38081" x="9975850" y="2533650"/>
          <p14:tracePt t="38098" x="10013950" y="2527300"/>
          <p14:tracePt t="38131" x="10020300" y="2527300"/>
          <p14:tracePt t="38199" x="0" y="0"/>
        </p14:tracePtLst>
        <p14:tracePtLst>
          <p14:tracePt t="38849" x="673100" y="2781300"/>
          <p14:tracePt t="38945" x="685800" y="2781300"/>
          <p14:tracePt t="38964" x="793750" y="2781300"/>
          <p14:tracePt t="38986" x="1212850" y="2781300"/>
          <p14:tracePt t="38992" x="1428750" y="2781300"/>
          <p14:tracePt t="39008" x="1816100" y="2781300"/>
          <p14:tracePt t="39023" x="2012950" y="2781300"/>
          <p14:tracePt t="39034" x="2070100" y="2781300"/>
          <p14:tracePt t="39047" x="2101850" y="2781300"/>
          <p14:tracePt t="39064" x="2108200" y="2781300"/>
          <p14:tracePt t="39262" x="0" y="0"/>
        </p14:tracePtLst>
        <p14:tracePtLst>
          <p14:tracePt t="40247" x="5930900" y="3797300"/>
          <p14:tracePt t="40337" x="5930900" y="3803650"/>
          <p14:tracePt t="40359" x="5930900" y="3898900"/>
          <p14:tracePt t="40379" x="5930900" y="4019550"/>
          <p14:tracePt t="40382" x="5930900" y="4083050"/>
          <p14:tracePt t="40391" x="5930900" y="4146550"/>
          <p14:tracePt t="40402" x="5930900" y="4210050"/>
          <p14:tracePt t="40414" x="5930900" y="4343400"/>
          <p14:tracePt t="40431" x="5930900" y="4527550"/>
          <p14:tracePt t="40447" x="5930900" y="4724400"/>
          <p14:tracePt t="40463" x="5956300" y="4914900"/>
          <p14:tracePt t="40480" x="5994400" y="5086350"/>
          <p14:tracePt t="40497" x="6019800" y="5232400"/>
          <p14:tracePt t="40513" x="6032500" y="5321300"/>
          <p14:tracePt t="40530" x="6045200" y="5359400"/>
          <p14:tracePt t="40547" x="6051550" y="5384800"/>
          <p14:tracePt t="40563" x="6057900" y="5410200"/>
          <p14:tracePt t="40580" x="6064250" y="5435600"/>
          <p14:tracePt t="40597" x="6064250" y="5454650"/>
          <p14:tracePt t="40613" x="6064250" y="5467350"/>
          <p14:tracePt t="40665" x="6064250" y="5473700"/>
          <p14:tracePt t="40682" x="6064250" y="5492750"/>
          <p14:tracePt t="40699" x="6064250" y="5530850"/>
          <p14:tracePt t="40703" x="6064250" y="5543550"/>
          <p14:tracePt t="40718" x="6064250" y="5562600"/>
          <p14:tracePt t="40730" x="6064250" y="5568950"/>
          <p14:tracePt t="40747" x="6064250" y="5581650"/>
          <p14:tracePt t="40816" x="6070600" y="5588000"/>
          <p14:tracePt t="40832" x="6089650" y="5594350"/>
          <p14:tracePt t="40852" x="6115050" y="5600700"/>
          <p14:tracePt t="40868" x="6165850" y="5607050"/>
          <p14:tracePt t="40870" x="6197600" y="5607050"/>
          <p14:tracePt t="40883" x="6235700" y="5613400"/>
          <p14:tracePt t="40897" x="6286500" y="5619750"/>
          <p14:tracePt t="40914" x="6330950" y="5626100"/>
          <p14:tracePt t="40930" x="6381750" y="5626100"/>
          <p14:tracePt t="40947" x="6413500" y="5626100"/>
          <p14:tracePt t="40963" x="6432550" y="5626100"/>
          <p14:tracePt t="40966" x="6445250" y="5626100"/>
          <p14:tracePt t="40980" x="6451600" y="5626100"/>
          <p14:tracePt t="40997" x="6464300" y="5626100"/>
          <p14:tracePt t="40998" x="6470650" y="5626100"/>
          <p14:tracePt t="41030" x="6477000" y="5626100"/>
          <p14:tracePt t="41063" x="6483350" y="5613400"/>
          <p14:tracePt t="41088" x="6483350" y="5607050"/>
          <p14:tracePt t="41094" x="6489700" y="5600700"/>
          <p14:tracePt t="41111" x="6489700" y="5588000"/>
          <p14:tracePt t="41119" x="6489700" y="5581650"/>
          <p14:tracePt t="41130" x="6496050" y="5568950"/>
          <p14:tracePt t="41147" x="6508750" y="5511800"/>
          <p14:tracePt t="41163" x="6527800" y="5410200"/>
          <p14:tracePt t="41167" x="6534150" y="5346700"/>
          <p14:tracePt t="41180" x="6553200" y="5270500"/>
          <p14:tracePt t="41198" x="6578600" y="5035550"/>
          <p14:tracePt t="41214" x="6604000" y="4870450"/>
          <p14:tracePt t="41230" x="6610350" y="4737100"/>
          <p14:tracePt t="41247" x="6610350" y="4603750"/>
          <p14:tracePt t="41263" x="6591300" y="4508500"/>
          <p14:tracePt t="41280" x="6584950" y="4451350"/>
          <p14:tracePt t="41296" x="6572250" y="4400550"/>
          <p14:tracePt t="41313" x="6559550" y="4343400"/>
          <p14:tracePt t="41330" x="6540500" y="4273550"/>
          <p14:tracePt t="41346" x="6508750" y="4178300"/>
          <p14:tracePt t="41363" x="6470650" y="4108450"/>
          <p14:tracePt t="41380" x="6451600" y="4057650"/>
          <p14:tracePt t="41397" x="6438900" y="4019550"/>
          <p14:tracePt t="41399" x="6438900" y="4013200"/>
          <p14:tracePt t="41413" x="6426200" y="3987800"/>
          <p14:tracePt t="41430" x="6413500" y="3968750"/>
          <p14:tracePt t="41447" x="6400800" y="3943350"/>
          <p14:tracePt t="41463" x="6388100" y="3930650"/>
          <p14:tracePt t="41480" x="6381750" y="3917950"/>
          <p14:tracePt t="41496" x="6375400" y="3898900"/>
          <p14:tracePt t="41513" x="6369050" y="3892550"/>
          <p14:tracePt t="41530" x="6356350" y="3879850"/>
          <p14:tracePt t="41546" x="6350000" y="3860800"/>
          <p14:tracePt t="41563" x="6337300" y="3848100"/>
          <p14:tracePt t="41567" x="6337300" y="3841750"/>
          <p14:tracePt t="41580" x="6330950" y="3841750"/>
          <p14:tracePt t="41596" x="6324600" y="3829050"/>
          <p14:tracePt t="41614" x="6305550" y="3822700"/>
          <p14:tracePt t="41631" x="6299200" y="3816350"/>
          <p14:tracePt t="41647" x="6292850" y="3816350"/>
          <p14:tracePt t="41663" x="6273800" y="3810000"/>
          <p14:tracePt t="41680" x="6242050" y="3810000"/>
          <p14:tracePt t="41697" x="6203950" y="3810000"/>
          <p14:tracePt t="41713" x="6159500" y="3810000"/>
          <p14:tracePt t="41730" x="6102350" y="3810000"/>
          <p14:tracePt t="41746" x="6026150" y="3810000"/>
          <p14:tracePt t="41763" x="5962650" y="3810000"/>
          <p14:tracePt t="41780" x="5918200" y="3810000"/>
          <p14:tracePt t="41783" x="5911850" y="3810000"/>
          <p14:tracePt t="41796" x="5905500" y="3810000"/>
          <p14:tracePt t="41813" x="5899150" y="3810000"/>
          <p14:tracePt t="41872" x="5886450" y="3810000"/>
          <p14:tracePt t="41889" x="5886450" y="3816350"/>
          <p14:tracePt t="41906" x="5873750" y="3854450"/>
          <p14:tracePt t="41919" x="5867400" y="3911600"/>
          <p14:tracePt t="41934" x="5861050" y="4006850"/>
          <p14:tracePt t="41946" x="5861050" y="4083050"/>
          <p14:tracePt t="41963" x="5861050" y="4241800"/>
          <p14:tracePt t="41980" x="5861050" y="4432300"/>
          <p14:tracePt t="41996" x="5861050" y="4610100"/>
          <p14:tracePt t="41999" x="5873750" y="4705350"/>
          <p14:tracePt t="42013" x="5880100" y="4845050"/>
          <p14:tracePt t="42030" x="5886450" y="4959350"/>
          <p14:tracePt t="42046" x="5905500" y="5080000"/>
          <p14:tracePt t="42063" x="5911850" y="5149850"/>
          <p14:tracePt t="42080" x="5924550" y="5226050"/>
          <p14:tracePt t="42096" x="5924550" y="5283200"/>
          <p14:tracePt t="42113" x="5930900" y="5340350"/>
          <p14:tracePt t="42130" x="5937250" y="5365750"/>
          <p14:tracePt t="42147" x="5937250" y="5384800"/>
          <p14:tracePt t="42163" x="5943600" y="5416550"/>
          <p14:tracePt t="42180" x="5943600" y="5429250"/>
          <p14:tracePt t="42198" x="5943600" y="5454650"/>
          <p14:tracePt t="42213" x="5949950" y="5480050"/>
          <p14:tracePt t="42230" x="5949950" y="5492750"/>
          <p14:tracePt t="42246" x="5956300" y="5505450"/>
          <p14:tracePt t="42263" x="5962650" y="5518150"/>
          <p14:tracePt t="42280" x="5969000" y="5530850"/>
          <p14:tracePt t="42338" x="5969000" y="5543550"/>
          <p14:tracePt t="42357" x="5975350" y="5543550"/>
          <p14:tracePt t="42370" x="5994400" y="5556250"/>
          <p14:tracePt t="42384" x="6019800" y="5562600"/>
          <p14:tracePt t="42397" x="6032500" y="5562600"/>
          <p14:tracePt t="42414" x="6089650" y="5562600"/>
          <p14:tracePt t="42430" x="6127750" y="5562600"/>
          <p14:tracePt t="42447" x="6159500" y="5562600"/>
          <p14:tracePt t="42463" x="6203950" y="5562600"/>
          <p14:tracePt t="42479" x="6235700" y="5562600"/>
          <p14:tracePt t="42497" x="6261100" y="5562600"/>
          <p14:tracePt t="42513" x="6273800" y="5562600"/>
          <p14:tracePt t="42529" x="6280150" y="5562600"/>
          <p14:tracePt t="42546" x="6299200" y="5549900"/>
          <p14:tracePt t="42563" x="6305550" y="5530850"/>
          <p14:tracePt t="42579" x="6330950" y="5505450"/>
          <p14:tracePt t="42596" x="6350000" y="5454650"/>
          <p14:tracePt t="42599" x="6375400" y="5403850"/>
          <p14:tracePt t="42613" x="6419850" y="5283200"/>
          <p14:tracePt t="42630" x="6489700" y="5124450"/>
          <p14:tracePt t="42647" x="6534150" y="4953000"/>
          <p14:tracePt t="42663" x="6559550" y="4794250"/>
          <p14:tracePt t="42680" x="6591300" y="4629150"/>
          <p14:tracePt t="42697" x="6604000" y="4483100"/>
          <p14:tracePt t="42713" x="6604000" y="4356100"/>
          <p14:tracePt t="42730" x="6604000" y="4248150"/>
          <p14:tracePt t="42746" x="6604000" y="4159250"/>
          <p14:tracePt t="42763" x="6584950" y="4083050"/>
          <p14:tracePt t="42779" x="6565900" y="4019550"/>
          <p14:tracePt t="42796" x="6540500" y="3956050"/>
          <p14:tracePt t="42798" x="6527800" y="3943350"/>
          <p14:tracePt t="42813" x="6502400" y="3905250"/>
          <p14:tracePt t="42830" x="6496050" y="3886200"/>
          <p14:tracePt t="42846" x="6483350" y="3867150"/>
          <p14:tracePt t="42863" x="6464300" y="3860800"/>
          <p14:tracePt t="42879" x="6438900" y="3835400"/>
          <p14:tracePt t="42896" x="6419850" y="3816350"/>
          <p14:tracePt t="42913" x="6381750" y="3803650"/>
          <p14:tracePt t="42930" x="6350000" y="3790950"/>
          <p14:tracePt t="42946" x="6311900" y="3778250"/>
          <p14:tracePt t="42963" x="6292850" y="3771900"/>
          <p14:tracePt t="42979" x="6261100" y="3765550"/>
          <p14:tracePt t="42996" x="6229350" y="3765550"/>
          <p14:tracePt t="42998" x="6216650" y="3765550"/>
          <p14:tracePt t="43013" x="6197600" y="3765550"/>
          <p14:tracePt t="43030" x="6115050" y="3771900"/>
          <p14:tracePt t="43046" x="6070600" y="3784600"/>
          <p14:tracePt t="43063" x="6026150" y="3810000"/>
          <p14:tracePt t="43079" x="5988050" y="3835400"/>
          <p14:tracePt t="43096" x="5969000" y="3854450"/>
          <p14:tracePt t="43113" x="5949950" y="3879850"/>
          <p14:tracePt t="43129" x="5930900" y="3911600"/>
          <p14:tracePt t="43147" x="5918200" y="3975100"/>
          <p14:tracePt t="43163" x="5905500" y="4064000"/>
          <p14:tracePt t="43167" x="5899150" y="4108450"/>
          <p14:tracePt t="43179" x="5886450" y="4159250"/>
          <p14:tracePt t="43196" x="5867400" y="4273550"/>
          <p14:tracePt t="43200" x="5854700" y="4337050"/>
          <p14:tracePt t="43214" x="5848350" y="4445000"/>
          <p14:tracePt t="43230" x="5848350" y="4572000"/>
          <p14:tracePt t="43246" x="5848350" y="4711700"/>
          <p14:tracePt t="43262" x="5848350" y="4845050"/>
          <p14:tracePt t="43279" x="5848350" y="4984750"/>
          <p14:tracePt t="43296" x="5848350" y="5111750"/>
          <p14:tracePt t="43323" x="5867400" y="5308600"/>
          <p14:tracePt t="43335" x="5880100" y="5384800"/>
          <p14:tracePt t="43346" x="5886450" y="5422900"/>
          <p14:tracePt t="43362" x="5899150" y="5480050"/>
          <p14:tracePt t="43379" x="5911850" y="5511800"/>
          <p14:tracePt t="43396" x="5924550" y="5549900"/>
          <p14:tracePt t="43412" x="5937250" y="5575300"/>
          <p14:tracePt t="43413" x="5943600" y="5588000"/>
          <p14:tracePt t="43429" x="5943600" y="5607050"/>
          <p14:tracePt t="43446" x="5949950" y="5619750"/>
          <p14:tracePt t="43575" x="5956300" y="5619750"/>
          <p14:tracePt t="43601" x="5956300" y="5613400"/>
          <p14:tracePt t="43623" x="5962650" y="5600700"/>
          <p14:tracePt t="43633" x="0" y="0"/>
        </p14:tracePtLst>
        <p14:tracePtLst>
          <p14:tracePt t="45058" x="5740400" y="5486400"/>
          <p14:tracePt t="45174" x="0" y="0"/>
        </p14:tracePtLst>
        <p14:tracePtLst>
          <p14:tracePt t="45737" x="6140450" y="4044950"/>
          <p14:tracePt t="45814" x="0" y="0"/>
        </p14:tracePtLst>
        <p14:tracePtLst>
          <p14:tracePt t="46161" x="6159500" y="4305300"/>
          <p14:tracePt t="46238" x="0" y="0"/>
        </p14:tracePtLst>
        <p14:tracePtLst>
          <p14:tracePt t="46575" x="6140450" y="4826000"/>
          <p14:tracePt t="46671" x="0" y="0"/>
        </p14:tracePtLst>
        <p14:tracePtLst>
          <p14:tracePt t="47120" x="6140450" y="4972050"/>
          <p14:tracePt t="47222" x="0" y="0"/>
        </p14:tracePtLst>
        <p14:tracePtLst>
          <p14:tracePt t="47583" x="6146800" y="5365750"/>
          <p14:tracePt t="47622" x="6146800" y="5372100"/>
          <p14:tracePt t="47655" x="6153150" y="5365750"/>
          <p14:tracePt t="47655" x="0" y="0"/>
        </p14:tracePtLst>
        <p14:tracePtLst>
          <p14:tracePt t="48601" x="6210300" y="4013200"/>
          <p14:tracePt t="48695" x="0" y="0"/>
        </p14:tracePtLst>
        <p14:tracePtLst>
          <p14:tracePt t="49042" x="6210300" y="4356100"/>
          <p14:tracePt t="49118" x="0" y="0"/>
        </p14:tracePtLst>
        <p14:tracePtLst>
          <p14:tracePt t="49489" x="6203950" y="4629150"/>
          <p14:tracePt t="49574" x="0" y="0"/>
        </p14:tracePtLst>
        <p14:tracePtLst>
          <p14:tracePt t="49974" x="6159500" y="5016500"/>
          <p14:tracePt t="50062" x="0" y="0"/>
        </p14:tracePtLst>
        <p14:tracePtLst>
          <p14:tracePt t="50355" x="6203950" y="5353050"/>
          <p14:tracePt t="50439" x="6210300" y="5353050"/>
          <p14:tracePt t="50454" x="6216650" y="5353050"/>
          <p14:tracePt t="50454" x="0" y="0"/>
        </p14:tracePtLst>
        <p14:tracePtLst>
          <p14:tracePt t="51016" x="6172200" y="3994150"/>
          <p14:tracePt t="51086" x="0" y="0"/>
        </p14:tracePtLst>
        <p14:tracePtLst>
          <p14:tracePt t="51434" x="6172200" y="4324350"/>
          <p14:tracePt t="51503" x="0" y="0"/>
        </p14:tracePtLst>
        <p14:tracePtLst>
          <p14:tracePt t="51790" x="6159500" y="4730750"/>
          <p14:tracePt t="51869" x="0" y="0"/>
        </p14:tracePtLst>
        <p14:tracePtLst>
          <p14:tracePt t="52158" x="6115050" y="5010150"/>
          <p14:tracePt t="52230" x="0" y="0"/>
        </p14:tracePtLst>
        <p14:tracePtLst>
          <p14:tracePt t="52536" x="6121400" y="5391150"/>
          <p14:tracePt t="52654" x="0" y="0"/>
        </p14:tracePtLst>
        <p14:tracePtLst>
          <p14:tracePt t="53136" x="6146800" y="4044950"/>
          <p14:tracePt t="53230" x="0" y="0"/>
        </p14:tracePtLst>
        <p14:tracePtLst>
          <p14:tracePt t="53543" x="6159500" y="4337050"/>
          <p14:tracePt t="53622" x="0" y="0"/>
        </p14:tracePtLst>
        <p14:tracePtLst>
          <p14:tracePt t="53904" x="6108700" y="4775200"/>
          <p14:tracePt t="53990" x="0" y="0"/>
        </p14:tracePtLst>
        <p14:tracePtLst>
          <p14:tracePt t="54288" x="6197600" y="5010150"/>
          <p14:tracePt t="54374" x="0" y="0"/>
        </p14:tracePtLst>
        <p14:tracePtLst>
          <p14:tracePt t="54683" x="6159500" y="5480050"/>
          <p14:tracePt t="54782" x="0" y="0"/>
        </p14:tracePtLst>
        <p14:tracePtLst>
          <p14:tracePt t="55329" x="6699250" y="3498850"/>
          <p14:tracePt t="55340" x="6692900" y="3511550"/>
          <p14:tracePt t="55350" x="6686550" y="3536950"/>
          <p14:tracePt t="55358" x="6673850" y="3556000"/>
          <p14:tracePt t="55375" x="6661150" y="3606800"/>
          <p14:tracePt t="55392" x="6654800" y="3663950"/>
          <p14:tracePt t="55408" x="6654800" y="3746500"/>
          <p14:tracePt t="55425" x="6654800" y="3829050"/>
          <p14:tracePt t="55442" x="6661150" y="3930650"/>
          <p14:tracePt t="55459" x="6699250" y="3994150"/>
          <p14:tracePt t="55462" x="6711950" y="4019550"/>
          <p14:tracePt t="55475" x="6737350" y="4051300"/>
          <p14:tracePt t="55492" x="6819900" y="4095750"/>
          <p14:tracePt t="55494" x="6877050" y="4108450"/>
          <p14:tracePt t="55509" x="6940550" y="4127500"/>
          <p14:tracePt t="55525" x="7207250" y="4146550"/>
          <p14:tracePt t="55541" x="7454900" y="4146550"/>
          <p14:tracePt t="55559" x="7734300" y="4146550"/>
          <p14:tracePt t="55575" x="8020050" y="4146550"/>
          <p14:tracePt t="55592" x="8343900" y="4146550"/>
          <p14:tracePt t="55608" x="8629650" y="4146550"/>
          <p14:tracePt t="55625" x="8839200" y="4146550"/>
          <p14:tracePt t="55642" x="8985250" y="4146550"/>
          <p14:tracePt t="55658" x="9105900" y="4146550"/>
          <p14:tracePt t="55675" x="9220200" y="4146550"/>
          <p14:tracePt t="55692" x="9359900" y="4133850"/>
          <p14:tracePt t="55709" x="9512300" y="4108450"/>
          <p14:tracePt t="55711" x="9588500" y="4102100"/>
          <p14:tracePt t="55725" x="9702800" y="4102100"/>
          <p14:tracePt t="55742" x="9798050" y="4102100"/>
          <p14:tracePt t="55758" x="9848850" y="4102100"/>
          <p14:tracePt t="55775" x="9861550" y="4102100"/>
          <p14:tracePt t="55792" x="9874250" y="4095750"/>
          <p14:tracePt t="55814" x="9886950" y="4089400"/>
          <p14:tracePt t="55831" x="9899650" y="4083050"/>
          <p14:tracePt t="55843" x="9912350" y="4076700"/>
          <p14:tracePt t="55858" x="9944100" y="4070350"/>
          <p14:tracePt t="55875" x="9969500" y="4057650"/>
          <p14:tracePt t="55878" x="9982200" y="4051300"/>
          <p14:tracePt t="55892" x="9988550" y="4044950"/>
          <p14:tracePt t="55908" x="10013950" y="4032250"/>
          <p14:tracePt t="55925" x="10064750" y="4006850"/>
          <p14:tracePt t="55942" x="10128250" y="3994150"/>
          <p14:tracePt t="55959" x="10204450" y="3968750"/>
          <p14:tracePt t="55975" x="10274300" y="3956050"/>
          <p14:tracePt t="55992" x="10325100" y="3937000"/>
          <p14:tracePt t="56009" x="10375900" y="3917950"/>
          <p14:tracePt t="56025" x="10407650" y="3905250"/>
          <p14:tracePt t="56041" x="10414000" y="3898900"/>
          <p14:tracePt t="56058" x="10426700" y="3898900"/>
          <p14:tracePt t="56079" x="10433050" y="3892550"/>
          <p14:tracePt t="56119" x="10433050" y="3886200"/>
          <p14:tracePt t="56127" x="10433050" y="3879850"/>
          <p14:tracePt t="56152" x="10433050" y="3873500"/>
          <p14:tracePt t="56159" x="10433050" y="3860800"/>
          <p14:tracePt t="56175" x="10426700" y="3854450"/>
          <p14:tracePt t="56192" x="10420350" y="3848100"/>
          <p14:tracePt t="56208" x="10401300" y="3829050"/>
          <p14:tracePt t="56225" x="10344150" y="3803650"/>
          <p14:tracePt t="56242" x="10229850" y="3784600"/>
          <p14:tracePt t="56258" x="10090150" y="3771900"/>
          <p14:tracePt t="56275" x="9912350" y="3771900"/>
          <p14:tracePt t="56292" x="9721850" y="3771900"/>
          <p14:tracePt t="56294" x="9607550" y="3771900"/>
          <p14:tracePt t="56308" x="9461500" y="3771900"/>
          <p14:tracePt t="56325" x="8902700" y="3771900"/>
          <p14:tracePt t="56342" x="8445500" y="3771900"/>
          <p14:tracePt t="56358" x="8102600" y="3771900"/>
          <p14:tracePt t="56375" x="7861300" y="3771900"/>
          <p14:tracePt t="56391" x="7715250" y="3771900"/>
          <p14:tracePt t="56408" x="7620000" y="3771900"/>
          <p14:tracePt t="56425" x="7531100" y="3778250"/>
          <p14:tracePt t="56441" x="7442200" y="3790950"/>
          <p14:tracePt t="56459" x="7353300" y="3803650"/>
          <p14:tracePt t="56475" x="7264400" y="3822700"/>
          <p14:tracePt t="56479" x="7232650" y="3822700"/>
          <p14:tracePt t="56492" x="7188200" y="3822700"/>
          <p14:tracePt t="56508" x="7124700" y="3822700"/>
          <p14:tracePt t="56510" x="7092950" y="3822700"/>
          <p14:tracePt t="56526" x="7042150" y="3822700"/>
          <p14:tracePt t="56542" x="6997700" y="3829050"/>
          <p14:tracePt t="56558" x="6959600" y="3835400"/>
          <p14:tracePt t="56575" x="6927850" y="3835400"/>
          <p14:tracePt t="56591" x="6908800" y="3841750"/>
          <p14:tracePt t="56608" x="6877050" y="3848100"/>
          <p14:tracePt t="56624" x="6870700" y="3848100"/>
          <p14:tracePt t="56641" x="6858000" y="3854450"/>
          <p14:tracePt t="56658" x="6845300" y="3860800"/>
          <p14:tracePt t="56674" x="6838950" y="3867150"/>
          <p14:tracePt t="56691" x="6826250" y="3873500"/>
          <p14:tracePt t="56708" x="6813550" y="3886200"/>
          <p14:tracePt t="56710" x="6807200" y="3886200"/>
          <p14:tracePt t="56725" x="6800850" y="3892550"/>
          <p14:tracePt t="56741" x="6788150" y="3905250"/>
          <p14:tracePt t="56758" x="6781800" y="3905250"/>
          <p14:tracePt t="56775" x="6781800" y="3911600"/>
          <p14:tracePt t="56824" x="6781800" y="3917950"/>
          <p14:tracePt t="56840" x="6781800" y="3930650"/>
          <p14:tracePt t="56852" x="6794500" y="3937000"/>
          <p14:tracePt t="56863" x="6838950" y="3956050"/>
          <p14:tracePt t="56875" x="6883400" y="3962400"/>
          <p14:tracePt t="56891" x="7016750" y="3987800"/>
          <p14:tracePt t="56894" x="7099300" y="4006850"/>
          <p14:tracePt t="56908" x="7188200" y="4013200"/>
          <p14:tracePt t="56925" x="7385050" y="4019550"/>
          <p14:tracePt t="56942" x="7880350" y="4019550"/>
          <p14:tracePt t="56959" x="8318500" y="4019550"/>
          <p14:tracePt t="56975" x="8769350" y="4019550"/>
          <p14:tracePt t="56992" x="9182100" y="4019550"/>
          <p14:tracePt t="57008" x="9550400" y="4019550"/>
          <p14:tracePt t="57025" x="9874250" y="4019550"/>
          <p14:tracePt t="57041" x="10096500" y="4019550"/>
          <p14:tracePt t="57059" x="10255250" y="4019550"/>
          <p14:tracePt t="57062" x="10331450" y="4019550"/>
          <p14:tracePt t="57075" x="10375900" y="4013200"/>
          <p14:tracePt t="57091" x="10426700" y="4000500"/>
          <p14:tracePt t="57094" x="10433050" y="3994150"/>
          <p14:tracePt t="57108" x="10439400" y="3987800"/>
          <p14:tracePt t="57125" x="10445750" y="3987800"/>
          <p14:tracePt t="57141" x="10452100" y="3962400"/>
          <p14:tracePt t="57158" x="10452100" y="3949700"/>
          <p14:tracePt t="57175" x="10458450" y="3937000"/>
          <p14:tracePt t="57191" x="10458450" y="3924300"/>
          <p14:tracePt t="57208" x="10458450" y="3898900"/>
          <p14:tracePt t="57225" x="10445750" y="3873500"/>
          <p14:tracePt t="57242" x="10414000" y="3848100"/>
          <p14:tracePt t="57258" x="10363200" y="3822700"/>
          <p14:tracePt t="57275" x="10299700" y="3797300"/>
          <p14:tracePt t="57291" x="10210800" y="3784600"/>
          <p14:tracePt t="57308" x="10090150" y="3759200"/>
          <p14:tracePt t="57325" x="9899650" y="3740150"/>
          <p14:tracePt t="57326" x="9785350" y="3733800"/>
          <p14:tracePt t="57341" x="9525000" y="3733800"/>
          <p14:tracePt t="57358" x="9156700" y="3733800"/>
          <p14:tracePt t="57374" x="8807450" y="3733800"/>
          <p14:tracePt t="57391" x="8502650" y="3733800"/>
          <p14:tracePt t="57408" x="8242300" y="3733800"/>
          <p14:tracePt t="57424" x="8026400" y="3733800"/>
          <p14:tracePt t="57441" x="7810500" y="3733800"/>
          <p14:tracePt t="57458" x="7600950" y="3733800"/>
          <p14:tracePt t="57475" x="7416800" y="3733800"/>
          <p14:tracePt t="57491" x="7264400" y="3733800"/>
          <p14:tracePt t="57494" x="7200900" y="3733800"/>
          <p14:tracePt t="57508" x="7150100" y="3733800"/>
          <p14:tracePt t="57524" x="7061200" y="3733800"/>
          <p14:tracePt t="57528" x="7029450" y="3733800"/>
          <p14:tracePt t="57542" x="6965950" y="3733800"/>
          <p14:tracePt t="57558" x="6908800" y="3733800"/>
          <p14:tracePt t="57574" x="6858000" y="3733800"/>
          <p14:tracePt t="57591" x="6826250" y="3733800"/>
          <p14:tracePt t="57608" x="6819900" y="3733800"/>
          <p14:tracePt t="57624" x="6813550" y="3733800"/>
          <p14:tracePt t="59134" x="0" y="0"/>
        </p14:tracePtLst>
        <p14:tracePtLst>
          <p14:tracePt t="60944" x="1092200" y="3619500"/>
          <p14:tracePt t="61026" x="1098550" y="3619500"/>
          <p14:tracePt t="61041" x="1149350" y="3619500"/>
          <p14:tracePt t="61057" x="1244600" y="3619500"/>
          <p14:tracePt t="61073" x="1377950" y="3619500"/>
          <p14:tracePt t="61090" x="1530350" y="3619500"/>
          <p14:tracePt t="61107" x="1670050" y="3619500"/>
          <p14:tracePt t="61110" x="1727200" y="3619500"/>
          <p14:tracePt t="61123" x="1758950" y="3619500"/>
          <p14:tracePt t="61140" x="1784350" y="3619500"/>
          <p14:tracePt t="61157" x="1790700" y="3619500"/>
          <p14:tracePt t="61279" x="0" y="0"/>
        </p14:tracePtLst>
        <p14:tracePtLst>
          <p14:tracePt t="61687" x="1733550" y="3606800"/>
          <p14:tracePt t="61783" x="1752600" y="3606800"/>
          <p14:tracePt t="61798" x="1854200" y="3613150"/>
          <p14:tracePt t="61812" x="1917700" y="3613150"/>
          <p14:tracePt t="61829" x="2101850" y="3613150"/>
          <p14:tracePt t="61831" x="2222500" y="3613150"/>
          <p14:tracePt t="61841" x="2336800" y="3613150"/>
          <p14:tracePt t="61857" x="2578100" y="3613150"/>
          <p14:tracePt t="61873" x="2749550" y="3613150"/>
          <p14:tracePt t="61889" x="2825750" y="3613150"/>
          <p14:tracePt t="61906" x="2851150" y="3613150"/>
          <p14:tracePt t="61923" x="2857500" y="3613150"/>
          <p14:tracePt t="61943" x="2863850" y="3613150"/>
          <p14:tracePt t="61956" x="2870200" y="3613150"/>
          <p14:tracePt t="61973" x="2889250" y="3613150"/>
          <p14:tracePt t="62063" x="2895600" y="3613150"/>
          <p14:tracePt t="62076" x="2901950" y="3613150"/>
          <p14:tracePt t="62091" x="2908300" y="3613150"/>
          <p14:tracePt t="62106" x="2914650" y="3613150"/>
          <p14:tracePt t="63008" x="0" y="0"/>
        </p14:tracePtLst>
        <p14:tracePtLst>
          <p14:tracePt t="63344" x="1778000" y="3625850"/>
          <p14:tracePt t="63433" x="1797050" y="3625850"/>
          <p14:tracePt t="63448" x="1911350" y="3625850"/>
          <p14:tracePt t="63464" x="2114550" y="3632200"/>
          <p14:tracePt t="63481" x="2330450" y="3632200"/>
          <p14:tracePt t="63490" x="2438400" y="3632200"/>
          <p14:tracePt t="63506" x="2603500" y="3632200"/>
          <p14:tracePt t="63510" x="2667000" y="3632200"/>
          <p14:tracePt t="63523" x="2711450" y="3632200"/>
          <p14:tracePt t="63528" x="2736850" y="3632200"/>
          <p14:tracePt t="63539" x="2755900" y="3632200"/>
          <p14:tracePt t="63556" x="2774950" y="3632200"/>
          <p14:tracePt t="63573" x="2787650" y="3632200"/>
          <p14:tracePt t="63589" x="2794000" y="3632200"/>
          <p14:tracePt t="63670" x="0" y="0"/>
        </p14:tracePtLst>
        <p14:tracePtLst>
          <p14:tracePt t="64426" x="6915150" y="3835400"/>
          <p14:tracePt t="64465" x="6921500" y="3835400"/>
          <p14:tracePt t="64483" x="6946900" y="3835400"/>
          <p14:tracePt t="64500" x="6985000" y="3835400"/>
          <p14:tracePt t="64503" x="6997700" y="3835400"/>
          <p14:tracePt t="64515" x="7023100" y="3835400"/>
          <p14:tracePt t="64523" x="7054850" y="3835400"/>
          <p14:tracePt t="64539" x="7131050" y="3835400"/>
          <p14:tracePt t="64555" x="7251700" y="3835400"/>
          <p14:tracePt t="64558" x="7321550" y="3835400"/>
          <p14:tracePt t="64572" x="7397750" y="3835400"/>
          <p14:tracePt t="64589" x="7556500" y="3835400"/>
          <p14:tracePt t="64590" x="7651750" y="3835400"/>
          <p14:tracePt t="64605" x="7842250" y="3835400"/>
          <p14:tracePt t="64622" x="8051800" y="3835400"/>
          <p14:tracePt t="64638" x="8235950" y="3835400"/>
          <p14:tracePt t="64655" x="8388350" y="3835400"/>
          <p14:tracePt t="64672" x="8502650" y="3835400"/>
          <p14:tracePt t="64688" x="8597900" y="3835400"/>
          <p14:tracePt t="64705" x="8686800" y="3835400"/>
          <p14:tracePt t="64722" x="8769350" y="3835400"/>
          <p14:tracePt t="64739" x="8858250" y="3835400"/>
          <p14:tracePt t="64742" x="8902700" y="3835400"/>
          <p14:tracePt t="64755" x="8934450" y="3835400"/>
          <p14:tracePt t="64772" x="9023350" y="3835400"/>
          <p14:tracePt t="64774" x="9061450" y="3835400"/>
          <p14:tracePt t="64789" x="9105900" y="3835400"/>
          <p14:tracePt t="64806" x="9213850" y="3835400"/>
          <p14:tracePt t="64822" x="9277350" y="3835400"/>
          <p14:tracePt t="64839" x="9347200" y="3835400"/>
          <p14:tracePt t="64855" x="9385300" y="3835400"/>
          <p14:tracePt t="64872" x="9404350" y="3835400"/>
          <p14:tracePt t="64888" x="9410700" y="3835400"/>
          <p14:tracePt t="64905" x="9417050" y="3835400"/>
          <p14:tracePt t="64922" x="9423400" y="3835400"/>
          <p14:tracePt t="64938" x="9436100" y="3835400"/>
          <p14:tracePt t="64955" x="9455150" y="3835400"/>
          <p14:tracePt t="64958" x="9467850" y="3835400"/>
          <p14:tracePt t="64972" x="9486900" y="3835400"/>
          <p14:tracePt t="64988" x="9518650" y="3835400"/>
          <p14:tracePt t="64990" x="9531350" y="3835400"/>
          <p14:tracePt t="65005" x="9569450" y="3835400"/>
          <p14:tracePt t="65022" x="9639300" y="3848100"/>
          <p14:tracePt t="65039" x="9728200" y="3860800"/>
          <p14:tracePt t="65055" x="9810750" y="3879850"/>
          <p14:tracePt t="65072" x="9842500" y="3886200"/>
          <p14:tracePt t="65089" x="9848850" y="3886200"/>
          <p14:tracePt t="65342" x="0" y="0"/>
        </p14:tracePtLst>
        <p14:tracePtLst>
          <p14:tracePt t="65841" x="7213600" y="3784600"/>
          <p14:tracePt t="65889" x="7226300" y="3784600"/>
          <p14:tracePt t="65909" x="7308850" y="3784600"/>
          <p14:tracePt t="65922" x="7467600" y="3784600"/>
          <p14:tracePt t="65938" x="7702550" y="3784600"/>
          <p14:tracePt t="65955" x="8026400" y="3784600"/>
          <p14:tracePt t="65972" x="8420100" y="3784600"/>
          <p14:tracePt t="65975" x="8610600" y="3784600"/>
          <p14:tracePt t="65988" x="8788400" y="3784600"/>
          <p14:tracePt t="66005" x="9201150" y="3784600"/>
          <p14:tracePt t="66022" x="9398000" y="3784600"/>
          <p14:tracePt t="66038" x="9550400" y="3784600"/>
          <p14:tracePt t="66055" x="9664700" y="3784600"/>
          <p14:tracePt t="66072" x="9759950" y="3784600"/>
          <p14:tracePt t="66088" x="9861550" y="3784600"/>
          <p14:tracePt t="66105" x="9944100" y="3784600"/>
          <p14:tracePt t="66121" x="10013950" y="3784600"/>
          <p14:tracePt t="66138" x="10052050" y="3784600"/>
          <p14:tracePt t="66155" x="10064750" y="3784600"/>
          <p14:tracePt t="66184" x="10071100" y="3784600"/>
          <p14:tracePt t="66198" x="10077450" y="3784600"/>
          <p14:tracePt t="66206" x="10083800" y="3784600"/>
          <p14:tracePt t="66222" x="10090150" y="3784600"/>
          <p14:tracePt t="66238" x="10096500" y="3784600"/>
          <p14:tracePt t="66406" x="0" y="0"/>
        </p14:tracePtLst>
        <p14:tracePtLst>
          <p14:tracePt t="66783" x="7207250" y="3784600"/>
          <p14:tracePt t="66880" x="7213600" y="3784600"/>
          <p14:tracePt t="66895" x="7270750" y="3784600"/>
          <p14:tracePt t="66912" x="7397750" y="3784600"/>
          <p14:tracePt t="66931" x="7613650" y="3784600"/>
          <p14:tracePt t="66942" x="7937500" y="3784600"/>
          <p14:tracePt t="66954" x="8128000" y="3784600"/>
          <p14:tracePt t="66971" x="8604250" y="3784600"/>
          <p14:tracePt t="66988" x="9080500" y="3784600"/>
          <p14:tracePt t="66990" x="9296400" y="3784600"/>
          <p14:tracePt t="67005" x="9467850" y="3784600"/>
          <p14:tracePt t="67022" x="9855200" y="3784600"/>
          <p14:tracePt t="67038" x="10007600" y="3784600"/>
          <p14:tracePt t="67055" x="10071100" y="3784600"/>
          <p14:tracePt t="67071" x="10096500" y="3784600"/>
          <p14:tracePt t="67088" x="10102850" y="3784600"/>
          <p14:tracePt t="67105" x="10109200" y="3784600"/>
          <p14:tracePt t="67121" x="10115550" y="3784600"/>
          <p14:tracePt t="67190" x="10121900" y="3784600"/>
          <p14:tracePt t="67207" x="10128250" y="3784600"/>
          <p14:tracePt t="67606" x="0" y="0"/>
        </p14:tracePtLst>
        <p14:tracePtLst>
          <p14:tracePt t="68736" x="1238250" y="3365500"/>
          <p14:tracePt t="68747" x="1219200" y="3378200"/>
          <p14:tracePt t="68760" x="1200150" y="3403600"/>
          <p14:tracePt t="68770" x="1193800" y="3416300"/>
          <p14:tracePt t="68787" x="1187450" y="3429000"/>
          <p14:tracePt t="68791" x="1187450" y="3435350"/>
          <p14:tracePt t="68804" x="1187450" y="3441700"/>
          <p14:tracePt t="68821" x="1187450" y="3454400"/>
          <p14:tracePt t="68837" x="1193800" y="3486150"/>
          <p14:tracePt t="68854" x="1225550" y="3505200"/>
          <p14:tracePt t="68871" x="1270000" y="3530600"/>
          <p14:tracePt t="68887" x="1339850" y="3556000"/>
          <p14:tracePt t="68904" x="1428750" y="3575050"/>
          <p14:tracePt t="68920" x="1530350" y="3594100"/>
          <p14:tracePt t="68937" x="1600200" y="3594100"/>
          <p14:tracePt t="68954" x="1651000" y="3594100"/>
          <p14:tracePt t="68970" x="1676400" y="3575050"/>
          <p14:tracePt t="68987" x="1682750" y="3556000"/>
          <p14:tracePt t="69004" x="1682750" y="3536950"/>
          <p14:tracePt t="69021" x="1682750" y="3530600"/>
          <p14:tracePt t="69023" x="1682750" y="3524250"/>
          <p14:tracePt t="69046" x="1682750" y="3511550"/>
          <p14:tracePt t="69094" x="0" y="0"/>
        </p14:tracePtLst>
        <p14:tracePtLst>
          <p14:tracePt t="69719" x="6013450" y="3930650"/>
          <p14:tracePt t="69751" x="6013450" y="3937000"/>
          <p14:tracePt t="69759" x="6013450" y="3949700"/>
          <p14:tracePt t="69770" x="6013450" y="3956050"/>
          <p14:tracePt t="69787" x="6013450" y="3975100"/>
          <p14:tracePt t="69804" x="6013450" y="4006850"/>
          <p14:tracePt t="69807" x="6026150" y="4019550"/>
          <p14:tracePt t="69821" x="6045200" y="4025900"/>
          <p14:tracePt t="69838" x="6108700" y="4064000"/>
          <p14:tracePt t="69854" x="6165850" y="4076700"/>
          <p14:tracePt t="69870" x="6216650" y="4089400"/>
          <p14:tracePt t="69887" x="6242050" y="4089400"/>
          <p14:tracePt t="69903" x="6273800" y="4089400"/>
          <p14:tracePt t="69920" x="6299200" y="4076700"/>
          <p14:tracePt t="69937" x="6305550" y="4051300"/>
          <p14:tracePt t="69953" x="6305550" y="4032250"/>
          <p14:tracePt t="69970" x="6305550" y="3994150"/>
          <p14:tracePt t="69987" x="6292850" y="3968750"/>
          <p14:tracePt t="70004" x="6261100" y="3937000"/>
          <p14:tracePt t="70021" x="6229350" y="3924300"/>
          <p14:tracePt t="70023" x="6216650" y="3924300"/>
          <p14:tracePt t="70038" x="6197600" y="3917950"/>
          <p14:tracePt t="70054" x="6178550" y="3917950"/>
          <p14:tracePt t="70070" x="6165850" y="3917950"/>
          <p14:tracePt t="70087" x="6140450" y="3917950"/>
          <p14:tracePt t="70104" x="6115050" y="3943350"/>
          <p14:tracePt t="70121" x="6108700" y="3968750"/>
          <p14:tracePt t="70137" x="6096000" y="4000500"/>
          <p14:tracePt t="70153" x="6096000" y="4006850"/>
          <p14:tracePt t="70170" x="6096000" y="4025900"/>
          <p14:tracePt t="70187" x="6102350" y="4044950"/>
          <p14:tracePt t="70203" x="6127750" y="4057650"/>
          <p14:tracePt t="70220" x="6140450" y="4057650"/>
          <p14:tracePt t="70237" x="6146800" y="4057650"/>
          <p14:tracePt t="70358" x="0" y="0"/>
        </p14:tracePtLst>
        <p14:tracePtLst>
          <p14:tracePt t="71194" x="6330950" y="4019550"/>
          <p14:tracePt t="71361" x="6343650" y="4013200"/>
          <p14:tracePt t="71386" x="6381750" y="4000500"/>
          <p14:tracePt t="71408" x="6438900" y="3981450"/>
          <p14:tracePt t="71423" x="6502400" y="3968750"/>
          <p14:tracePt t="71436" x="6534150" y="3962400"/>
          <p14:tracePt t="71454" x="6635750" y="3949700"/>
          <p14:tracePt t="71470" x="6692900" y="3949700"/>
          <p14:tracePt t="71486" x="6724650" y="3943350"/>
          <p14:tracePt t="71503" x="6750050" y="3937000"/>
          <p14:tracePt t="71520" x="6769100" y="3930650"/>
          <p14:tracePt t="71537" x="6775450" y="3930650"/>
          <p14:tracePt t="71774" x="0" y="0"/>
        </p14:tracePtLst>
        <p14:tracePtLst>
          <p14:tracePt t="72154" x="6756400" y="3657600"/>
          <p14:tracePt t="72200" x="6743700" y="3663950"/>
          <p14:tracePt t="72219" x="6737350" y="3695700"/>
          <p14:tracePt t="72239" x="6737350" y="3771900"/>
          <p14:tracePt t="72253" x="6737350" y="3790950"/>
          <p14:tracePt t="72270" x="6756400" y="3867150"/>
          <p14:tracePt t="72286" x="6781800" y="3905250"/>
          <p14:tracePt t="72303" x="6826250" y="3930650"/>
          <p14:tracePt t="72320" x="6889750" y="3956050"/>
          <p14:tracePt t="72336" x="6965950" y="3975100"/>
          <p14:tracePt t="72353" x="7086600" y="3987800"/>
          <p14:tracePt t="72369" x="7213600" y="3987800"/>
          <p14:tracePt t="72386" x="7404100" y="3987800"/>
          <p14:tracePt t="72403" x="7626350" y="3987800"/>
          <p14:tracePt t="72419" x="7905750" y="3987800"/>
          <p14:tracePt t="72436" x="8210550" y="3987800"/>
          <p14:tracePt t="72453" x="8489950" y="3987800"/>
          <p14:tracePt t="72455" x="8623300" y="3987800"/>
          <p14:tracePt t="72469" x="8845550" y="3987800"/>
          <p14:tracePt t="72486" x="9042400" y="3987800"/>
          <p14:tracePt t="72503" x="9220200" y="3987800"/>
          <p14:tracePt t="72519" x="9391650" y="3987800"/>
          <p14:tracePt t="72536" x="9550400" y="3987800"/>
          <p14:tracePt t="72552" x="9664700" y="3987800"/>
          <p14:tracePt t="72570" x="9772650" y="3987800"/>
          <p14:tracePt t="72586" x="9867900" y="3987800"/>
          <p14:tracePt t="72590" x="9925050" y="3987800"/>
          <p14:tracePt t="72603" x="9975850" y="3987800"/>
          <p14:tracePt t="72620" x="10083800" y="3987800"/>
          <p14:tracePt t="72636" x="10210800" y="3987800"/>
          <p14:tracePt t="72638" x="10274300" y="3987800"/>
          <p14:tracePt t="72653" x="10325100" y="3987800"/>
          <p14:tracePt t="72670" x="10420350" y="3987800"/>
          <p14:tracePt t="72686" x="10445750" y="3987800"/>
          <p14:tracePt t="72703" x="10464800" y="3987800"/>
          <p14:tracePt t="72743" x="10477500" y="3987800"/>
          <p14:tracePt t="72753" x="10483850" y="3987800"/>
          <p14:tracePt t="72769" x="10483850" y="3975100"/>
          <p14:tracePt t="72786" x="10496550" y="3962400"/>
          <p14:tracePt t="72803" x="10496550" y="3949700"/>
          <p14:tracePt t="72820" x="10496550" y="3924300"/>
          <p14:tracePt t="72836" x="10496550" y="3879850"/>
          <p14:tracePt t="72839" x="10490200" y="3867150"/>
          <p14:tracePt t="72853" x="10464800" y="3835400"/>
          <p14:tracePt t="72870" x="10445750" y="3810000"/>
          <p14:tracePt t="72886" x="10414000" y="3790950"/>
          <p14:tracePt t="72903" x="10369550" y="3765550"/>
          <p14:tracePt t="72919" x="10325100" y="3752850"/>
          <p14:tracePt t="72936" x="10287000" y="3740150"/>
          <p14:tracePt t="72952" x="10255250" y="3727450"/>
          <p14:tracePt t="72969" x="10217150" y="3721100"/>
          <p14:tracePt t="72986" x="10134600" y="3708400"/>
          <p14:tracePt t="73002" x="10039350" y="3708400"/>
          <p14:tracePt t="73019" x="9912350" y="3708400"/>
          <p14:tracePt t="73036" x="9785350" y="3708400"/>
          <p14:tracePt t="73038" x="9709150" y="3708400"/>
          <p14:tracePt t="73052" x="9632950" y="3708400"/>
          <p14:tracePt t="73069" x="9410700" y="3708400"/>
          <p14:tracePt t="73086" x="9201150" y="3708400"/>
          <p14:tracePt t="73102" x="8985250" y="3708400"/>
          <p14:tracePt t="73119" x="8782050" y="3708400"/>
          <p14:tracePt t="73136" x="8636000" y="3714750"/>
          <p14:tracePt t="73152" x="8572500" y="3721100"/>
          <p14:tracePt t="73169" x="8547100" y="3721100"/>
          <p14:tracePt t="73186" x="8534400" y="3721100"/>
          <p14:tracePt t="73202" x="8509000" y="3721100"/>
          <p14:tracePt t="73219" x="8470900" y="3721100"/>
          <p14:tracePt t="73236" x="8413750" y="3721100"/>
          <p14:tracePt t="73252" x="8337550" y="3721100"/>
          <p14:tracePt t="73269" x="8216900" y="3721100"/>
          <p14:tracePt t="73285" x="8153400" y="3721100"/>
          <p14:tracePt t="73303" x="8096250" y="3721100"/>
          <p14:tracePt t="73319" x="8039100" y="3721100"/>
          <p14:tracePt t="73336" x="8007350" y="3721100"/>
          <p14:tracePt t="73352" x="7981950" y="3721100"/>
          <p14:tracePt t="73369" x="7962900" y="3721100"/>
          <p14:tracePt t="73385" x="7956550" y="3721100"/>
          <p14:tracePt t="73402" x="7943850" y="3721100"/>
          <p14:tracePt t="73419" x="7924800" y="3721100"/>
          <p14:tracePt t="73436" x="7880350" y="3721100"/>
          <p14:tracePt t="73452" x="7842250" y="3721100"/>
          <p14:tracePt t="73454" x="7816850" y="3721100"/>
          <p14:tracePt t="73469" x="7772400" y="3721100"/>
          <p14:tracePt t="73485" x="7727950" y="3721100"/>
          <p14:tracePt t="73502" x="7702550" y="3721100"/>
          <p14:tracePt t="73519" x="7689850" y="3721100"/>
          <p14:tracePt t="73536" x="7683500" y="3721100"/>
          <p14:tracePt t="74014" x="0" y="0"/>
        </p14:tracePtLst>
        <p14:tracePtLst>
          <p14:tracePt t="74848" x="1117600" y="3930650"/>
          <p14:tracePt t="74903" x="1130300" y="3930650"/>
          <p14:tracePt t="74911" x="1149350" y="3930650"/>
          <p14:tracePt t="74921" x="1168400" y="3930650"/>
          <p14:tracePt t="74935" x="1263650" y="3930650"/>
          <p14:tracePt t="74952" x="1422400" y="3930650"/>
          <p14:tracePt t="74968" x="1619250" y="3930650"/>
          <p14:tracePt t="74985" x="1835150" y="3930650"/>
          <p14:tracePt t="75002" x="2044700" y="3930650"/>
          <p14:tracePt t="75019" x="2203450" y="3930650"/>
          <p14:tracePt t="75035" x="2317750" y="3930650"/>
          <p14:tracePt t="75052" x="2374900" y="3930650"/>
          <p14:tracePt t="75054" x="2393950" y="3930650"/>
          <p14:tracePt t="75069" x="2400300" y="3930650"/>
          <p14:tracePt t="75085" x="2413000" y="3930650"/>
          <p14:tracePt t="75126" x="2419350" y="3930650"/>
          <p14:tracePt t="75143" x="2425700" y="3930650"/>
          <p14:tracePt t="75158" x="2432050" y="3930650"/>
          <p14:tracePt t="75168" x="2438400" y="3930650"/>
          <p14:tracePt t="75185" x="2451100" y="3930650"/>
          <p14:tracePt t="75202" x="2470150" y="3930650"/>
          <p14:tracePt t="75218" x="2489200" y="3930650"/>
          <p14:tracePt t="75235" x="2527300" y="3930650"/>
          <p14:tracePt t="75252" x="2552700" y="3930650"/>
          <p14:tracePt t="75254" x="2578100" y="3937000"/>
          <p14:tracePt t="75268" x="2584450" y="3937000"/>
          <p14:tracePt t="75285" x="2609850" y="3937000"/>
          <p14:tracePt t="75302" x="2622550" y="3937000"/>
          <p14:tracePt t="75318" x="2635250" y="3937000"/>
          <p14:tracePt t="75335" x="2647950" y="3937000"/>
          <p14:tracePt t="75352" x="2673350" y="3937000"/>
          <p14:tracePt t="75368" x="2717800" y="3937000"/>
          <p14:tracePt t="75385" x="2768600" y="3937000"/>
          <p14:tracePt t="75401" x="2857500" y="3956050"/>
          <p14:tracePt t="75418" x="2940050" y="3962400"/>
          <p14:tracePt t="75435" x="2984500" y="3968750"/>
          <p14:tracePt t="75452" x="3009900" y="3975100"/>
          <p14:tracePt t="75664" x="2997200" y="3975100"/>
          <p14:tracePt t="75672" x="2959100" y="3975100"/>
          <p14:tracePt t="75672" x="0" y="0"/>
        </p14:tracePtLst>
        <p14:tracePtLst>
          <p14:tracePt t="75936" x="1346200" y="3975100"/>
          <p14:tracePt t="75993" x="1365250" y="3975100"/>
          <p14:tracePt t="76010" x="1485900" y="3975100"/>
          <p14:tracePt t="76024" x="1708150" y="3975100"/>
          <p14:tracePt t="76038" x="2032000" y="3975100"/>
          <p14:tracePt t="76052" x="2165350" y="3975100"/>
          <p14:tracePt t="76068" x="2400300" y="3975100"/>
          <p14:tracePt t="76070" x="2482850" y="3975100"/>
          <p14:tracePt t="76085" x="2590800" y="3975100"/>
          <p14:tracePt t="76102" x="2628900" y="3975100"/>
          <p14:tracePt t="76118" x="2635250" y="3975100"/>
          <p14:tracePt t="76302" x="0" y="0"/>
        </p14:tracePtLst>
        <p14:tracePtLst>
          <p14:tracePt t="77026" x="6686550" y="4095750"/>
          <p14:tracePt t="77113" x="6686550" y="4102100"/>
          <p14:tracePt t="77135" x="6686550" y="4114800"/>
          <p14:tracePt t="77151" x="6692900" y="4146550"/>
          <p14:tracePt t="77169" x="6699250" y="4178300"/>
          <p14:tracePt t="77188" x="6724650" y="4229100"/>
          <p14:tracePt t="77201" x="6750050" y="4273550"/>
          <p14:tracePt t="77218" x="6781800" y="4318000"/>
          <p14:tracePt t="77234" x="6807200" y="4349750"/>
          <p14:tracePt t="77238" x="6819900" y="4362450"/>
          <p14:tracePt t="77251" x="6826250" y="4368800"/>
          <p14:tracePt t="77268" x="6858000" y="4387850"/>
          <p14:tracePt t="77271" x="6877050" y="4400550"/>
          <p14:tracePt t="77284" x="6902450" y="4413250"/>
          <p14:tracePt t="77302" x="6978650" y="4445000"/>
          <p14:tracePt t="77318" x="7054850" y="4457700"/>
          <p14:tracePt t="77334" x="7162800" y="4470400"/>
          <p14:tracePt t="77351" x="7321550" y="4470400"/>
          <p14:tracePt t="77368" x="7493000" y="4470400"/>
          <p14:tracePt t="77385" x="7639050" y="4470400"/>
          <p14:tracePt t="77401" x="7759700" y="4470400"/>
          <p14:tracePt t="77418" x="7854950" y="4470400"/>
          <p14:tracePt t="77434" x="7931150" y="4470400"/>
          <p14:tracePt t="77451" x="8013700" y="4470400"/>
          <p14:tracePt t="77453" x="8058150" y="4470400"/>
          <p14:tracePt t="77468" x="8108950" y="4470400"/>
          <p14:tracePt t="77470" x="8166100" y="4470400"/>
          <p14:tracePt t="77484" x="8229600" y="4470400"/>
          <p14:tracePt t="77486" x="8305800" y="4470400"/>
          <p14:tracePt t="77501" x="8458200" y="4470400"/>
          <p14:tracePt t="77518" x="8648700" y="4470400"/>
          <p14:tracePt t="77534" x="8851900" y="4470400"/>
          <p14:tracePt t="77551" x="9048750" y="4470400"/>
          <p14:tracePt t="77568" x="9226550" y="4470400"/>
          <p14:tracePt t="77585" x="9366250" y="4470400"/>
          <p14:tracePt t="77601" x="9442450" y="4470400"/>
          <p14:tracePt t="77618" x="9499600" y="4470400"/>
          <p14:tracePt t="77635" x="9531350" y="4470400"/>
          <p14:tracePt t="77651" x="9582150" y="4470400"/>
          <p14:tracePt t="77654" x="9594850" y="4470400"/>
          <p14:tracePt t="77667" x="9613900" y="4470400"/>
          <p14:tracePt t="77684" x="9671050" y="4457700"/>
          <p14:tracePt t="77701" x="9715500" y="4445000"/>
          <p14:tracePt t="77717" x="9740900" y="4438650"/>
          <p14:tracePt t="77734" x="9753600" y="4438650"/>
          <p14:tracePt t="77751" x="9779000" y="4432300"/>
          <p14:tracePt t="77768" x="9810750" y="4419600"/>
          <p14:tracePt t="77784" x="9817100" y="4413250"/>
          <p14:tracePt t="77801" x="9836150" y="4413250"/>
          <p14:tracePt t="77823" x="9842500" y="4406900"/>
          <p14:tracePt t="77838" x="9848850" y="4400550"/>
          <p14:tracePt t="77851" x="9855200" y="4394200"/>
          <p14:tracePt t="77879" x="9861550" y="4387850"/>
          <p14:tracePt t="77894" x="9861550" y="4381500"/>
          <p14:tracePt t="77903" x="9861550" y="4375150"/>
          <p14:tracePt t="77918" x="9861550" y="4362450"/>
          <p14:tracePt t="77934" x="9861550" y="4343400"/>
          <p14:tracePt t="77951" x="9848850" y="4318000"/>
          <p14:tracePt t="77967" x="9817100" y="4298950"/>
          <p14:tracePt t="77984" x="9772650" y="4273550"/>
          <p14:tracePt t="78001" x="9721850" y="4248150"/>
          <p14:tracePt t="78017" x="9664700" y="4229100"/>
          <p14:tracePt t="78034" x="9613900" y="4210050"/>
          <p14:tracePt t="78051" x="9563100" y="4197350"/>
          <p14:tracePt t="78054" x="9537700" y="4191000"/>
          <p14:tracePt t="78068" x="9512300" y="4184650"/>
          <p14:tracePt t="78085" x="9455150" y="4171950"/>
          <p14:tracePt t="78087" x="9417050" y="4165600"/>
          <p14:tracePt t="78102" x="9340850" y="4152900"/>
          <p14:tracePt t="78118" x="9277350" y="4152900"/>
          <p14:tracePt t="78134" x="9213850" y="4152900"/>
          <p14:tracePt t="78151" x="9144000" y="4152900"/>
          <p14:tracePt t="78167" x="9061450" y="4152900"/>
          <p14:tracePt t="78184" x="8953500" y="4152900"/>
          <p14:tracePt t="78201" x="8826500" y="4152900"/>
          <p14:tracePt t="78217" x="8667750" y="4152900"/>
          <p14:tracePt t="78234" x="8477250" y="4152900"/>
          <p14:tracePt t="78251" x="8286750" y="4152900"/>
          <p14:tracePt t="78267" x="8121650" y="4152900"/>
          <p14:tracePt t="78284" x="7994650" y="4152900"/>
          <p14:tracePt t="78301" x="7886700" y="4152900"/>
          <p14:tracePt t="78302" x="7823200" y="4152900"/>
          <p14:tracePt t="78317" x="7715250" y="4152900"/>
          <p14:tracePt t="78334" x="7588250" y="4152900"/>
          <p14:tracePt t="78351" x="7442200" y="4152900"/>
          <p14:tracePt t="78367" x="7315200" y="4152900"/>
          <p14:tracePt t="78384" x="7194550" y="4152900"/>
          <p14:tracePt t="78401" x="7112000" y="4152900"/>
          <p14:tracePt t="78417" x="7035800" y="4152900"/>
          <p14:tracePt t="78434" x="6985000" y="4152900"/>
          <p14:tracePt t="78451" x="6940550" y="4152900"/>
          <p14:tracePt t="78467" x="6883400" y="4152900"/>
          <p14:tracePt t="78470" x="6851650" y="4152900"/>
          <p14:tracePt t="78484" x="6819900" y="4152900"/>
          <p14:tracePt t="78501" x="6762750" y="4152900"/>
          <p14:tracePt t="78517" x="6743700" y="4152900"/>
          <p14:tracePt t="78534" x="6737350" y="4152900"/>
          <p14:tracePt t="78550" x="6724650" y="4152900"/>
          <p14:tracePt t="78567" x="6718300" y="4152900"/>
          <p14:tracePt t="78584" x="6711950" y="4152900"/>
          <p14:tracePt t="78601" x="6705600" y="4152900"/>
          <p14:tracePt t="78634" x="6699250" y="4152900"/>
          <p14:tracePt t="78671" x="6692900" y="4152900"/>
          <p14:tracePt t="78695" x="6692900" y="4159250"/>
          <p14:tracePt t="78712" x="6692900" y="4165600"/>
          <p14:tracePt t="78721" x="6692900" y="4171950"/>
          <p14:tracePt t="78734" x="6692900" y="4191000"/>
          <p14:tracePt t="78750" x="6692900" y="4210050"/>
          <p14:tracePt t="78767" x="6692900" y="4229100"/>
          <p14:tracePt t="78784" x="6692900" y="4235450"/>
          <p14:tracePt t="78800" x="6692900" y="4241800"/>
          <p14:tracePt t="78817" x="6692900" y="4254500"/>
          <p14:tracePt t="78834" x="6692900" y="4273550"/>
          <p14:tracePt t="78851" x="6705600" y="4305300"/>
          <p14:tracePt t="78867" x="6705600" y="4311650"/>
          <p14:tracePt t="78884" x="6711950" y="4324350"/>
          <p14:tracePt t="78910" x="6711950" y="4330700"/>
          <p14:tracePt t="78934" x="6711950" y="4337050"/>
          <p14:tracePt t="78942" x="6718300" y="4337050"/>
          <p14:tracePt t="78960" x="6718300" y="4343400"/>
          <p14:tracePt t="78974" x="6731000" y="4349750"/>
          <p14:tracePt t="78991" x="6737350" y="4356100"/>
          <p14:tracePt t="79006" x="6743700" y="4362450"/>
          <p14:tracePt t="79017" x="6756400" y="4368800"/>
          <p14:tracePt t="79034" x="6775450" y="4381500"/>
          <p14:tracePt t="79050" x="6800850" y="4387850"/>
          <p14:tracePt t="79067" x="6845300" y="4400550"/>
          <p14:tracePt t="79084" x="6908800" y="4419600"/>
          <p14:tracePt t="79087" x="6959600" y="4432300"/>
          <p14:tracePt t="79101" x="7035800" y="4445000"/>
          <p14:tracePt t="79118" x="7346950" y="4489450"/>
          <p14:tracePt t="79134" x="7607300" y="4489450"/>
          <p14:tracePt t="79151" x="7950200" y="4489450"/>
          <p14:tracePt t="79167" x="8280400" y="4489450"/>
          <p14:tracePt t="79184" x="8496300" y="4489450"/>
          <p14:tracePt t="79200" x="8648700" y="4489450"/>
          <p14:tracePt t="79217" x="8743950" y="4489450"/>
          <p14:tracePt t="79234" x="8826500" y="4489450"/>
          <p14:tracePt t="79250" x="8902700" y="4489450"/>
          <p14:tracePt t="79267" x="8972550" y="4489450"/>
          <p14:tracePt t="79284" x="9036050" y="4489450"/>
          <p14:tracePt t="79286" x="9067800" y="4489450"/>
          <p14:tracePt t="79300" x="9086850" y="4489450"/>
          <p14:tracePt t="79317" x="9156700" y="4476750"/>
          <p14:tracePt t="79334" x="9201150" y="4464050"/>
          <p14:tracePt t="79351" x="9251950" y="4451350"/>
          <p14:tracePt t="79367" x="9309100" y="4445000"/>
          <p14:tracePt t="79384" x="9366250" y="4432300"/>
          <p14:tracePt t="79401" x="9417050" y="4419600"/>
          <p14:tracePt t="79417" x="9486900" y="4406900"/>
          <p14:tracePt t="79433" x="9563100" y="4394200"/>
          <p14:tracePt t="79450" x="9645650" y="4381500"/>
          <p14:tracePt t="79467" x="9702800" y="4368800"/>
          <p14:tracePt t="79469" x="9728200" y="4362450"/>
          <p14:tracePt t="79484" x="9734550" y="4362450"/>
          <p14:tracePt t="79500" x="9740900" y="4362450"/>
          <p14:tracePt t="79517" x="9753600" y="4356100"/>
          <p14:tracePt t="79534" x="9772650" y="4356100"/>
          <p14:tracePt t="79550" x="9791700" y="4349750"/>
          <p14:tracePt t="79567" x="9804400" y="4343400"/>
          <p14:tracePt t="79654" x="9810750" y="4337050"/>
          <p14:tracePt t="79680" x="9804400" y="4330700"/>
          <p14:tracePt t="79689" x="9785350" y="4324350"/>
          <p14:tracePt t="79700" x="9766300" y="4318000"/>
          <p14:tracePt t="79718" x="9652000" y="4273550"/>
          <p14:tracePt t="79734" x="9531350" y="4241800"/>
          <p14:tracePt t="79750" x="9359900" y="4210050"/>
          <p14:tracePt t="79767" x="9156700" y="4165600"/>
          <p14:tracePt t="79784" x="8940800" y="4121150"/>
          <p14:tracePt t="79800" x="8750300" y="4083050"/>
          <p14:tracePt t="79818" x="8559800" y="4057650"/>
          <p14:tracePt t="79834" x="8388350" y="4051300"/>
          <p14:tracePt t="79851" x="8216900" y="4051300"/>
          <p14:tracePt t="79854" x="8147050" y="4051300"/>
          <p14:tracePt t="79868" x="8070850" y="4051300"/>
          <p14:tracePt t="79884" x="7943850" y="4051300"/>
          <p14:tracePt t="79900" x="7835900" y="4051300"/>
          <p14:tracePt t="79902" x="7785100" y="4051300"/>
          <p14:tracePt t="79917" x="7740650" y="4051300"/>
          <p14:tracePt t="79918" x="7696200" y="4051300"/>
          <p14:tracePt t="79933" x="7607300" y="4064000"/>
          <p14:tracePt t="79950" x="7518400" y="4070350"/>
          <p14:tracePt t="79967" x="7435850" y="4070350"/>
          <p14:tracePt t="79983" x="7346950" y="4070350"/>
          <p14:tracePt t="80000" x="7264400" y="4070350"/>
          <p14:tracePt t="80017" x="7194550" y="4070350"/>
          <p14:tracePt t="80033" x="7131050" y="4070350"/>
          <p14:tracePt t="80050" x="7073900" y="4070350"/>
          <p14:tracePt t="80066" x="7029450" y="4070350"/>
          <p14:tracePt t="80084" x="6972300" y="4076700"/>
          <p14:tracePt t="80100" x="6927850" y="4089400"/>
          <p14:tracePt t="80102" x="6908800" y="4095750"/>
          <p14:tracePt t="80118" x="6877050" y="4102100"/>
          <p14:tracePt t="80134" x="6864350" y="4102100"/>
          <p14:tracePt t="80150" x="6845300" y="4108450"/>
          <p14:tracePt t="80167" x="6832600" y="4108450"/>
          <p14:tracePt t="80215" x="6826250" y="4108450"/>
          <p14:tracePt t="80297" x="6819900" y="4114800"/>
          <p14:tracePt t="80322" x="6813550" y="4121150"/>
          <p14:tracePt t="80343" x="6807200" y="4133850"/>
          <p14:tracePt t="80357" x="6800850" y="4165600"/>
          <p14:tracePt t="80371" x="6800850" y="4171950"/>
          <p14:tracePt t="80383" x="6794500" y="4203700"/>
          <p14:tracePt t="80400" x="6794500" y="4222750"/>
          <p14:tracePt t="80417" x="6794500" y="4235450"/>
          <p14:tracePt t="80433" x="6794500" y="4248150"/>
          <p14:tracePt t="80450" x="6788150" y="4254500"/>
          <p14:tracePt t="80467" x="6788150" y="4267200"/>
          <p14:tracePt t="80483" x="6788150" y="4273550"/>
          <p14:tracePt t="80500" x="6788150" y="4286250"/>
          <p14:tracePt t="80517" x="6788150" y="4318000"/>
          <p14:tracePt t="80533" x="6813550" y="4343400"/>
          <p14:tracePt t="80550" x="6838950" y="4362450"/>
          <p14:tracePt t="80567" x="6908800" y="4394200"/>
          <p14:tracePt t="80584" x="7023100" y="4425950"/>
          <p14:tracePt t="80600" x="7162800" y="4451350"/>
          <p14:tracePt t="80617" x="7334250" y="4476750"/>
          <p14:tracePt t="80633" x="7473950" y="4483100"/>
          <p14:tracePt t="80650" x="7588250" y="4489450"/>
          <p14:tracePt t="80667" x="7702550" y="4508500"/>
          <p14:tracePt t="80670" x="7734300" y="4508500"/>
          <p14:tracePt t="80683" x="7785100" y="4508500"/>
          <p14:tracePt t="80700" x="7912100" y="4508500"/>
          <p14:tracePt t="80716" x="8032750" y="4508500"/>
          <p14:tracePt t="80718" x="8083550" y="4508500"/>
          <p14:tracePt t="80733" x="8204200" y="4508500"/>
          <p14:tracePt t="80750" x="8318500" y="4508500"/>
          <p14:tracePt t="80766" x="8458200" y="4508500"/>
          <p14:tracePt t="80783" x="8604250" y="4508500"/>
          <p14:tracePt t="80800" x="8769350" y="4508500"/>
          <p14:tracePt t="80816" x="8940800" y="4508500"/>
          <p14:tracePt t="80833" x="9118600" y="4508500"/>
          <p14:tracePt t="80850" x="9258300" y="4508500"/>
          <p14:tracePt t="80867" x="9340850" y="4508500"/>
          <p14:tracePt t="80870" x="9366250" y="4508500"/>
          <p14:tracePt t="80884" x="9385300" y="4508500"/>
          <p14:tracePt t="80901" x="9398000" y="4508500"/>
          <p14:tracePt t="80916" x="9417050" y="4508500"/>
          <p14:tracePt t="80933" x="9467850" y="4489450"/>
          <p14:tracePt t="80950" x="9493250" y="4483100"/>
          <p14:tracePt t="80966" x="9531350" y="4476750"/>
          <p14:tracePt t="80983" x="9537700" y="4470400"/>
          <p14:tracePt t="81000" x="9544050" y="4464050"/>
          <p14:tracePt t="81016" x="9550400" y="4457700"/>
          <p14:tracePt t="81033" x="9556750" y="4451350"/>
          <p14:tracePt t="81050" x="9563100" y="4438650"/>
          <p14:tracePt t="81066" x="9569450" y="4438650"/>
          <p14:tracePt t="81084" x="9575800" y="4425950"/>
          <p14:tracePt t="81100" x="9575800" y="4419600"/>
          <p14:tracePt t="81126" x="9575800" y="4413250"/>
          <p14:tracePt t="81135" x="9575800" y="4406900"/>
          <p14:tracePt t="81150" x="9575800" y="4394200"/>
          <p14:tracePt t="81167" x="9563100" y="4381500"/>
          <p14:tracePt t="81183" x="9531350" y="4368800"/>
          <p14:tracePt t="81200" x="9467850" y="4337050"/>
          <p14:tracePt t="81217" x="9366250" y="4305300"/>
          <p14:tracePt t="81233" x="9226550" y="4273550"/>
          <p14:tracePt t="81250" x="9042400" y="4241800"/>
          <p14:tracePt t="81266" x="8820150" y="4197350"/>
          <p14:tracePt t="81284" x="8572500" y="4146550"/>
          <p14:tracePt t="81286" x="8451850" y="4140200"/>
          <p14:tracePt t="81299" x="8337550" y="4127500"/>
          <p14:tracePt t="81316" x="8172450" y="4127500"/>
          <p14:tracePt t="81333" x="8020050" y="4127500"/>
          <p14:tracePt t="81350" x="7988300" y="4127500"/>
          <p14:tracePt t="81366" x="7975600" y="4127500"/>
          <p14:tracePt t="81383" x="7969250" y="4127500"/>
          <p14:tracePt t="81695" x="0" y="0"/>
        </p14:tracePtLst>
        <p14:tracePtLst>
          <p14:tracePt t="82458" x="1270000" y="3702050"/>
          <p14:tracePt t="82474" x="1231900" y="3714750"/>
          <p14:tracePt t="82486" x="1200150" y="3727450"/>
          <p14:tracePt t="82499" x="1193800" y="3740150"/>
          <p14:tracePt t="82516" x="1181100" y="3752850"/>
          <p14:tracePt t="82533" x="1168400" y="3778250"/>
          <p14:tracePt t="82549" x="1168400" y="3810000"/>
          <p14:tracePt t="82566" x="1168400" y="3841750"/>
          <p14:tracePt t="82583" x="1193800" y="3879850"/>
          <p14:tracePt t="82599" x="1225550" y="3924300"/>
          <p14:tracePt t="82616" x="1282700" y="3968750"/>
          <p14:tracePt t="82633" x="1365250" y="4013200"/>
          <p14:tracePt t="82649" x="1454150" y="4044950"/>
          <p14:tracePt t="82666" x="1517650" y="4051300"/>
          <p14:tracePt t="82682" x="1562100" y="4051300"/>
          <p14:tracePt t="82699" x="1600200" y="4044950"/>
          <p14:tracePt t="82716" x="1612900" y="4038600"/>
          <p14:tracePt t="82719" x="1619250" y="4032250"/>
          <p14:tracePt t="82732" x="1619250" y="4025900"/>
          <p14:tracePt t="82749" x="1625600" y="4019550"/>
          <p14:tracePt t="82766" x="1625600" y="4006850"/>
          <p14:tracePt t="82782" x="1625600" y="4000500"/>
          <p14:tracePt t="82799" x="1625600" y="3987800"/>
          <p14:tracePt t="82839" x="1625600" y="3981450"/>
          <p14:tracePt t="82839" x="0" y="0"/>
        </p14:tracePtLst>
        <p14:tracePtLst>
          <p14:tracePt t="83547" x="6178550" y="4457700"/>
          <p14:tracePt t="83778" x="6191250" y="4457700"/>
          <p14:tracePt t="83794" x="6197600" y="4451350"/>
          <p14:tracePt t="83810" x="6210300" y="4445000"/>
          <p14:tracePt t="83823" x="6235700" y="4438650"/>
          <p14:tracePt t="83832" x="6248400" y="4432300"/>
          <p14:tracePt t="83849" x="6286500" y="4419600"/>
          <p14:tracePt t="83866" x="6330950" y="4406900"/>
          <p14:tracePt t="83883" x="6369050" y="4400550"/>
          <p14:tracePt t="83886" x="6381750" y="4400550"/>
          <p14:tracePt t="83899" x="6400800" y="4394200"/>
          <p14:tracePt t="83916" x="6419850" y="4394200"/>
          <p14:tracePt t="83919" x="6426200" y="4387850"/>
          <p14:tracePt t="83935" x="6432550" y="4387850"/>
          <p14:tracePt t="83949" x="6451600" y="4381500"/>
          <p14:tracePt t="83966" x="6464300" y="4381500"/>
          <p14:tracePt t="83982" x="6477000" y="4381500"/>
          <p14:tracePt t="83999" x="6489700" y="4381500"/>
          <p14:tracePt t="84015" x="6502400" y="4375150"/>
          <p14:tracePt t="84032" x="6508750" y="4375150"/>
          <p14:tracePt t="84049" x="6527800" y="4368800"/>
          <p14:tracePt t="84065" x="6553200" y="4362450"/>
          <p14:tracePt t="84082" x="6591300" y="4362450"/>
          <p14:tracePt t="84099" x="6654800" y="4362450"/>
          <p14:tracePt t="84102" x="6686550" y="4362450"/>
          <p14:tracePt t="84116" x="6718300" y="4362450"/>
          <p14:tracePt t="84132" x="6769100" y="4362450"/>
          <p14:tracePt t="84148" x="6800850" y="4362450"/>
          <p14:tracePt t="84150" x="6807200" y="4362450"/>
          <p14:tracePt t="84166" x="6832600" y="4356100"/>
          <p14:tracePt t="84182" x="6858000" y="4356100"/>
          <p14:tracePt t="84198" x="6908800" y="4356100"/>
          <p14:tracePt t="84215" x="6940550" y="4356100"/>
          <p14:tracePt t="84232" x="6972300" y="4356100"/>
          <p14:tracePt t="84248" x="6991350" y="4356100"/>
          <p14:tracePt t="84282" x="6997700" y="4356100"/>
          <p14:tracePt t="84344" x="7004050" y="4356100"/>
          <p14:tracePt t="84774" x="0" y="0"/>
        </p14:tracePtLst>
        <p14:tracePtLst>
          <p14:tracePt t="84999" x="6889750" y="4337050"/>
          <p14:tracePt t="85080" x="6902450" y="4337050"/>
          <p14:tracePt t="85098" x="6934200" y="4337050"/>
          <p14:tracePt t="85118" x="7010400" y="4337050"/>
          <p14:tracePt t="85121" x="7061200" y="4337050"/>
          <p14:tracePt t="85139" x="7232650" y="4337050"/>
          <p14:tracePt t="85149" x="7442200" y="4337050"/>
          <p14:tracePt t="85166" x="7658100" y="4337050"/>
          <p14:tracePt t="85182" x="7861300" y="4337050"/>
          <p14:tracePt t="85199" x="8007350" y="4337050"/>
          <p14:tracePt t="85215" x="8064500" y="4337050"/>
          <p14:tracePt t="85232" x="8077200" y="4337050"/>
          <p14:tracePt t="85248" x="8083550" y="4337050"/>
          <p14:tracePt t="85265" x="8089900" y="4337050"/>
          <p14:tracePt t="85282" x="8096250" y="4337050"/>
          <p14:tracePt t="85406" x="8096250" y="4330700"/>
          <p14:tracePt t="85407" x="0" y="0"/>
        </p14:tracePtLst>
        <p14:tracePtLst>
          <p14:tracePt t="86183" x="7112000" y="4305300"/>
          <p14:tracePt t="86234" x="7131050" y="4305300"/>
          <p14:tracePt t="86254" x="7283450" y="4305300"/>
          <p14:tracePt t="86267" x="7366000" y="4305300"/>
          <p14:tracePt t="86281" x="7607300" y="4305300"/>
          <p14:tracePt t="86298" x="7937500" y="4305300"/>
          <p14:tracePt t="86315" x="8305800" y="4305300"/>
          <p14:tracePt t="86318" x="8458200" y="4305300"/>
          <p14:tracePt t="86331" x="8585200" y="4305300"/>
          <p14:tracePt t="86348" x="8775700" y="4305300"/>
          <p14:tracePt t="86350" x="8839200" y="4305300"/>
          <p14:tracePt t="86365" x="8883650" y="4305300"/>
          <p14:tracePt t="86382" x="8921750" y="4305300"/>
          <p14:tracePt t="86398" x="8928100" y="4305300"/>
          <p14:tracePt t="86415" x="8940800" y="4305300"/>
          <p14:tracePt t="86431" x="8959850" y="4305300"/>
          <p14:tracePt t="86448" x="8972550" y="4305300"/>
          <p14:tracePt t="86465" x="8985250" y="4305300"/>
          <p14:tracePt t="86534" x="8991600" y="4305300"/>
          <p14:tracePt t="86542" x="8997950" y="4305300"/>
          <p14:tracePt t="86551" x="9004300" y="4305300"/>
          <p14:tracePt t="86566" x="9017000" y="4305300"/>
          <p14:tracePt t="86583" x="9023350" y="4305300"/>
          <p14:tracePt t="86598" x="9029700" y="4305300"/>
          <p14:tracePt t="86631" x="9036050" y="4305300"/>
          <p14:tracePt t="86648" x="9048750" y="4305300"/>
          <p14:tracePt t="86656" x="9061450" y="4305300"/>
          <p14:tracePt t="86664" x="9086850" y="4305300"/>
          <p14:tracePt t="86682" x="9118600" y="4311650"/>
          <p14:tracePt t="86698" x="9156700" y="4324350"/>
          <p14:tracePt t="86714" x="9175750" y="4324350"/>
          <p14:tracePt t="87438" x="0" y="0"/>
        </p14:tracePtLst>
        <p14:tracePtLst>
          <p14:tracePt t="88698" x="958850" y="4298950"/>
          <p14:tracePt t="88713" x="977900" y="4298950"/>
          <p14:tracePt t="88734" x="1003300" y="4305300"/>
          <p14:tracePt t="88747" x="1022350" y="4311650"/>
          <p14:tracePt t="88764" x="1066800" y="4318000"/>
          <p14:tracePt t="88780" x="1149350" y="4330700"/>
          <p14:tracePt t="88783" x="1212850" y="4343400"/>
          <p14:tracePt t="88798" x="1352550" y="4349750"/>
          <p14:tracePt t="88814" x="1517650" y="4349750"/>
          <p14:tracePt t="88830" x="1695450" y="4349750"/>
          <p14:tracePt t="88847" x="1885950" y="4349750"/>
          <p14:tracePt t="88864" x="2057400" y="4349750"/>
          <p14:tracePt t="88880" x="2197100" y="4349750"/>
          <p14:tracePt t="88897" x="2292350" y="4349750"/>
          <p14:tracePt t="88914" x="2355850" y="4349750"/>
          <p14:tracePt t="88931" x="2381250" y="4349750"/>
          <p14:tracePt t="88947" x="2400300" y="4349750"/>
          <p14:tracePt t="88964" x="2413000" y="4349750"/>
          <p14:tracePt t="88980" x="2425700" y="4349750"/>
          <p14:tracePt t="88981" x="2438400" y="4349750"/>
          <p14:tracePt t="88997" x="2457450" y="4349750"/>
          <p14:tracePt t="89014" x="2470150" y="4349750"/>
          <p14:tracePt t="89030" x="2476500" y="4349750"/>
          <p14:tracePt t="89158" x="0" y="0"/>
        </p14:tracePtLst>
        <p14:tracePtLst>
          <p14:tracePt t="89497" x="2273300" y="4349750"/>
          <p14:tracePt t="89552" x="2298700" y="4356100"/>
          <p14:tracePt t="89571" x="2425700" y="4368800"/>
          <p14:tracePt t="89589" x="2673350" y="4387850"/>
          <p14:tracePt t="89591" x="2870200" y="4400550"/>
          <p14:tracePt t="89605" x="3111500" y="4413250"/>
          <p14:tracePt t="89613" x="3479800" y="4413250"/>
          <p14:tracePt t="89630" x="3746500" y="4413250"/>
          <p14:tracePt t="89631" x="0" y="0"/>
        </p14:tracePtLst>
        <p14:tracePtLst>
          <p14:tracePt t="90095" x="6985000" y="4762500"/>
          <p14:tracePt t="90168" x="7004050" y="4762500"/>
          <p14:tracePt t="90175" x="7023100" y="4762500"/>
          <p14:tracePt t="90183" x="7054850" y="4762500"/>
          <p14:tracePt t="90198" x="7162800" y="4762500"/>
          <p14:tracePt t="90213" x="7366000" y="4762500"/>
          <p14:tracePt t="90230" x="7740650" y="4762500"/>
          <p14:tracePt t="90247" x="8255000" y="4762500"/>
          <p14:tracePt t="90263" x="8667750" y="4762500"/>
          <p14:tracePt t="90280" x="8870950" y="4762500"/>
          <p14:tracePt t="90297" x="8953500" y="4762500"/>
          <p14:tracePt t="90313" x="8966200" y="4762500"/>
          <p14:tracePt t="90330" x="8972550" y="4762500"/>
          <p14:tracePt t="90534" x="0" y="0"/>
        </p14:tracePtLst>
        <p14:tracePtLst>
          <p14:tracePt t="91065" x="5632450" y="4559300"/>
          <p14:tracePt t="91078" x="5626100" y="4565650"/>
          <p14:tracePt t="91104" x="5619750" y="4572000"/>
          <p14:tracePt t="91115" x="5619750" y="4578350"/>
          <p14:tracePt t="91130" x="5613400" y="4591050"/>
          <p14:tracePt t="91146" x="5613400" y="4616450"/>
          <p14:tracePt t="91163" x="5613400" y="4648200"/>
          <p14:tracePt t="91166" x="5613400" y="4673600"/>
          <p14:tracePt t="91180" x="5619750" y="4692650"/>
          <p14:tracePt t="91197" x="5645150" y="4737100"/>
          <p14:tracePt t="91213" x="5670550" y="4762500"/>
          <p14:tracePt t="91230" x="5715000" y="4781550"/>
          <p14:tracePt t="91246" x="5772150" y="4794250"/>
          <p14:tracePt t="91263" x="5842000" y="4806950"/>
          <p14:tracePt t="91280" x="5892800" y="4806950"/>
          <p14:tracePt t="91296" x="5930900" y="4806950"/>
          <p14:tracePt t="91313" x="5962650" y="4806950"/>
          <p14:tracePt t="91329" x="5969000" y="4800600"/>
          <p14:tracePt t="91346" x="5988050" y="4794250"/>
          <p14:tracePt t="91363" x="5994400" y="4781550"/>
          <p14:tracePt t="91518" x="0" y="0"/>
        </p14:tracePtLst>
        <p14:tracePtLst>
          <p14:tracePt t="92840" x="6654800" y="4584700"/>
          <p14:tracePt t="92913" x="6648450" y="4584700"/>
          <p14:tracePt t="92933" x="6648450" y="4603750"/>
          <p14:tracePt t="92946" x="6642100" y="4622800"/>
          <p14:tracePt t="92963" x="6642100" y="4654550"/>
          <p14:tracePt t="92966" x="6642100" y="4679950"/>
          <p14:tracePt t="92980" x="6654800" y="4699000"/>
          <p14:tracePt t="92996" x="6673850" y="4724400"/>
          <p14:tracePt t="92998" x="6686550" y="4737100"/>
          <p14:tracePt t="93014" x="6718300" y="4762500"/>
          <p14:tracePt t="93029" x="6743700" y="4775200"/>
          <p14:tracePt t="93046" x="6781800" y="4794250"/>
          <p14:tracePt t="93062" x="6832600" y="4806950"/>
          <p14:tracePt t="93079" x="6889750" y="4819650"/>
          <p14:tracePt t="93096" x="6965950" y="4832350"/>
          <p14:tracePt t="93112" x="7067550" y="4857750"/>
          <p14:tracePt t="93129" x="7219950" y="4889500"/>
          <p14:tracePt t="93146" x="7410450" y="4908550"/>
          <p14:tracePt t="93162" x="7620000" y="4914900"/>
          <p14:tracePt t="93179" x="7829550" y="4914900"/>
          <p14:tracePt t="93182" x="7924800" y="4914900"/>
          <p14:tracePt t="93196" x="8020050" y="4914900"/>
          <p14:tracePt t="93213" x="8166100" y="4914900"/>
          <p14:tracePt t="93215" x="8229600" y="4914900"/>
          <p14:tracePt t="93229" x="8382000" y="4914900"/>
          <p14:tracePt t="93246" x="8515350" y="4914900"/>
          <p14:tracePt t="93262" x="8674100" y="4914900"/>
          <p14:tracePt t="93279" x="8845550" y="4914900"/>
          <p14:tracePt t="93295" x="9017000" y="4914900"/>
          <p14:tracePt t="93312" x="9131300" y="4914900"/>
          <p14:tracePt t="93329" x="9182100" y="4914900"/>
          <p14:tracePt t="93345" x="9188450" y="4914900"/>
          <p14:tracePt t="93401" x="9201150" y="4914900"/>
          <p14:tracePt t="93433" x="9207500" y="4902200"/>
          <p14:tracePt t="93449" x="9207500" y="4876800"/>
          <p14:tracePt t="93468" x="9207500" y="4851400"/>
          <p14:tracePt t="93484" x="9207500" y="4819650"/>
          <p14:tracePt t="93486" x="9207500" y="4806950"/>
          <p14:tracePt t="93500" x="9201150" y="4787900"/>
          <p14:tracePt t="93512" x="9182100" y="4762500"/>
          <p14:tracePt t="93529" x="9150350" y="4730750"/>
          <p14:tracePt t="93545" x="9093200" y="4705350"/>
          <p14:tracePt t="93562" x="8997950" y="4673600"/>
          <p14:tracePt t="93579" x="8858250" y="4641850"/>
          <p14:tracePt t="93595" x="8686800" y="4616450"/>
          <p14:tracePt t="93612" x="8528050" y="4603750"/>
          <p14:tracePt t="93614" x="8445500" y="4603750"/>
          <p14:tracePt t="93629" x="8305800" y="4603750"/>
          <p14:tracePt t="93646" x="8178800" y="4603750"/>
          <p14:tracePt t="93662" x="8051800" y="4603750"/>
          <p14:tracePt t="93679" x="7924800" y="4603750"/>
          <p14:tracePt t="93696" x="7766050" y="4603750"/>
          <p14:tracePt t="93712" x="7594600" y="4603750"/>
          <p14:tracePt t="93729" x="7416800" y="4603750"/>
          <p14:tracePt t="93746" x="7258050" y="4603750"/>
          <p14:tracePt t="93762" x="7162800" y="4603750"/>
          <p14:tracePt t="93779" x="7092950" y="4603750"/>
          <p14:tracePt t="93795" x="7061200" y="4610100"/>
          <p14:tracePt t="93812" x="7023100" y="4622800"/>
          <p14:tracePt t="93829" x="6972300" y="4641850"/>
          <p14:tracePt t="93830" x="6940550" y="4654550"/>
          <p14:tracePt t="93845" x="6889750" y="4686300"/>
          <p14:tracePt t="93862" x="6851650" y="4711700"/>
          <p14:tracePt t="93879" x="6819900" y="4730750"/>
          <p14:tracePt t="93896" x="6813550" y="4743450"/>
          <p14:tracePt t="93912" x="6807200" y="4749800"/>
          <p14:tracePt t="93929" x="6807200" y="4762500"/>
          <p14:tracePt t="93945" x="6807200" y="4781550"/>
          <p14:tracePt t="93962" x="6807200" y="4794250"/>
          <p14:tracePt t="93979" x="6807200" y="4819650"/>
          <p14:tracePt t="93995" x="6819900" y="4832350"/>
          <p14:tracePt t="94012" x="6851650" y="4845050"/>
          <p14:tracePt t="94014" x="6870700" y="4851400"/>
          <p14:tracePt t="94029" x="6889750" y="4857750"/>
          <p14:tracePt t="94045" x="7004050" y="4883150"/>
          <p14:tracePt t="94062" x="7143750" y="4902200"/>
          <p14:tracePt t="94078" x="7346950" y="4940300"/>
          <p14:tracePt t="94095" x="7550150" y="4946650"/>
          <p14:tracePt t="94112" x="7727950" y="4946650"/>
          <p14:tracePt t="94128" x="7854950" y="4946650"/>
          <p14:tracePt t="94145" x="7943850" y="4946650"/>
          <p14:tracePt t="94162" x="8013700" y="4933950"/>
          <p14:tracePt t="94179" x="8108950" y="4921250"/>
          <p14:tracePt t="94196" x="8229600" y="4895850"/>
          <p14:tracePt t="94212" x="8362950" y="4870450"/>
          <p14:tracePt t="94214" x="8426450" y="4851400"/>
          <p14:tracePt t="94228" x="8470900" y="4845050"/>
          <p14:tracePt t="94245" x="8521700" y="4832350"/>
          <p14:tracePt t="94286" x="8534400" y="4832350"/>
          <p14:tracePt t="94295" x="8540750" y="4826000"/>
          <p14:tracePt t="94311" x="8540750" y="4819650"/>
          <p14:tracePt t="94322" x="8547100" y="4813300"/>
          <p14:tracePt t="94342" x="8553450" y="4806950"/>
          <p14:tracePt t="94358" x="8559800" y="4794250"/>
          <p14:tracePt t="94367" x="8559800" y="4787900"/>
          <p14:tracePt t="94383" x="8566150" y="4781550"/>
          <p14:tracePt t="94399" x="8572500" y="4768850"/>
          <p14:tracePt t="94412" x="8578850" y="4762500"/>
          <p14:tracePt t="94431" x="8585200" y="4749800"/>
          <p14:tracePt t="94447" x="8591550" y="4737100"/>
          <p14:tracePt t="94463" x="8597900" y="4730750"/>
          <p14:tracePt t="94478" x="8597900" y="4718050"/>
          <p14:tracePt t="94495" x="8604250" y="4692650"/>
          <p14:tracePt t="94512" x="8604250" y="4679950"/>
          <p14:tracePt t="94529" x="8604250" y="4667250"/>
          <p14:tracePt t="94545" x="8597900" y="4641850"/>
          <p14:tracePt t="94562" x="8591550" y="4629150"/>
          <p14:tracePt t="94578" x="8566150" y="4616450"/>
          <p14:tracePt t="94595" x="8540750" y="4610100"/>
          <p14:tracePt t="94612" x="8483600" y="4597400"/>
          <p14:tracePt t="94614" x="8445500" y="4591050"/>
          <p14:tracePt t="94628" x="8401050" y="4578350"/>
          <p14:tracePt t="94646" x="8261350" y="4578350"/>
          <p14:tracePt t="94662" x="8147050" y="4578350"/>
          <p14:tracePt t="94679" x="8039100" y="4578350"/>
          <p14:tracePt t="94696" x="7899400" y="4584700"/>
          <p14:tracePt t="94713" x="7778750" y="4597400"/>
          <p14:tracePt t="94729" x="7658100" y="4622800"/>
          <p14:tracePt t="94745" x="7518400" y="4648200"/>
          <p14:tracePt t="94762" x="7397750" y="4673600"/>
          <p14:tracePt t="94778" x="7308850" y="4686300"/>
          <p14:tracePt t="94795" x="7270750" y="4705350"/>
          <p14:tracePt t="94812" x="7239000" y="4718050"/>
          <p14:tracePt t="94815" x="7232650" y="4718050"/>
          <p14:tracePt t="94828" x="7232650" y="4724400"/>
          <p14:tracePt t="94845" x="7213600" y="4737100"/>
          <p14:tracePt t="94862" x="7200900" y="4749800"/>
          <p14:tracePt t="94878" x="7194550" y="4756150"/>
          <p14:tracePt t="94895" x="7194550" y="4762500"/>
          <p14:tracePt t="94912" x="7194550" y="4768850"/>
          <p14:tracePt t="94929" x="7194550" y="4775200"/>
          <p14:tracePt t="94945" x="7194550" y="4794250"/>
          <p14:tracePt t="94962" x="7207250" y="4813300"/>
          <p14:tracePt t="94978" x="7232650" y="4819650"/>
          <p14:tracePt t="94995" x="7296150" y="4838700"/>
          <p14:tracePt t="94998" x="7340600" y="4851400"/>
          <p14:tracePt t="95012" x="7397750" y="4857750"/>
          <p14:tracePt t="95028" x="7537450" y="4889500"/>
          <p14:tracePt t="95032" x="7620000" y="4908550"/>
          <p14:tracePt t="95045" x="7804150" y="4914900"/>
          <p14:tracePt t="95062" x="8013700" y="4914900"/>
          <p14:tracePt t="95078" x="8210550" y="4914900"/>
          <p14:tracePt t="95095" x="8362950" y="4914900"/>
          <p14:tracePt t="95112" x="8445500" y="4914900"/>
          <p14:tracePt t="95128" x="8477250" y="4914900"/>
          <p14:tracePt t="95145" x="8502650" y="4914900"/>
          <p14:tracePt t="95162" x="8515350" y="4914900"/>
          <p14:tracePt t="95178" x="8528050" y="4914900"/>
          <p14:tracePt t="95195" x="8540750" y="4908550"/>
          <p14:tracePt t="95212" x="8540750" y="4902200"/>
          <p14:tracePt t="95228" x="8547100" y="4895850"/>
          <p14:tracePt t="95245" x="8553450" y="4876800"/>
          <p14:tracePt t="95261" x="8559800" y="4857750"/>
          <p14:tracePt t="95278" x="8559800" y="4845050"/>
          <p14:tracePt t="95295" x="8559800" y="4832350"/>
          <p14:tracePt t="95311" x="8559800" y="4826000"/>
          <p14:tracePt t="95328" x="8559800" y="4813300"/>
          <p14:tracePt t="95345" x="8547100" y="4794250"/>
          <p14:tracePt t="95361" x="8509000" y="4768850"/>
          <p14:tracePt t="95378" x="8451850" y="4737100"/>
          <p14:tracePt t="95395" x="8375650" y="4711700"/>
          <p14:tracePt t="95412" x="8331200" y="4699000"/>
          <p14:tracePt t="95428" x="8305800" y="4692650"/>
          <p14:tracePt t="95445" x="8293100" y="4692650"/>
          <p14:tracePt t="95622" x="0" y="0"/>
        </p14:tracePtLst>
        <p14:tracePtLst>
          <p14:tracePt t="96943" x="1149350" y="4730750"/>
          <p14:tracePt t="96994" x="1155700" y="4737100"/>
          <p14:tracePt t="97020" x="1200150" y="4743450"/>
          <p14:tracePt t="97021" x="1219200" y="4743450"/>
          <p14:tracePt t="97034" x="1250950" y="4743450"/>
          <p14:tracePt t="97044" x="1295400" y="4743450"/>
          <p14:tracePt t="97061" x="1485900" y="4743450"/>
          <p14:tracePt t="97077" x="1695450" y="4743450"/>
          <p14:tracePt t="97094" x="2012950" y="4743450"/>
          <p14:tracePt t="97111" x="2279650" y="4743450"/>
          <p14:tracePt t="97128" x="2463800" y="4743450"/>
          <p14:tracePt t="97144" x="2565400" y="4743450"/>
          <p14:tracePt t="97161" x="2641600" y="4743450"/>
          <p14:tracePt t="97178" x="2692400" y="4743450"/>
          <p14:tracePt t="97194" x="2749550" y="4743450"/>
          <p14:tracePt t="97211" x="2800350" y="4743450"/>
          <p14:tracePt t="97228" x="2870200" y="4743450"/>
          <p14:tracePt t="97244" x="2914650" y="4743450"/>
          <p14:tracePt t="97247" x="2933700" y="4743450"/>
          <p14:tracePt t="97261" x="2946400" y="4743450"/>
          <p14:tracePt t="97277" x="2952750" y="4743450"/>
          <p14:tracePt t="97352" x="2959100" y="4743450"/>
          <p14:tracePt t="97368" x="2971800" y="4743450"/>
          <p14:tracePt t="97383" x="2990850" y="4743450"/>
          <p14:tracePt t="97399" x="2997200" y="4743450"/>
          <p14:tracePt t="97411" x="3003550" y="4743450"/>
          <p14:tracePt t="97454" x="3009900" y="4743450"/>
          <p14:tracePt t="97471" x="3016250" y="4743450"/>
          <p14:tracePt t="97480" x="3022600" y="4743450"/>
          <p14:tracePt t="97495" x="3028950" y="4743450"/>
          <p14:tracePt t="97511" x="3035300" y="4743450"/>
          <p14:tracePt t="97606" x="0" y="0"/>
        </p14:tracePtLst>
        <p14:tracePtLst>
          <p14:tracePt t="98490" x="6013450" y="5067300"/>
          <p14:tracePt t="98570" x="6013450" y="5073650"/>
          <p14:tracePt t="98592" x="6013450" y="5111750"/>
          <p14:tracePt t="98610" x="6019800" y="5124450"/>
          <p14:tracePt t="98614" x="6026150" y="5130800"/>
          <p14:tracePt t="98627" x="6032500" y="5130800"/>
          <p14:tracePt t="98644" x="6038850" y="5143500"/>
          <p14:tracePt t="98661" x="6070600" y="5149850"/>
          <p14:tracePt t="98663" x="6076950" y="5149850"/>
          <p14:tracePt t="98678" x="6146800" y="5168900"/>
          <p14:tracePt t="98695" x="6242050" y="5181600"/>
          <p14:tracePt t="98711" x="6343650" y="5194300"/>
          <p14:tracePt t="98728" x="6388100" y="5194300"/>
          <p14:tracePt t="98744" x="6407150" y="5194300"/>
          <p14:tracePt t="98760" x="6413500" y="5194300"/>
          <p14:tracePt t="98847" x="6419850" y="5194300"/>
          <p14:tracePt t="98864" x="6426200" y="5194300"/>
          <p14:tracePt t="98888" x="6432550" y="5194300"/>
          <p14:tracePt t="98898" x="6445250" y="5194300"/>
          <p14:tracePt t="98910" x="6464300" y="5194300"/>
          <p14:tracePt t="98928" x="6496050" y="5194300"/>
          <p14:tracePt t="98944" x="6546850" y="5194300"/>
          <p14:tracePt t="98961" x="6591300" y="5194300"/>
          <p14:tracePt t="98978" x="6629400" y="5194300"/>
          <p14:tracePt t="98994" x="6686550" y="5194300"/>
          <p14:tracePt t="98998" x="6718300" y="5194300"/>
          <p14:tracePt t="99011" x="6762750" y="5194300"/>
          <p14:tracePt t="99027" x="6883400" y="5194300"/>
          <p14:tracePt t="99030" x="6953250" y="5194300"/>
          <p14:tracePt t="99044" x="7042150" y="5194300"/>
          <p14:tracePt t="99061" x="7219950" y="5194300"/>
          <p14:tracePt t="99078" x="7442200" y="5194300"/>
          <p14:tracePt t="99094" x="7518400" y="5194300"/>
          <p14:tracePt t="99111" x="7569200" y="5194300"/>
          <p14:tracePt t="99127" x="7613650" y="5194300"/>
          <p14:tracePt t="99144" x="7670800" y="5194300"/>
          <p14:tracePt t="99160" x="7772400" y="5194300"/>
          <p14:tracePt t="99178" x="7912100" y="5194300"/>
          <p14:tracePt t="99195" x="8058150" y="5194300"/>
          <p14:tracePt t="99198" x="8134350" y="5194300"/>
          <p14:tracePt t="99211" x="8197850" y="5194300"/>
          <p14:tracePt t="99227" x="8267700" y="5194300"/>
          <p14:tracePt t="99243" x="8293100" y="5194300"/>
          <p14:tracePt t="99246" x="8299450" y="5194300"/>
          <p14:tracePt t="99304" x="8312150" y="5194300"/>
          <p14:tracePt t="99328" x="8312150" y="5181600"/>
          <p14:tracePt t="99338" x="8312150" y="5175250"/>
          <p14:tracePt t="99349" x="8312150" y="5130800"/>
          <p14:tracePt t="99360" x="8299450" y="5111750"/>
          <p14:tracePt t="99377" x="8261350" y="5067300"/>
          <p14:tracePt t="99394" x="8204200" y="5029200"/>
          <p14:tracePt t="99410" x="8121650" y="4984750"/>
          <p14:tracePt t="99415" x="8064500" y="4965700"/>
          <p14:tracePt t="99428" x="8001000" y="4959350"/>
          <p14:tracePt t="99444" x="7854950" y="4940300"/>
          <p14:tracePt t="99460" x="7715250" y="4940300"/>
          <p14:tracePt t="99463" x="7639050" y="4940300"/>
          <p14:tracePt t="99477" x="7480300" y="4940300"/>
          <p14:tracePt t="99494" x="7321550" y="4946650"/>
          <p14:tracePt t="99510" x="7213600" y="4965700"/>
          <p14:tracePt t="99527" x="7131050" y="4991100"/>
          <p14:tracePt t="99543" x="7061200" y="5016500"/>
          <p14:tracePt t="99560" x="6991350" y="5048250"/>
          <p14:tracePt t="99577" x="6927850" y="5067300"/>
          <p14:tracePt t="99593" x="6877050" y="5086350"/>
          <p14:tracePt t="99610" x="6826250" y="5105400"/>
          <p14:tracePt t="99613" x="6807200" y="5118100"/>
          <p14:tracePt t="99627" x="6800850" y="5124450"/>
          <p14:tracePt t="99643" x="6775450" y="5137150"/>
          <p14:tracePt t="99660" x="6769100" y="5143500"/>
          <p14:tracePt t="99662" x="6769100" y="5149850"/>
          <p14:tracePt t="99677" x="6769100" y="5156200"/>
          <p14:tracePt t="99694" x="6769100" y="5175250"/>
          <p14:tracePt t="99710" x="6769100" y="5181600"/>
          <p14:tracePt t="99727" x="6769100" y="5194300"/>
          <p14:tracePt t="99744" x="6769100" y="5207000"/>
          <p14:tracePt t="99760" x="6769100" y="5232400"/>
          <p14:tracePt t="99777" x="6794500" y="5264150"/>
          <p14:tracePt t="99793" x="6838950" y="5283200"/>
          <p14:tracePt t="99810" x="6908800" y="5302250"/>
          <p14:tracePt t="99827" x="6991350" y="5308600"/>
          <p14:tracePt t="99843" x="7112000" y="5308600"/>
          <p14:tracePt t="99846" x="7175500" y="5308600"/>
          <p14:tracePt t="99860" x="7239000" y="5308600"/>
          <p14:tracePt t="99877" x="7366000" y="5308600"/>
          <p14:tracePt t="99893" x="7550150" y="5302250"/>
          <p14:tracePt t="99910" x="7607300" y="5289550"/>
          <p14:tracePt t="99927" x="7639050" y="5283200"/>
          <p14:tracePt t="99943" x="7651750" y="5283200"/>
          <p14:tracePt t="99960" x="7670800" y="5283200"/>
          <p14:tracePt t="99977" x="7683500" y="5270500"/>
          <p14:tracePt t="99993" x="7715250" y="5257800"/>
          <p14:tracePt t="100010" x="7734300" y="5251450"/>
          <p14:tracePt t="100026" x="7753350" y="5238750"/>
          <p14:tracePt t="100043" x="7766050" y="5232400"/>
          <p14:tracePt t="100060" x="7772400" y="5232400"/>
          <p14:tracePt t="100076" x="7772400" y="5226050"/>
          <p14:tracePt t="100093" x="7778750" y="5219700"/>
          <p14:tracePt t="100110" x="7778750" y="5207000"/>
          <p14:tracePt t="100126" x="7740650" y="5162550"/>
          <p14:tracePt t="100143" x="7613650" y="5092700"/>
          <p14:tracePt t="100160" x="7454900" y="5048250"/>
          <p14:tracePt t="100177" x="7308850" y="5016500"/>
          <p14:tracePt t="100194" x="7213600" y="5003800"/>
          <p14:tracePt t="100210" x="7175500" y="5003800"/>
          <p14:tracePt t="100226" x="7156450" y="5003800"/>
          <p14:tracePt t="100244" x="7131050" y="5003800"/>
          <p14:tracePt t="100260" x="7118350" y="5010150"/>
          <p14:tracePt t="100262" x="7112000" y="5022850"/>
          <p14:tracePt t="100277" x="7105650" y="5029200"/>
          <p14:tracePt t="100293" x="7099300" y="5048250"/>
          <p14:tracePt t="100310" x="7099300" y="5080000"/>
          <p14:tracePt t="100326" x="7118350" y="5105400"/>
          <p14:tracePt t="100343" x="7156450" y="5137150"/>
          <p14:tracePt t="100360" x="7226300" y="5168900"/>
          <p14:tracePt t="100376" x="7289800" y="5187950"/>
          <p14:tracePt t="100393" x="7315200" y="5194300"/>
          <p14:tracePt t="100410" x="7327900" y="5194300"/>
          <p14:tracePt t="100427" x="7340600" y="5200650"/>
          <p14:tracePt t="100443" x="7346950" y="5200650"/>
          <p14:tracePt t="100566" x="0" y="0"/>
        </p14:tracePtLst>
        <p14:tracePtLst>
          <p14:tracePt t="101184" x="1263650" y="4838700"/>
          <p14:tracePt t="101201" x="1263650" y="4845050"/>
          <p14:tracePt t="101220" x="1263650" y="4851400"/>
          <p14:tracePt t="101279" x="1263650" y="4857750"/>
          <p14:tracePt t="101289" x="1263650" y="4864100"/>
          <p14:tracePt t="101300" x="1282700" y="4870450"/>
          <p14:tracePt t="101310" x="1339850" y="4895850"/>
          <p14:tracePt t="101326" x="1454150" y="4921250"/>
          <p14:tracePt t="101343" x="1631950" y="4953000"/>
          <p14:tracePt t="101360" x="1835150" y="4984750"/>
          <p14:tracePt t="101376" x="2025650" y="4997450"/>
          <p14:tracePt t="101393" x="2171700" y="4997450"/>
          <p14:tracePt t="101409" x="2279650" y="4997450"/>
          <p14:tracePt t="101426" x="2336800" y="4997450"/>
          <p14:tracePt t="101443" x="2387600" y="4997450"/>
          <p14:tracePt t="101446" x="2406650" y="4997450"/>
          <p14:tracePt t="101459" x="2432050" y="4997450"/>
          <p14:tracePt t="101476" x="2463800" y="4997450"/>
          <p14:tracePt t="101479" x="2476500" y="4997450"/>
          <p14:tracePt t="101493" x="2489200" y="4997450"/>
          <p14:tracePt t="101510" x="2495550" y="4997450"/>
          <p14:tracePt t="101655" x="2501900" y="4997450"/>
          <p14:tracePt t="101665" x="2514600" y="5003800"/>
          <p14:tracePt t="101665" x="0" y="0"/>
        </p14:tracePtLst>
        <p14:tracePtLst>
          <p14:tracePt t="101905" x="3048000" y="5010150"/>
          <p14:tracePt t="102016" x="3054350" y="5010150"/>
          <p14:tracePt t="102033" x="3073400" y="5016500"/>
          <p14:tracePt t="102050" x="3111500" y="5029200"/>
          <p14:tracePt t="102066" x="3194050" y="5041900"/>
          <p14:tracePt t="102070" x="3219450" y="5041900"/>
          <p14:tracePt t="102082" x="3238500" y="5041900"/>
          <p14:tracePt t="102092" x="3257550" y="5041900"/>
          <p14:tracePt t="102094" x="3270250" y="5041900"/>
          <p14:tracePt t="102109" x="3276600" y="5041900"/>
          <p14:tracePt t="102254" x="0" y="0"/>
        </p14:tracePtLst>
        <p14:tracePtLst>
          <p14:tracePt t="103897" x="6159500" y="5435600"/>
          <p14:tracePt t="104096" x="6165850" y="5435600"/>
          <p14:tracePt t="104113" x="6178550" y="5441950"/>
          <p14:tracePt t="104131" x="6197600" y="5454650"/>
          <p14:tracePt t="104142" x="6242050" y="5467350"/>
          <p14:tracePt t="104159" x="6305550" y="5492750"/>
          <p14:tracePt t="104175" x="6381750" y="5524500"/>
          <p14:tracePt t="104192" x="6477000" y="5549900"/>
          <p14:tracePt t="104209" x="6546850" y="5581650"/>
          <p14:tracePt t="104225" x="6616700" y="5600700"/>
          <p14:tracePt t="104242" x="6673850" y="5613400"/>
          <p14:tracePt t="104259" x="6737350" y="5626100"/>
          <p14:tracePt t="104262" x="6762750" y="5632450"/>
          <p14:tracePt t="104275" x="6781800" y="5638800"/>
          <p14:tracePt t="104292" x="6826250" y="5645150"/>
          <p14:tracePt t="104293" x="6858000" y="5651500"/>
          <p14:tracePt t="104308" x="6883400" y="5657850"/>
          <p14:tracePt t="104325" x="6959600" y="5670550"/>
          <p14:tracePt t="104342" x="7004050" y="5676900"/>
          <p14:tracePt t="104358" x="7035800" y="5683250"/>
          <p14:tracePt t="104375" x="7042150" y="5683250"/>
          <p14:tracePt t="104422" x="7048500" y="5683250"/>
          <p14:tracePt t="104431" x="7054850" y="5683250"/>
          <p14:tracePt t="104442" x="7061200" y="5689600"/>
          <p14:tracePt t="104459" x="7073900" y="5689600"/>
          <p14:tracePt t="104475" x="7086600" y="5695950"/>
          <p14:tracePt t="104492" x="7092950" y="5695950"/>
          <p14:tracePt t="104654" x="0" y="0"/>
        </p14:tracePtLst>
        <p14:tracePtLst>
          <p14:tracePt t="105144" x="6127750" y="5410200"/>
          <p14:tracePt t="105176" x="6121400" y="5410200"/>
          <p14:tracePt t="105196" x="6108700" y="5422900"/>
          <p14:tracePt t="105213" x="6102350" y="5454650"/>
          <p14:tracePt t="105214" x="6096000" y="5480050"/>
          <p14:tracePt t="105225" x="6096000" y="5492750"/>
          <p14:tracePt t="105242" x="6096000" y="5518150"/>
          <p14:tracePt t="105258" x="6096000" y="5549900"/>
          <p14:tracePt t="105276" x="6121400" y="5575300"/>
          <p14:tracePt t="105292" x="6146800" y="5594350"/>
          <p14:tracePt t="105295" x="6153150" y="5594350"/>
          <p14:tracePt t="105311" x="6159500" y="5594350"/>
          <p14:tracePt t="105325" x="6165850" y="5594350"/>
          <p14:tracePt t="105341" x="6178550" y="5594350"/>
          <p14:tracePt t="105358" x="6191250" y="5581650"/>
          <p14:tracePt t="105375" x="6210300" y="5537200"/>
          <p14:tracePt t="105391" x="6229350" y="5486400"/>
          <p14:tracePt t="105408" x="6229350" y="5461000"/>
          <p14:tracePt t="105425" x="6223000" y="5422900"/>
          <p14:tracePt t="105441" x="6203950" y="5403850"/>
          <p14:tracePt t="105458" x="6172200" y="5384800"/>
          <p14:tracePt t="105475" x="6146800" y="5378450"/>
          <p14:tracePt t="105492" x="6102350" y="5378450"/>
          <p14:tracePt t="105508" x="6070600" y="5397500"/>
          <p14:tracePt t="105510" x="6057900" y="5410200"/>
          <p14:tracePt t="105525" x="6051550" y="5422900"/>
          <p14:tracePt t="105541" x="6045200" y="5435600"/>
          <p14:tracePt t="105558" x="6045200" y="5441950"/>
          <p14:tracePt t="105654" x="0" y="0"/>
        </p14:tracePtLst>
        <p14:tracePtLst>
          <p14:tracePt t="106161" x="5454650" y="5410200"/>
          <p14:tracePt t="106172" x="5454650" y="5416550"/>
          <p14:tracePt t="106181" x="5454650" y="5422900"/>
          <p14:tracePt t="106191" x="5454650" y="5441950"/>
          <p14:tracePt t="106208" x="5454650" y="5454650"/>
          <p14:tracePt t="106225" x="5473700" y="5492750"/>
          <p14:tracePt t="106241" x="5511800" y="5537200"/>
          <p14:tracePt t="106258" x="5594350" y="5600700"/>
          <p14:tracePt t="106275" x="5727700" y="5657850"/>
          <p14:tracePt t="106292" x="5873750" y="5695950"/>
          <p14:tracePt t="106294" x="5924550" y="5708650"/>
          <p14:tracePt t="106308" x="5962650" y="5715000"/>
          <p14:tracePt t="106324" x="5981700" y="5715000"/>
          <p14:tracePt t="106327" x="5988050" y="5715000"/>
          <p14:tracePt t="106341" x="6000750" y="5708650"/>
          <p14:tracePt t="106358" x="6013450" y="5683250"/>
          <p14:tracePt t="106374" x="6019800" y="5632450"/>
          <p14:tracePt t="106391" x="6019800" y="5575300"/>
          <p14:tracePt t="106408" x="6007100" y="5486400"/>
          <p14:tracePt t="106424" x="5962650" y="5416550"/>
          <p14:tracePt t="106441" x="5924550" y="5365750"/>
          <p14:tracePt t="106458" x="5905500" y="5353050"/>
          <p14:tracePt t="106475" x="5886450" y="5340350"/>
          <p14:tracePt t="106494" x="5873750" y="5340350"/>
          <p14:tracePt t="106508" x="5867400" y="5340350"/>
          <p14:tracePt t="106524" x="5861050" y="5340350"/>
          <p14:tracePt t="106527" x="5854700" y="5340350"/>
          <p14:tracePt t="106662" x="0" y="0"/>
        </p14:tracePtLst>
        <p14:tracePtLst>
          <p14:tracePt t="107033" x="6096000" y="5346700"/>
          <p14:tracePt t="107054" x="6096000" y="5359400"/>
          <p14:tracePt t="107073" x="6096000" y="5365750"/>
          <p14:tracePt t="107084" x="6096000" y="5378450"/>
          <p14:tracePt t="107086" x="6096000" y="5391150"/>
          <p14:tracePt t="107095" x="6096000" y="5410200"/>
          <p14:tracePt t="107107" x="6096000" y="5429250"/>
          <p14:tracePt t="107124" x="6102350" y="5467350"/>
          <p14:tracePt t="107141" x="6127750" y="5511800"/>
          <p14:tracePt t="107157" x="6153150" y="5543550"/>
          <p14:tracePt t="107174" x="6184900" y="5562600"/>
          <p14:tracePt t="107191" x="6229350" y="5575300"/>
          <p14:tracePt t="107207" x="6254750" y="5575300"/>
          <p14:tracePt t="107224" x="6299200" y="5575300"/>
          <p14:tracePt t="107241" x="6324600" y="5556250"/>
          <p14:tracePt t="107258" x="6350000" y="5530850"/>
          <p14:tracePt t="107274" x="6356350" y="5499100"/>
          <p14:tracePt t="107291" x="6356350" y="5473700"/>
          <p14:tracePt t="107307" x="6356350" y="5448300"/>
          <p14:tracePt t="107324" x="6356350" y="5435600"/>
          <p14:tracePt t="107341" x="6356350" y="5422900"/>
          <p14:tracePt t="107341" x="6356350" y="5416550"/>
          <p14:tracePt t="107438" x="0" y="0"/>
        </p14:tracePtLst>
        <p14:tracePtLst>
          <p14:tracePt t="107847" x="6845300" y="5518150"/>
          <p14:tracePt t="107856" x="6838950" y="5518150"/>
          <p14:tracePt t="107868" x="6826250" y="5518150"/>
          <p14:tracePt t="107879" x="6813550" y="5537200"/>
          <p14:tracePt t="107890" x="6807200" y="5549900"/>
          <p14:tracePt t="107907" x="6794500" y="5575300"/>
          <p14:tracePt t="107924" x="6788150" y="5607050"/>
          <p14:tracePt t="107925" x="6788150" y="5613400"/>
          <p14:tracePt t="107940" x="6788150" y="5632450"/>
          <p14:tracePt t="107957" x="6794500" y="5676900"/>
          <p14:tracePt t="107974" x="6813550" y="5702300"/>
          <p14:tracePt t="107991" x="6832600" y="5721350"/>
          <p14:tracePt t="108007" x="6877050" y="5746750"/>
          <p14:tracePt t="108024" x="6927850" y="5759450"/>
          <p14:tracePt t="108040" x="6985000" y="5765800"/>
          <p14:tracePt t="108057" x="7067550" y="5765800"/>
          <p14:tracePt t="108074" x="7156450" y="5765800"/>
          <p14:tracePt t="108090" x="7239000" y="5765800"/>
          <p14:tracePt t="108107" x="7302500" y="5765800"/>
          <p14:tracePt t="108124" x="7334250" y="5753100"/>
          <p14:tracePt t="108140" x="7340600" y="5746750"/>
          <p14:tracePt t="108141" x="7346950" y="5734050"/>
          <p14:tracePt t="108157" x="7353300" y="5721350"/>
          <p14:tracePt t="108174" x="7353300" y="5689600"/>
          <p14:tracePt t="108190" x="7353300" y="5657850"/>
          <p14:tracePt t="108207" x="7346950" y="5607050"/>
          <p14:tracePt t="108224" x="7334250" y="5568950"/>
          <p14:tracePt t="108241" x="7302500" y="5530850"/>
          <p14:tracePt t="108257" x="7270750" y="5505450"/>
          <p14:tracePt t="108274" x="7239000" y="5492750"/>
          <p14:tracePt t="108290" x="7219950" y="5480050"/>
          <p14:tracePt t="108307" x="7207250" y="5480050"/>
          <p14:tracePt t="108324" x="7181850" y="5480050"/>
          <p14:tracePt t="108340" x="7143750" y="5492750"/>
          <p14:tracePt t="108341" x="7118350" y="5505450"/>
          <p14:tracePt t="108357" x="7073900" y="5537200"/>
          <p14:tracePt t="108373" x="7029450" y="5575300"/>
          <p14:tracePt t="108390" x="6997700" y="5613400"/>
          <p14:tracePt t="108407" x="6972300" y="5638800"/>
          <p14:tracePt t="108424" x="6959600" y="5664200"/>
          <p14:tracePt t="108440" x="6959600" y="5683250"/>
          <p14:tracePt t="108457" x="6959600" y="5695950"/>
          <p14:tracePt t="108474" x="6959600" y="5708650"/>
          <p14:tracePt t="108490" x="6959600" y="5721350"/>
          <p14:tracePt t="108507" x="6959600" y="5734050"/>
          <p14:tracePt t="108524" x="6972300" y="5746750"/>
          <p14:tracePt t="108527" x="6985000" y="5753100"/>
          <p14:tracePt t="108540" x="6997700" y="5759450"/>
          <p14:tracePt t="108557" x="7061200" y="5772150"/>
          <p14:tracePt t="108573" x="7105650" y="5772150"/>
          <p14:tracePt t="108590" x="7162800" y="5765800"/>
          <p14:tracePt t="108607" x="7200900" y="5740400"/>
          <p14:tracePt t="108624" x="7226300" y="5721350"/>
          <p14:tracePt t="108640" x="7251700" y="5683250"/>
          <p14:tracePt t="108657" x="7270750" y="5651500"/>
          <p14:tracePt t="108674" x="7277100" y="5619750"/>
          <p14:tracePt t="108690" x="7277100" y="5600700"/>
          <p14:tracePt t="108707" x="7264400" y="5568950"/>
          <p14:tracePt t="108724" x="7200900" y="5543550"/>
          <p14:tracePt t="108740" x="7112000" y="5524500"/>
          <p14:tracePt t="108743" x="7067550" y="5518150"/>
          <p14:tracePt t="108757" x="6991350" y="5518150"/>
          <p14:tracePt t="108774" x="6915150" y="5524500"/>
          <p14:tracePt t="108790" x="6851650" y="5549900"/>
          <p14:tracePt t="108807" x="6819900" y="5581650"/>
          <p14:tracePt t="108824" x="6807200" y="5607050"/>
          <p14:tracePt t="108840" x="6794500" y="5632450"/>
          <p14:tracePt t="108857" x="6794500" y="5638800"/>
          <p14:tracePt t="108874" x="6794500" y="5670550"/>
          <p14:tracePt t="108890" x="6813550" y="5689600"/>
          <p14:tracePt t="108907" x="6858000" y="5715000"/>
          <p14:tracePt t="108924" x="6940550" y="5746750"/>
          <p14:tracePt t="108926" x="6997700" y="5759450"/>
          <p14:tracePt t="108940" x="7061200" y="5765800"/>
          <p14:tracePt t="108958" x="7200900" y="5765800"/>
          <p14:tracePt t="108974" x="7258050" y="5765800"/>
          <p14:tracePt t="108991" x="7277100" y="5753100"/>
          <p14:tracePt t="109007" x="7296150" y="5727700"/>
          <p14:tracePt t="109024" x="7296150" y="5702300"/>
          <p14:tracePt t="109041" x="7296150" y="5670550"/>
          <p14:tracePt t="109057" x="7283450" y="5619750"/>
          <p14:tracePt t="109074" x="7232650" y="5568950"/>
          <p14:tracePt t="109090" x="7150100" y="5518150"/>
          <p14:tracePt t="109107" x="7054850" y="5480050"/>
          <p14:tracePt t="109111" x="7010400" y="5461000"/>
          <p14:tracePt t="109124" x="6978650" y="5448300"/>
          <p14:tracePt t="109140" x="6934200" y="5441950"/>
          <p14:tracePt t="109157" x="6889750" y="5441950"/>
          <p14:tracePt t="109174" x="6858000" y="5454650"/>
          <p14:tracePt t="109190" x="6832600" y="5486400"/>
          <p14:tracePt t="109207" x="6819900" y="5530850"/>
          <p14:tracePt t="109224" x="6819900" y="5556250"/>
          <p14:tracePt t="109241" x="6819900" y="5588000"/>
          <p14:tracePt t="109257" x="6826250" y="5619750"/>
          <p14:tracePt t="109274" x="6858000" y="5645150"/>
          <p14:tracePt t="109290" x="6896100" y="5651500"/>
          <p14:tracePt t="109294" x="6915150" y="5651500"/>
          <p14:tracePt t="109307" x="6940550" y="5651500"/>
          <p14:tracePt t="109324" x="6985000" y="5651500"/>
          <p14:tracePt t="109327" x="7010400" y="5651500"/>
          <p14:tracePt t="109340" x="7029450" y="5651500"/>
          <p14:tracePt t="109357" x="7061200" y="5619750"/>
          <p14:tracePt t="109374" x="7073900" y="5600700"/>
          <p14:tracePt t="109390" x="7073900" y="5581650"/>
          <p14:tracePt t="109407" x="7073900" y="5556250"/>
          <p14:tracePt t="109423" x="7061200" y="5530850"/>
          <p14:tracePt t="109440" x="7029450" y="5518150"/>
          <p14:tracePt t="109457" x="7004050" y="5505450"/>
          <p14:tracePt t="109474" x="6997700" y="5505450"/>
          <p14:tracePt t="109490" x="6985000" y="5505450"/>
          <p14:tracePt t="109507" x="6972300" y="5505450"/>
          <p14:tracePt t="109524" x="6965950" y="5524500"/>
          <p14:tracePt t="109529" x="6959600" y="5543550"/>
          <p14:tracePt t="109540" x="6953250" y="5562600"/>
          <p14:tracePt t="109557" x="6946900" y="5594350"/>
          <p14:tracePt t="109574" x="6953250" y="5619750"/>
          <p14:tracePt t="109590" x="6972300" y="5632450"/>
          <p14:tracePt t="109607" x="6985000" y="5638800"/>
          <p14:tracePt t="109623" x="7004050" y="5638800"/>
          <p14:tracePt t="109640" x="7023100" y="5632450"/>
          <p14:tracePt t="109657" x="7029450" y="5619750"/>
          <p14:tracePt t="109673" x="7035800" y="5600700"/>
          <p14:tracePt t="109690" x="7042150" y="5581650"/>
          <p14:tracePt t="109707" x="7042150" y="5575300"/>
          <p14:tracePt t="109776" x="7042150" y="5581650"/>
          <p14:tracePt t="109793" x="7042150" y="5600700"/>
          <p14:tracePt t="109813" x="7042150" y="5651500"/>
          <p14:tracePt t="109816" x="7042150" y="5670550"/>
          <p14:tracePt t="109834" x="7061200" y="5702300"/>
          <p14:tracePt t="109847" x="7080250" y="5715000"/>
          <p14:tracePt t="109859" x="7099300" y="5721350"/>
          <p14:tracePt t="109873" x="7118350" y="5721350"/>
          <p14:tracePt t="109890" x="7137400" y="5721350"/>
          <p14:tracePt t="109906" x="7156450" y="5721350"/>
          <p14:tracePt t="109923" x="7162800" y="5708650"/>
          <p14:tracePt t="109940" x="7162800" y="5689600"/>
          <p14:tracePt t="109956" x="7162800" y="5664200"/>
          <p14:tracePt t="109973" x="7156450" y="5626100"/>
          <p14:tracePt t="109990" x="7131050" y="5607050"/>
          <p14:tracePt t="110007" x="7118350" y="5594350"/>
          <p14:tracePt t="110095" x="7112000" y="5594350"/>
          <p14:tracePt t="110111" x="7112000" y="5613400"/>
          <p14:tracePt t="110124" x="7124700" y="5619750"/>
          <p14:tracePt t="110140" x="7143750" y="5632450"/>
          <p14:tracePt t="110157" x="7169150" y="5645150"/>
          <p14:tracePt t="110226" x="7169150" y="5638800"/>
          <p14:tracePt t="110248" x="7137400" y="5600700"/>
          <p14:tracePt t="110261" x="7118350" y="5594350"/>
          <p14:tracePt t="110274" x="7099300" y="5588000"/>
          <p14:tracePt t="110290" x="7086600" y="5588000"/>
          <p14:tracePt t="110307" x="7073900" y="5588000"/>
          <p14:tracePt t="110323" x="7067550" y="5588000"/>
          <p14:tracePt t="110340" x="7048500" y="5600700"/>
          <p14:tracePt t="110356" x="7048500" y="5607050"/>
          <p14:tracePt t="110373" x="7048500" y="5613400"/>
          <p14:tracePt t="110390" x="7048500" y="5619750"/>
          <p14:tracePt t="110415" x="7048500" y="5626100"/>
          <p14:tracePt t="110439" x="7054850" y="5626100"/>
          <p14:tracePt t="112319" x="0" y="0"/>
        </p14:tracePtLst>
        <p14:tracePtLst>
          <p14:tracePt t="113809" x="6102350" y="3956050"/>
          <p14:tracePt t="113910" x="0" y="0"/>
        </p14:tracePtLst>
        <p14:tracePtLst>
          <p14:tracePt t="114865" x="6934200" y="3803650"/>
          <p14:tracePt t="114879" x="6985000" y="3816350"/>
          <p14:tracePt t="114892" x="7016750" y="3822700"/>
          <p14:tracePt t="114905" x="7124700" y="3841750"/>
          <p14:tracePt t="114922" x="7308850" y="3841750"/>
          <p14:tracePt t="114938" x="7626350" y="3841750"/>
          <p14:tracePt t="114955" x="8121650" y="3841750"/>
          <p14:tracePt t="114971" x="8661400" y="3841750"/>
          <p14:tracePt t="114974" x="8915400" y="3841750"/>
          <p14:tracePt t="114988" x="9112250" y="3841750"/>
          <p14:tracePt t="115006" x="9486900" y="3835400"/>
          <p14:tracePt t="115022" x="9563100" y="3829050"/>
          <p14:tracePt t="115038" x="9575800" y="3829050"/>
          <p14:tracePt t="115119" x="0" y="0"/>
        </p14:tracePtLst>
        <p14:tracePtLst>
          <p14:tracePt t="115424" x="7759700" y="4260850"/>
          <p14:tracePt t="115440" x="7810500" y="4273550"/>
          <p14:tracePt t="115459" x="7943850" y="4292600"/>
          <p14:tracePt t="115462" x="8039100" y="4311650"/>
          <p14:tracePt t="115479" x="8343900" y="4375150"/>
          <p14:tracePt t="115488" x="8528050" y="4400550"/>
          <p14:tracePt t="115505" x="8864600" y="4419600"/>
          <p14:tracePt t="115522" x="9029700" y="4419600"/>
          <p14:tracePt t="115526" x="9061450" y="4419600"/>
          <p14:tracePt t="115539" x="9074150" y="4419600"/>
          <p14:tracePt t="115555" x="9080500" y="4419600"/>
          <p14:tracePt t="115574" x="0" y="0"/>
        </p14:tracePtLst>
        <p14:tracePtLst>
          <p14:tracePt t="119760" x="1377950" y="5429250"/>
          <p14:tracePt t="119865" x="1377950" y="5435600"/>
          <p14:tracePt t="119884" x="1416050" y="5441950"/>
          <p14:tracePt t="119904" x="1612900" y="5448300"/>
          <p14:tracePt t="119920" x="1803400" y="5448300"/>
          <p14:tracePt t="119936" x="1968500" y="5448300"/>
          <p14:tracePt t="119953" x="2076450" y="5448300"/>
          <p14:tracePt t="119970" x="2133600" y="5448300"/>
          <p14:tracePt t="119986" x="2159000" y="5448300"/>
          <p14:tracePt t="120003" x="2184400" y="5448300"/>
          <p14:tracePt t="120020" x="2209800" y="5448300"/>
          <p14:tracePt t="120036" x="2247900" y="5448300"/>
          <p14:tracePt t="120038" x="2273300" y="5448300"/>
          <p14:tracePt t="120053" x="2324100" y="5448300"/>
          <p14:tracePt t="120070" x="2355850" y="5448300"/>
          <p14:tracePt t="120086" x="2368550" y="5448300"/>
          <p14:tracePt t="120103" x="2374900" y="5448300"/>
          <p14:tracePt t="120134" x="2381250" y="5448300"/>
          <p14:tracePt t="120151" x="2387600" y="5448300"/>
          <p14:tracePt t="120162" x="2400300" y="5454650"/>
          <p14:tracePt t="120184" x="2406650" y="5454650"/>
          <p14:tracePt t="120193" x="2413000" y="5454650"/>
          <p14:tracePt t="120207" x="2419350" y="5454650"/>
          <p14:tracePt t="120220" x="2432050" y="5454650"/>
          <p14:tracePt t="120654" x="0" y="0"/>
        </p14:tracePtLst>
        <p14:tracePtLst>
          <p14:tracePt t="121032" x="1447800" y="5454650"/>
          <p14:tracePt t="121128" x="1473200" y="5454650"/>
          <p14:tracePt t="121148" x="1606550" y="5454650"/>
          <p14:tracePt t="121167" x="1930400" y="5454650"/>
          <p14:tracePt t="121170" x="2165350" y="5454650"/>
          <p14:tracePt t="121188" x="2647950" y="5461000"/>
          <p14:tracePt t="121203" x="2946400" y="5492750"/>
          <p14:tracePt t="121207" x="3035300" y="5511800"/>
          <p14:tracePt t="121219" x="3086100" y="5518150"/>
          <p14:tracePt t="121236" x="3130550" y="5524500"/>
          <p14:tracePt t="121239" x="3136900" y="5524500"/>
          <p14:tracePt t="121253" x="3143250" y="5524500"/>
          <p14:tracePt t="121390" x="0" y="0"/>
        </p14:tracePtLst>
        <p14:tracePtLst>
          <p14:tracePt t="121976" x="5873750" y="3733800"/>
          <p14:tracePt t="121991" x="5867400" y="3740150"/>
          <p14:tracePt t="122002" x="5861050" y="3752850"/>
          <p14:tracePt t="122019" x="5842000" y="3810000"/>
          <p14:tracePt t="122036" x="5816600" y="3924300"/>
          <p14:tracePt t="122039" x="5810250" y="4000500"/>
          <p14:tracePt t="122053" x="5803900" y="4146550"/>
          <p14:tracePt t="122070" x="5803900" y="4318000"/>
          <p14:tracePt t="122086" x="5803900" y="4483100"/>
          <p14:tracePt t="122102" x="5810250" y="4673600"/>
          <p14:tracePt t="122120" x="5810250" y="4832350"/>
          <p14:tracePt t="122136" x="5835650" y="5003800"/>
          <p14:tracePt t="122152" x="5892800" y="5181600"/>
          <p14:tracePt t="122169" x="5949950" y="5340350"/>
          <p14:tracePt t="122186" x="6013450" y="5499100"/>
          <p14:tracePt t="122202" x="6051550" y="5619750"/>
          <p14:tracePt t="122219" x="6076950" y="5689600"/>
          <p14:tracePt t="122236" x="6102350" y="5734050"/>
          <p14:tracePt t="122252" x="6121400" y="5759450"/>
          <p14:tracePt t="122255" x="6134100" y="5772150"/>
          <p14:tracePt t="122269" x="6146800" y="5778500"/>
          <p14:tracePt t="122286" x="6159500" y="5784850"/>
          <p14:tracePt t="122303" x="6178550" y="5791200"/>
          <p14:tracePt t="122319" x="6203950" y="5797550"/>
          <p14:tracePt t="122336" x="6273800" y="5810250"/>
          <p14:tracePt t="122353" x="6350000" y="5822950"/>
          <p14:tracePt t="122369" x="6426200" y="5822950"/>
          <p14:tracePt t="122386" x="6508750" y="5816600"/>
          <p14:tracePt t="122402" x="6553200" y="5784850"/>
          <p14:tracePt t="122419" x="6578600" y="5740400"/>
          <p14:tracePt t="122436" x="6616700" y="5638800"/>
          <p14:tracePt t="122440" x="6629400" y="5568950"/>
          <p14:tracePt t="122452" x="6629400" y="5499100"/>
          <p14:tracePt t="122469" x="6629400" y="5213350"/>
          <p14:tracePt t="122486" x="6604000" y="5003800"/>
          <p14:tracePt t="122502" x="6591300" y="4813300"/>
          <p14:tracePt t="122519" x="6565900" y="4597400"/>
          <p14:tracePt t="122536" x="6540500" y="4394200"/>
          <p14:tracePt t="122552" x="6515100" y="4216400"/>
          <p14:tracePt t="122569" x="6483350" y="4064000"/>
          <p14:tracePt t="122586" x="6438900" y="3943350"/>
          <p14:tracePt t="122602" x="6407150" y="3848100"/>
          <p14:tracePt t="122619" x="6362700" y="3765550"/>
          <p14:tracePt t="122636" x="6318250" y="3689350"/>
          <p14:tracePt t="122638" x="6305550" y="3657600"/>
          <p14:tracePt t="122652" x="6286500" y="3625850"/>
          <p14:tracePt t="122669" x="6248400" y="3549650"/>
          <p14:tracePt t="122685" x="6223000" y="3505200"/>
          <p14:tracePt t="122702" x="6203950" y="3467100"/>
          <p14:tracePt t="122719" x="6184900" y="3441700"/>
          <p14:tracePt t="122736" x="6178550" y="3435350"/>
          <p14:tracePt t="122752" x="6165850" y="3422650"/>
          <p14:tracePt t="122769" x="6159500" y="3422650"/>
          <p14:tracePt t="122785" x="6121400" y="3422650"/>
          <p14:tracePt t="122803" x="6057900" y="3460750"/>
          <p14:tracePt t="122819" x="5981700" y="3517900"/>
          <p14:tracePt t="122821" x="5943600" y="3556000"/>
          <p14:tracePt t="122836" x="5899150" y="3600450"/>
          <p14:tracePt t="122839" x="5848350" y="3651250"/>
          <p14:tracePt t="122852" x="5803900" y="3695700"/>
          <p14:tracePt t="122869" x="5715000" y="3886200"/>
          <p14:tracePt t="122886" x="5683250" y="4032250"/>
          <p14:tracePt t="122902" x="5670550" y="4178300"/>
          <p14:tracePt t="122919" x="5670550" y="4349750"/>
          <p14:tracePt t="122935" x="5670550" y="4508500"/>
          <p14:tracePt t="122952" x="5676900" y="4673600"/>
          <p14:tracePt t="122969" x="5689600" y="4838700"/>
          <p14:tracePt t="122985" x="5715000" y="4984750"/>
          <p14:tracePt t="123002" x="5759450" y="5130800"/>
          <p14:tracePt t="123019" x="5797550" y="5251450"/>
          <p14:tracePt t="123022" x="5816600" y="5295900"/>
          <p14:tracePt t="123036" x="5829300" y="5346700"/>
          <p14:tracePt t="123053" x="5854700" y="5397500"/>
          <p14:tracePt t="123055" x="5873750" y="5429250"/>
          <p14:tracePt t="123069" x="5892800" y="5492750"/>
          <p14:tracePt t="123085" x="5905500" y="5543550"/>
          <p14:tracePt t="123102" x="5930900" y="5600700"/>
          <p14:tracePt t="123119" x="5956300" y="5657850"/>
          <p14:tracePt t="123135" x="5981700" y="5702300"/>
          <p14:tracePt t="123152" x="6007100" y="5721350"/>
          <p14:tracePt t="123169" x="6038850" y="5734050"/>
          <p14:tracePt t="123185" x="6070600" y="5734050"/>
          <p14:tracePt t="123202" x="6159500" y="5721350"/>
          <p14:tracePt t="123219" x="6267450" y="5664200"/>
          <p14:tracePt t="123235" x="6381750" y="5588000"/>
          <p14:tracePt t="123252" x="6489700" y="5467350"/>
          <p14:tracePt t="123254" x="6534150" y="5403850"/>
          <p14:tracePt t="123269" x="6578600" y="5321300"/>
          <p14:tracePt t="123285" x="6635750" y="5073650"/>
          <p14:tracePt t="123302" x="6648450" y="4914900"/>
          <p14:tracePt t="123319" x="6654800" y="4756150"/>
          <p14:tracePt t="123335" x="6654800" y="4597400"/>
          <p14:tracePt t="123352" x="6654800" y="4438650"/>
          <p14:tracePt t="123369" x="6635750" y="4298950"/>
          <p14:tracePt t="123385" x="6604000" y="4165600"/>
          <p14:tracePt t="123402" x="6559550" y="4044950"/>
          <p14:tracePt t="123418" x="6502400" y="3930650"/>
          <p14:tracePt t="123435" x="6438900" y="3822700"/>
          <p14:tracePt t="123452" x="6375400" y="3740150"/>
          <p14:tracePt t="123468" x="6318250" y="3670300"/>
          <p14:tracePt t="123471" x="6292850" y="3651250"/>
          <p14:tracePt t="123485" x="6248400" y="3619500"/>
          <p14:tracePt t="123502" x="6203950" y="3587750"/>
          <p14:tracePt t="123518" x="6165850" y="3562350"/>
          <p14:tracePt t="123535" x="6127750" y="3543300"/>
          <p14:tracePt t="123552" x="6096000" y="3536950"/>
          <p14:tracePt t="123569" x="6070600" y="3530600"/>
          <p14:tracePt t="123585" x="6026150" y="3530600"/>
          <p14:tracePt t="123602" x="5962650" y="3536950"/>
          <p14:tracePt t="123619" x="5880100" y="3575050"/>
          <p14:tracePt t="123635" x="5791200" y="3625850"/>
          <p14:tracePt t="123652" x="5695950" y="3708400"/>
          <p14:tracePt t="123668" x="5626100" y="3784600"/>
          <p14:tracePt t="123671" x="5594350" y="3835400"/>
          <p14:tracePt t="123685" x="5537200" y="3937000"/>
          <p14:tracePt t="123702" x="5486400" y="4057650"/>
          <p14:tracePt t="123718" x="5454650" y="4191000"/>
          <p14:tracePt t="123735" x="5441950" y="4343400"/>
          <p14:tracePt t="123752" x="5441950" y="4457700"/>
          <p14:tracePt t="123768" x="5441950" y="4584700"/>
          <p14:tracePt t="123785" x="5441950" y="4724400"/>
          <p14:tracePt t="123802" x="5454650" y="4845050"/>
          <p14:tracePt t="123819" x="5486400" y="4946650"/>
          <p14:tracePt t="123835" x="5537200" y="5048250"/>
          <p14:tracePt t="123852" x="5594350" y="5143500"/>
          <p14:tracePt t="123870" x="5676900" y="5295900"/>
          <p14:tracePt t="123885" x="5721350" y="5372100"/>
          <p14:tracePt t="123902" x="5765800" y="5435600"/>
          <p14:tracePt t="123918" x="5797550" y="5486400"/>
          <p14:tracePt t="123935" x="5835650" y="5524500"/>
          <p14:tracePt t="123952" x="5892800" y="5562600"/>
          <p14:tracePt t="123969" x="5956300" y="5588000"/>
          <p14:tracePt t="123985" x="6051550" y="5619750"/>
          <p14:tracePt t="124002" x="6165850" y="5645150"/>
          <p14:tracePt t="124006" x="6216650" y="5651500"/>
          <p14:tracePt t="124019" x="6254750" y="5651500"/>
          <p14:tracePt t="124035" x="6343650" y="5632450"/>
          <p14:tracePt t="124039" x="6381750" y="5613400"/>
          <p14:tracePt t="124052" x="6419850" y="5581650"/>
          <p14:tracePt t="124070" x="6534150" y="5429250"/>
          <p14:tracePt t="124086" x="6591300" y="5302250"/>
          <p14:tracePt t="124102" x="6629400" y="5149850"/>
          <p14:tracePt t="124119" x="6661150" y="4978400"/>
          <p14:tracePt t="124135" x="6667500" y="4819650"/>
          <p14:tracePt t="124152" x="6667500" y="4629150"/>
          <p14:tracePt t="124168" x="6667500" y="4451350"/>
          <p14:tracePt t="124185" x="6667500" y="4324350"/>
          <p14:tracePt t="124202" x="6661150" y="4235450"/>
          <p14:tracePt t="124219" x="6648450" y="4178300"/>
          <p14:tracePt t="124235" x="6642100" y="4146550"/>
          <p14:tracePt t="124252" x="6629400" y="4114800"/>
          <p14:tracePt t="124254" x="6623050" y="4108450"/>
          <p14:tracePt t="124304" x="6623050" y="4102100"/>
          <p14:tracePt t="124321" x="6616700" y="4102100"/>
          <p14:tracePt t="124336" x="6616700" y="4095750"/>
          <p14:tracePt t="124352" x="6597650" y="4083050"/>
          <p14:tracePt t="124352" x="0" y="0"/>
        </p14:tracePtLst>
        <p14:tracePtLst>
          <p14:tracePt t="125305" x="1384300" y="5835650"/>
          <p14:tracePt t="125328" x="1377950" y="5835650"/>
          <p14:tracePt t="125432" x="1403350" y="5842000"/>
          <p14:tracePt t="125443" x="1422400" y="5848350"/>
          <p14:tracePt t="125455" x="1517650" y="5867400"/>
          <p14:tracePt t="125468" x="1555750" y="5867400"/>
          <p14:tracePt t="125485" x="1708150" y="5867400"/>
          <p14:tracePt t="125501" x="1752600" y="5867400"/>
          <p14:tracePt t="125518" x="1778000" y="5867400"/>
          <p14:tracePt t="125721" x="1784350" y="5867400"/>
          <p14:tracePt t="125741" x="1803400" y="5867400"/>
          <p14:tracePt t="125763" x="1892300" y="5867400"/>
          <p14:tracePt t="125766" x="1924050" y="5867400"/>
          <p14:tracePt t="125779" x="1968500" y="5867400"/>
          <p14:tracePt t="125791" x="2051050" y="5867400"/>
          <p14:tracePt t="125801" x="2095500" y="5867400"/>
          <p14:tracePt t="125818" x="2216150" y="5873750"/>
          <p14:tracePt t="125835" x="2343150" y="5873750"/>
          <p14:tracePt t="125851" x="2438400" y="5873750"/>
          <p14:tracePt t="125854" x="2482850" y="5873750"/>
          <p14:tracePt t="125868" x="2508250" y="5873750"/>
          <p14:tracePt t="125884" x="2533650" y="5873750"/>
          <p14:tracePt t="125902" x="2546350" y="5873750"/>
          <p14:tracePt t="125918" x="2552700" y="5873750"/>
          <p14:tracePt t="126094" x="0" y="0"/>
        </p14:tracePtLst>
        <p14:tracePtLst>
          <p14:tracePt t="126635" x="6007100" y="4692650"/>
          <p14:tracePt t="126695" x="6013450" y="4692650"/>
          <p14:tracePt t="126710" x="6019800" y="4718050"/>
          <p14:tracePt t="126722" x="6032500" y="4724400"/>
          <p14:tracePt t="126734" x="6057900" y="4756150"/>
          <p14:tracePt t="126751" x="6089650" y="4781550"/>
          <p14:tracePt t="126768" x="6127750" y="4794250"/>
          <p14:tracePt t="126784" x="6146800" y="4806950"/>
          <p14:tracePt t="126802" x="6159500" y="4806950"/>
          <p14:tracePt t="126818" x="6184900" y="4806950"/>
          <p14:tracePt t="126835" x="6191250" y="4806950"/>
          <p14:tracePt t="126851" x="6210300" y="4806950"/>
          <p14:tracePt t="126868" x="6223000" y="4800600"/>
          <p14:tracePt t="126870" x="6223000" y="4787900"/>
          <p14:tracePt t="126884" x="6229350" y="4787900"/>
          <p14:tracePt t="126901" x="6229350" y="4768850"/>
          <p14:tracePt t="126917" x="6229350" y="4762500"/>
          <p14:tracePt t="126934" x="6229350" y="4756150"/>
          <p14:tracePt t="126967" x="6229350" y="4749800"/>
          <p14:tracePt t="127126" x="0" y="0"/>
        </p14:tracePtLst>
        <p14:tracePtLst>
          <p14:tracePt t="127626" x="6654800" y="4953000"/>
          <p14:tracePt t="127655" x="6661150" y="4953000"/>
          <p14:tracePt t="127669" x="6673850" y="4953000"/>
          <p14:tracePt t="127684" x="6718300" y="4953000"/>
          <p14:tracePt t="127701" x="6788150" y="4953000"/>
          <p14:tracePt t="127702" x="6845300" y="4953000"/>
          <p14:tracePt t="127718" x="6991350" y="4953000"/>
          <p14:tracePt t="127734" x="7194550" y="4953000"/>
          <p14:tracePt t="127751" x="7448550" y="4953000"/>
          <p14:tracePt t="127767" x="7753350" y="4953000"/>
          <p14:tracePt t="127784" x="8083550" y="4953000"/>
          <p14:tracePt t="127801" x="8362950" y="4953000"/>
          <p14:tracePt t="127818" x="8604250" y="4953000"/>
          <p14:tracePt t="127834" x="8782050" y="4953000"/>
          <p14:tracePt t="127838" x="8845550" y="4953000"/>
          <p14:tracePt t="127850" x="8890000" y="4953000"/>
          <p14:tracePt t="127868" x="8934450" y="4953000"/>
          <p14:tracePt t="127870" x="8947150" y="4953000"/>
          <p14:tracePt t="127884" x="8959850" y="4953000"/>
          <p14:tracePt t="127903" x="8966200" y="4953000"/>
          <p14:tracePt t="127917" x="8978900" y="4946650"/>
          <p14:tracePt t="127934" x="9004300" y="4940300"/>
          <p14:tracePt t="127951" x="9048750" y="4927600"/>
          <p14:tracePt t="127967" x="9112250" y="4914900"/>
          <p14:tracePt t="127984" x="9175750" y="4902200"/>
          <p14:tracePt t="128000" x="9220200" y="4876800"/>
          <p14:tracePt t="128017" x="9245600" y="4857750"/>
          <p14:tracePt t="128034" x="9258300" y="4838700"/>
          <p14:tracePt t="128050" x="9258300" y="4826000"/>
          <p14:tracePt t="128067" x="9258300" y="4806950"/>
          <p14:tracePt t="128071" x="9258300" y="4800600"/>
          <p14:tracePt t="128084" x="9258300" y="4794250"/>
          <p14:tracePt t="128101" x="9251950" y="4781550"/>
          <p14:tracePt t="128117" x="9239250" y="4768850"/>
          <p14:tracePt t="128134" x="9220200" y="4768850"/>
          <p14:tracePt t="128150" x="9207500" y="4762500"/>
          <p14:tracePt t="128167" x="9201150" y="4762500"/>
          <p14:tracePt t="128167" x="0" y="0"/>
        </p14:tracePtLst>
        <p14:tracePtLst>
          <p14:tracePt t="128609" x="5842000" y="4692650"/>
          <p14:tracePt t="128734" x="5848350" y="4692650"/>
          <p14:tracePt t="128734" x="0" y="0"/>
        </p14:tracePtLst>
        <p14:tracePtLst>
          <p14:tracePt t="129193" x="6705600" y="4838700"/>
          <p14:tracePt t="129281" x="6705600" y="4845050"/>
          <p14:tracePt t="129303" x="6769100" y="4857750"/>
          <p14:tracePt t="129319" x="6832600" y="4857750"/>
          <p14:tracePt t="129334" x="6940550" y="4857750"/>
          <p14:tracePt t="129350" x="7073900" y="4857750"/>
          <p14:tracePt t="129367" x="7258050" y="4857750"/>
          <p14:tracePt t="129384" x="7454900" y="4864100"/>
          <p14:tracePt t="129400" x="7664450" y="4864100"/>
          <p14:tracePt t="129417" x="7854950" y="4864100"/>
          <p14:tracePt t="129433" x="8013700" y="4864100"/>
          <p14:tracePt t="129450" x="8128000" y="4864100"/>
          <p14:tracePt t="129467" x="8229600" y="4864100"/>
          <p14:tracePt t="129470" x="8267700" y="4864100"/>
          <p14:tracePt t="129483" x="8305800" y="4864100"/>
          <p14:tracePt t="129500" x="8356600" y="4864100"/>
          <p14:tracePt t="129517" x="8394700" y="4864100"/>
          <p14:tracePt t="129518" x="8401050" y="4864100"/>
          <p14:tracePt t="129534" x="8413750" y="4864100"/>
          <p14:tracePt t="129550" x="8426450" y="4864100"/>
          <p14:tracePt t="129567" x="8439150" y="4857750"/>
          <p14:tracePt t="129584" x="8464550" y="4845050"/>
          <p14:tracePt t="129600" x="8496300" y="4826000"/>
          <p14:tracePt t="129617" x="8521700" y="4813300"/>
          <p14:tracePt t="129634" x="8547100" y="4800600"/>
          <p14:tracePt t="129637" x="8547100" y="4794250"/>
          <p14:tracePt t="129650" x="8553450" y="4794250"/>
          <p14:tracePt t="129667" x="8559800" y="4781550"/>
          <p14:tracePt t="129670" x="8566150" y="4781550"/>
          <p14:tracePt t="129700" x="8566150" y="4775200"/>
          <p14:tracePt t="129717" x="8566150" y="4768850"/>
          <p14:tracePt t="129734" x="8566150" y="4756150"/>
          <p14:tracePt t="129750" x="8566150" y="4749800"/>
          <p14:tracePt t="129766" x="8566150" y="4730750"/>
          <p14:tracePt t="129783" x="8540750" y="4711700"/>
          <p14:tracePt t="129800" x="8477250" y="4692650"/>
          <p14:tracePt t="129816" x="8388350" y="4673600"/>
          <p14:tracePt t="129833" x="8293100" y="4667250"/>
          <p14:tracePt t="129850" x="8166100" y="4667250"/>
          <p14:tracePt t="129867" x="7994650" y="4679950"/>
          <p14:tracePt t="129884" x="7842250" y="4705350"/>
          <p14:tracePt t="129886" x="7778750" y="4705350"/>
          <p14:tracePt t="129900" x="7696200" y="4705350"/>
          <p14:tracePt t="129916" x="7537450" y="4705350"/>
          <p14:tracePt t="129918" x="7461250" y="4705350"/>
          <p14:tracePt t="129933" x="7334250" y="4705350"/>
          <p14:tracePt t="129950" x="7239000" y="4705350"/>
          <p14:tracePt t="129966" x="7194550" y="4705350"/>
          <p14:tracePt t="129983" x="7175500" y="4705350"/>
          <p14:tracePt t="130102" x="0" y="0"/>
        </p14:tracePtLst>
        <p14:tracePtLst>
          <p14:tracePt t="130974" x="6959600" y="4806950"/>
          <p14:tracePt t="130990" x="6959600" y="4800600"/>
          <p14:tracePt t="131006" x="6972300" y="4800600"/>
          <p14:tracePt t="131013" x="6985000" y="4800600"/>
          <p14:tracePt t="131022" x="7016750" y="4800600"/>
          <p14:tracePt t="131032" x="7061200" y="4800600"/>
          <p14:tracePt t="131049" x="7207250" y="4800600"/>
          <p14:tracePt t="131066" x="7442200" y="4800600"/>
          <p14:tracePt t="131083" x="7702550" y="4800600"/>
          <p14:tracePt t="131099" x="7950200" y="4800600"/>
          <p14:tracePt t="131116" x="8121650" y="4800600"/>
          <p14:tracePt t="131117" x="8185150" y="4800600"/>
          <p14:tracePt t="131132" x="8229600" y="4800600"/>
          <p14:tracePt t="131134" x="8261350" y="4800600"/>
          <p14:tracePt t="131149" x="8299450" y="4800600"/>
          <p14:tracePt t="131166" x="8324850" y="4794250"/>
          <p14:tracePt t="131182" x="8331200" y="4794250"/>
          <p14:tracePt t="131438" x="0" y="0"/>
        </p14:tracePtLst>
        <p14:tracePtLst>
          <p14:tracePt t="133105" x="5911850" y="5486400"/>
          <p14:tracePt t="133214" x="0" y="0"/>
        </p14:tracePtLst>
        <p14:tracePtLst>
          <p14:tracePt t="133535" x="6896100" y="5645150"/>
          <p14:tracePt t="133622" x="0" y="0"/>
        </p14:tracePtLst>
        <p14:tracePtLst>
          <p14:tracePt t="134097" x="2463800" y="6203950"/>
          <p14:tracePt t="134175" x="2489200" y="6203950"/>
          <p14:tracePt t="134187" x="2527300" y="6203950"/>
          <p14:tracePt t="134200" x="2698750" y="6203950"/>
          <p14:tracePt t="134215" x="2959100" y="6203950"/>
          <p14:tracePt t="134232" x="3327400" y="6203950"/>
          <p14:tracePt t="134248" x="3733800" y="6203950"/>
          <p14:tracePt t="134265" x="4083050" y="6203950"/>
          <p14:tracePt t="134282" x="4349750" y="6216650"/>
          <p14:tracePt t="134298" x="4533900" y="6248400"/>
          <p14:tracePt t="134302" x="4597400" y="6254750"/>
          <p14:tracePt t="134315" x="4654550" y="6267450"/>
          <p14:tracePt t="134332" x="4730750" y="6280150"/>
          <p14:tracePt t="134334" x="4749800" y="6280150"/>
          <p14:tracePt t="134348" x="4775200" y="6280150"/>
          <p14:tracePt t="134366" x="4819650" y="6280150"/>
          <p14:tracePt t="134383" x="4826000" y="6280150"/>
          <p14:tracePt t="134894" x="0" y="0"/>
        </p14:tracePtLst>
        <p14:tracePtLst>
          <p14:tracePt t="135624" x="4813300" y="6299200"/>
          <p14:tracePt t="135671" x="4819650" y="6299200"/>
          <p14:tracePt t="135688" x="4857750" y="6299200"/>
          <p14:tracePt t="135699" x="4908550" y="6299200"/>
          <p14:tracePt t="135715" x="5029200" y="6318250"/>
          <p14:tracePt t="135719" x="5118100" y="6324600"/>
          <p14:tracePt t="135731" x="5187950" y="6324600"/>
          <p14:tracePt t="135748" x="5378450" y="6324600"/>
          <p14:tracePt t="135751" x="5473700" y="6324600"/>
          <p14:tracePt t="135765" x="5556250" y="6324600"/>
          <p14:tracePt t="135782" x="5759450" y="6324600"/>
          <p14:tracePt t="135798" x="5816600" y="6324600"/>
          <p14:tracePt t="135815" x="5829300" y="6324600"/>
          <p14:tracePt t="13595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数组元素本身也可以是引用变量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多维数组只是数组的数组，故数组元素也可能是引用类型变量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09883" y="2243833"/>
            <a:ext cx="1028636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double[ ][ 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double[4][ ]; 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创建一个二维数组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[0]=new double[2];	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[3]=new double[3];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252278" y="3632200"/>
            <a:ext cx="2252662" cy="1158875"/>
            <a:chOff x="1646238" y="2946400"/>
            <a:chExt cx="2252662" cy="115887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728913" y="3025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  <a:endParaRPr lang="en-US" altLang="zh-CN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728913" y="3295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null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728913" y="35655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null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728913" y="38354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  <a:endParaRPr lang="en-US" altLang="zh-CN" dirty="0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646238" y="2946400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[0]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646238" y="3227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[1]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646238" y="34972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[2]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646238" y="37671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myList[3]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05926" y="3665855"/>
            <a:ext cx="2580957" cy="336550"/>
            <a:chOff x="4692174" y="2990850"/>
            <a:chExt cx="2580957" cy="336550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6688138" y="3164205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692174" y="2990850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086D1A-05C9-4F94-A94C-80165DD5585D}"/>
              </a:ext>
            </a:extLst>
          </p:cNvPr>
          <p:cNvGrpSpPr/>
          <p:nvPr/>
        </p:nvGrpSpPr>
        <p:grpSpPr>
          <a:xfrm>
            <a:off x="6504940" y="3715385"/>
            <a:ext cx="1752600" cy="539750"/>
            <a:chOff x="6504940" y="3715385"/>
            <a:chExt cx="1752600" cy="53975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087553" y="371538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087553" y="398526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 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V="1">
              <a:off x="6504940" y="3892868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ADDEC2-C168-4A2A-81FD-D016C9928F46}"/>
              </a:ext>
            </a:extLst>
          </p:cNvPr>
          <p:cNvGrpSpPr/>
          <p:nvPr/>
        </p:nvGrpSpPr>
        <p:grpSpPr>
          <a:xfrm>
            <a:off x="6504939" y="4538345"/>
            <a:ext cx="1752601" cy="802154"/>
            <a:chOff x="6504939" y="4538345"/>
            <a:chExt cx="1752601" cy="802154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7085488" y="5070624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087553" y="453834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087553" y="480822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6504939" y="4673282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自选图形 5"/>
          <p:cNvSpPr>
            <a:spLocks noChangeArrowheads="1"/>
          </p:cNvSpPr>
          <p:nvPr/>
        </p:nvSpPr>
        <p:spPr bwMode="auto">
          <a:xfrm>
            <a:off x="975693" y="4155906"/>
            <a:ext cx="2778867" cy="813045"/>
          </a:xfrm>
          <a:prstGeom prst="wedgeRoundRectCallout">
            <a:avLst>
              <a:gd name="adj1" fmla="val 67805"/>
              <a:gd name="adj2" fmla="val -292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[1]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[2]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被初始化为空引用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/>
          </a:p>
        </p:txBody>
      </p:sp>
      <p:sp>
        <p:nvSpPr>
          <p:cNvPr id="29" name="自选图形 5"/>
          <p:cNvSpPr>
            <a:spLocks noChangeArrowheads="1"/>
          </p:cNvSpPr>
          <p:nvPr/>
        </p:nvSpPr>
        <p:spPr bwMode="auto">
          <a:xfrm>
            <a:off x="8889443" y="3638486"/>
            <a:ext cx="1483467" cy="423672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默认值为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9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3"/>
    </mc:Choice>
    <mc:Fallback xmlns="">
      <p:transition spd="slow" advTm="42013"/>
    </mc:Fallback>
  </mc:AlternateContent>
  <p:extLst>
    <p:ext uri="{3A86A75C-4F4B-4683-9AE1-C65F6400EC91}">
      <p14:laserTraceLst xmlns:p14="http://schemas.microsoft.com/office/powerpoint/2010/main">
        <p14:tracePtLst>
          <p14:tracePt t="3647" x="1231900" y="2336800"/>
          <p14:tracePt t="3734" x="1231900" y="2343150"/>
          <p14:tracePt t="3742" x="1231900" y="2362200"/>
          <p14:tracePt t="3750" x="1231900" y="2387600"/>
          <p14:tracePt t="3758" x="1238250" y="2406650"/>
          <p14:tracePt t="3775" x="1250950" y="2476500"/>
          <p14:tracePt t="3791" x="1276350" y="2571750"/>
          <p14:tracePt t="3808" x="1308100" y="2660650"/>
          <p14:tracePt t="3825" x="1346200" y="2755900"/>
          <p14:tracePt t="3841" x="1371600" y="2825750"/>
          <p14:tracePt t="3858" x="1397000" y="2876550"/>
          <p14:tracePt t="3875" x="1416050" y="2927350"/>
          <p14:tracePt t="3891" x="1428750" y="2971800"/>
          <p14:tracePt t="3908" x="1441450" y="2990850"/>
          <p14:tracePt t="3910" x="1447800" y="3003550"/>
          <p14:tracePt t="3925" x="1454150" y="3016250"/>
          <p14:tracePt t="3942" x="1454150" y="3022600"/>
          <p14:tracePt t="3958" x="1460500" y="3041650"/>
          <p14:tracePt t="3991" x="1466850" y="3054350"/>
          <p14:tracePt t="4008" x="1473200" y="3067050"/>
          <p14:tracePt t="4025" x="1479550" y="3086100"/>
          <p14:tracePt t="4041" x="1498600" y="3111500"/>
          <p14:tracePt t="4058" x="1511300" y="3130550"/>
          <p14:tracePt t="4075" x="1524000" y="3155950"/>
          <p14:tracePt t="4091" x="1549400" y="3175000"/>
          <p14:tracePt t="4108" x="1562100" y="3181350"/>
          <p14:tracePt t="4125" x="1587500" y="3194050"/>
          <p14:tracePt t="4126" x="1593850" y="3200400"/>
          <p14:tracePt t="4142" x="1638300" y="3219450"/>
          <p14:tracePt t="4158" x="1720850" y="3244850"/>
          <p14:tracePt t="4174" x="1860550" y="3276600"/>
          <p14:tracePt t="4191" x="2063750" y="3314700"/>
          <p14:tracePt t="4208" x="2317750" y="3340100"/>
          <p14:tracePt t="4225" x="2578100" y="3340100"/>
          <p14:tracePt t="4241" x="2838450" y="3340100"/>
          <p14:tracePt t="4258" x="3086100" y="3340100"/>
          <p14:tracePt t="4274" x="3289300" y="3340100"/>
          <p14:tracePt t="4291" x="3448050" y="3340100"/>
          <p14:tracePt t="4308" x="3575050" y="3340100"/>
          <p14:tracePt t="4324" x="3657600" y="3340100"/>
          <p14:tracePt t="4341" x="3746500" y="3340100"/>
          <p14:tracePt t="4358" x="3822700" y="3340100"/>
          <p14:tracePt t="4374" x="3848100" y="3340100"/>
          <p14:tracePt t="4414" x="3854450" y="3340100"/>
          <p14:tracePt t="4425" x="3860800" y="3340100"/>
          <p14:tracePt t="4441" x="3873500" y="3340100"/>
          <p14:tracePt t="4459" x="3879850" y="3340100"/>
          <p14:tracePt t="4475" x="3892550" y="3327400"/>
          <p14:tracePt t="4491" x="3905250" y="3321050"/>
          <p14:tracePt t="4508" x="3937000" y="3314700"/>
          <p14:tracePt t="4510" x="3956050" y="3308350"/>
          <p14:tracePt t="4525" x="3975100" y="3302000"/>
          <p14:tracePt t="4541" x="4076700" y="3282950"/>
          <p14:tracePt t="4558" x="4260850" y="3257550"/>
          <p14:tracePt t="4574" x="4368800" y="3244850"/>
          <p14:tracePt t="4591" x="4438650" y="3232150"/>
          <p14:tracePt t="4608" x="4464050" y="3225800"/>
          <p14:tracePt t="4625" x="4470400" y="3225800"/>
          <p14:tracePt t="4671" x="4476750" y="3219450"/>
          <p14:tracePt t="4687" x="4483100" y="3219450"/>
          <p14:tracePt t="4705" x="4483100" y="3206750"/>
          <p14:tracePt t="4719" x="4483100" y="3200400"/>
          <p14:tracePt t="4727" x="4489450" y="3194050"/>
          <p14:tracePt t="4742" x="4489450" y="3187700"/>
          <p14:tracePt t="4758" x="4489450" y="3149600"/>
          <p14:tracePt t="4775" x="4495800" y="3117850"/>
          <p14:tracePt t="4791" x="4495800" y="3067050"/>
          <p14:tracePt t="4808" x="4495800" y="3022600"/>
          <p14:tracePt t="4824" x="4502150" y="2971800"/>
          <p14:tracePt t="4841" x="4502150" y="2946400"/>
          <p14:tracePt t="4858" x="4495800" y="2901950"/>
          <p14:tracePt t="4874" x="4489450" y="2870200"/>
          <p14:tracePt t="4891" x="4483100" y="2851150"/>
          <p14:tracePt t="4908" x="4476750" y="2819400"/>
          <p14:tracePt t="4925" x="4470400" y="2806700"/>
          <p14:tracePt t="4941" x="4464050" y="2800350"/>
          <p14:tracePt t="4958" x="4464050" y="2794000"/>
          <p14:tracePt t="4975" x="4457700" y="2781300"/>
          <p14:tracePt t="4991" x="4451350" y="2781300"/>
          <p14:tracePt t="5008" x="4445000" y="2768600"/>
          <p14:tracePt t="5024" x="4438650" y="2755900"/>
          <p14:tracePt t="5041" x="4419600" y="2736850"/>
          <p14:tracePt t="5058" x="4394200" y="2705100"/>
          <p14:tracePt t="5075" x="4349750" y="2667000"/>
          <p14:tracePt t="5091" x="4286250" y="2628900"/>
          <p14:tracePt t="5108" x="4216400" y="2603500"/>
          <p14:tracePt t="5110" x="4178300" y="2584450"/>
          <p14:tracePt t="5124" x="4140200" y="2571750"/>
          <p14:tracePt t="5142" x="4057650" y="2533650"/>
          <p14:tracePt t="5144" x="4013200" y="2520950"/>
          <p14:tracePt t="5159" x="3911600" y="2495550"/>
          <p14:tracePt t="5175" x="3797300" y="2482850"/>
          <p14:tracePt t="5191" x="3663950" y="2470150"/>
          <p14:tracePt t="5208" x="3505200" y="2470150"/>
          <p14:tracePt t="5225" x="3340100" y="2470150"/>
          <p14:tracePt t="5241" x="3168650" y="2470150"/>
          <p14:tracePt t="5257" x="2990850" y="2470150"/>
          <p14:tracePt t="5274" x="2832100" y="2470150"/>
          <p14:tracePt t="5291" x="2673350" y="2470150"/>
          <p14:tracePt t="5307" x="2514600" y="2463800"/>
          <p14:tracePt t="5324" x="2387600" y="2463800"/>
          <p14:tracePt t="5327" x="2324100" y="2463800"/>
          <p14:tracePt t="5341" x="2260600" y="2463800"/>
          <p14:tracePt t="5358" x="2057400" y="2438400"/>
          <p14:tracePt t="5374" x="1917700" y="2425700"/>
          <p14:tracePt t="5391" x="1797050" y="2400300"/>
          <p14:tracePt t="5408" x="1689100" y="2393950"/>
          <p14:tracePt t="5425" x="1600200" y="2393950"/>
          <p14:tracePt t="5441" x="1536700" y="2393950"/>
          <p14:tracePt t="5458" x="1473200" y="2393950"/>
          <p14:tracePt t="5474" x="1422400" y="2393950"/>
          <p14:tracePt t="5491" x="1384300" y="2393950"/>
          <p14:tracePt t="5507" x="1346200" y="2393950"/>
          <p14:tracePt t="5524" x="1327150" y="2393950"/>
          <p14:tracePt t="5541" x="1314450" y="2393950"/>
          <p14:tracePt t="5558" x="1295400" y="2393950"/>
          <p14:tracePt t="5574" x="1289050" y="2400300"/>
          <p14:tracePt t="5591" x="1282700" y="2425700"/>
          <p14:tracePt t="5607" x="1276350" y="2444750"/>
          <p14:tracePt t="5624" x="1270000" y="2476500"/>
          <p14:tracePt t="5641" x="1257300" y="2520950"/>
          <p14:tracePt t="5658" x="1257300" y="2552700"/>
          <p14:tracePt t="5674" x="1257300" y="2603500"/>
          <p14:tracePt t="5691" x="1257300" y="2641600"/>
          <p14:tracePt t="5707" x="1257300" y="2686050"/>
          <p14:tracePt t="5725" x="1257300" y="2717800"/>
          <p14:tracePt t="5741" x="1257300" y="2749550"/>
          <p14:tracePt t="5744" x="1257300" y="2768600"/>
          <p14:tracePt t="5758" x="1257300" y="2794000"/>
          <p14:tracePt t="5774" x="1263650" y="2813050"/>
          <p14:tracePt t="5791" x="1270000" y="2838450"/>
          <p14:tracePt t="5807" x="1270000" y="2863850"/>
          <p14:tracePt t="5824" x="1282700" y="2882900"/>
          <p14:tracePt t="5841" x="1301750" y="2914650"/>
          <p14:tracePt t="5857" x="1320800" y="2933700"/>
          <p14:tracePt t="5874" x="1352550" y="2959100"/>
          <p14:tracePt t="5891" x="1390650" y="2978150"/>
          <p14:tracePt t="5908" x="1435100" y="2997200"/>
          <p14:tracePt t="5924" x="1511300" y="3016250"/>
          <p14:tracePt t="5927" x="1555750" y="3022600"/>
          <p14:tracePt t="5941" x="1606550" y="3028950"/>
          <p14:tracePt t="5958" x="1835150" y="3079750"/>
          <p14:tracePt t="5975" x="2063750" y="3124200"/>
          <p14:tracePt t="5991" x="2355850" y="3187700"/>
          <p14:tracePt t="6007" x="2692400" y="3257550"/>
          <p14:tracePt t="6025" x="3009900" y="3321050"/>
          <p14:tracePt t="6041" x="3295650" y="3371850"/>
          <p14:tracePt t="6057" x="3498850" y="3403600"/>
          <p14:tracePt t="6074" x="3638550" y="3409950"/>
          <p14:tracePt t="6090" x="3733800" y="3409950"/>
          <p14:tracePt t="6107" x="3810000" y="3409950"/>
          <p14:tracePt t="6124" x="3867150" y="3409950"/>
          <p14:tracePt t="6140" x="3898900" y="3403600"/>
          <p14:tracePt t="6158" x="3968750" y="3384550"/>
          <p14:tracePt t="6174" x="4006850" y="3371850"/>
          <p14:tracePt t="6191" x="4044950" y="3359150"/>
          <p14:tracePt t="6208" x="4089400" y="3333750"/>
          <p14:tracePt t="6224" x="4121150" y="3314700"/>
          <p14:tracePt t="6241" x="4152900" y="3276600"/>
          <p14:tracePt t="6257" x="4178300" y="3232150"/>
          <p14:tracePt t="6274" x="4203700" y="3168650"/>
          <p14:tracePt t="6290" x="4235450" y="3098800"/>
          <p14:tracePt t="6307" x="4254500" y="3009900"/>
          <p14:tracePt t="6324" x="4273550" y="2921000"/>
          <p14:tracePt t="6327" x="4273550" y="2876550"/>
          <p14:tracePt t="6340" x="4273550" y="2825750"/>
          <p14:tracePt t="6358" x="4273550" y="2705100"/>
          <p14:tracePt t="6374" x="4273550" y="2647950"/>
          <p14:tracePt t="6390" x="4273550" y="2622550"/>
          <p14:tracePt t="6408" x="4273550" y="2609850"/>
          <p14:tracePt t="6567" x="0" y="0"/>
        </p14:tracePtLst>
        <p14:tracePtLst>
          <p14:tracePt t="7594" x="692150" y="3333750"/>
          <p14:tracePt t="7656" x="685800" y="3333750"/>
          <p14:tracePt t="7665" x="679450" y="3340100"/>
          <p14:tracePt t="7674" x="673100" y="3359150"/>
          <p14:tracePt t="7691" x="673100" y="3390900"/>
          <p14:tracePt t="7695" x="673100" y="3416300"/>
          <p14:tracePt t="7707" x="673100" y="3448050"/>
          <p14:tracePt t="7724" x="673100" y="3505200"/>
          <p14:tracePt t="7726" x="673100" y="3536950"/>
          <p14:tracePt t="7740" x="673100" y="3581400"/>
          <p14:tracePt t="7757" x="692150" y="3670300"/>
          <p14:tracePt t="7774" x="717550" y="3803650"/>
          <p14:tracePt t="7790" x="742950" y="3886200"/>
          <p14:tracePt t="7807" x="755650" y="3956050"/>
          <p14:tracePt t="7826" x="781050" y="4025900"/>
          <p14:tracePt t="7840" x="800100" y="4076700"/>
          <p14:tracePt t="7857" x="819150" y="4121150"/>
          <p14:tracePt t="7873" x="844550" y="4152900"/>
          <p14:tracePt t="7890" x="869950" y="4197350"/>
          <p14:tracePt t="7907" x="895350" y="4235450"/>
          <p14:tracePt t="7924" x="920750" y="4279900"/>
          <p14:tracePt t="7927" x="927100" y="4292600"/>
          <p14:tracePt t="7941" x="933450" y="4311650"/>
          <p14:tracePt t="7958" x="958850" y="4349750"/>
          <p14:tracePt t="7975" x="990600" y="4400550"/>
          <p14:tracePt t="7991" x="1003300" y="4438650"/>
          <p14:tracePt t="8007" x="1022350" y="4470400"/>
          <p14:tracePt t="8024" x="1035050" y="4508500"/>
          <p14:tracePt t="8040" x="1054100" y="4540250"/>
          <p14:tracePt t="8057" x="1073150" y="4578350"/>
          <p14:tracePt t="8073" x="1092200" y="4610100"/>
          <p14:tracePt t="8090" x="1117600" y="4648200"/>
          <p14:tracePt t="8107" x="1143000" y="4692650"/>
          <p14:tracePt t="8123" x="1168400" y="4724400"/>
          <p14:tracePt t="8126" x="1174750" y="4743450"/>
          <p14:tracePt t="8140" x="1187450" y="4768850"/>
          <p14:tracePt t="8158" x="1219200" y="4813300"/>
          <p14:tracePt t="8160" x="1244600" y="4832350"/>
          <p14:tracePt t="8174" x="1270000" y="4857750"/>
          <p14:tracePt t="8191" x="1352550" y="4908550"/>
          <p14:tracePt t="8207" x="1435100" y="4940300"/>
          <p14:tracePt t="8223" x="1549400" y="4972050"/>
          <p14:tracePt t="8241" x="1708150" y="5003800"/>
          <p14:tracePt t="8257" x="1898650" y="5016500"/>
          <p14:tracePt t="8273" x="2241550" y="5016500"/>
          <p14:tracePt t="8290" x="2755900" y="5016500"/>
          <p14:tracePt t="8307" x="3378200" y="5016500"/>
          <p14:tracePt t="8323" x="4006850" y="5016500"/>
          <p14:tracePt t="8327" x="4286250" y="5016500"/>
          <p14:tracePt t="8340" x="4546600" y="5016500"/>
          <p14:tracePt t="8357" x="4978400" y="5016500"/>
          <p14:tracePt t="8359" x="5149850" y="5016500"/>
          <p14:tracePt t="8374" x="5435600" y="5016500"/>
          <p14:tracePt t="8390" x="5683250" y="5016500"/>
          <p14:tracePt t="8407" x="5911850" y="5016500"/>
          <p14:tracePt t="8424" x="6146800" y="5022850"/>
          <p14:tracePt t="8441" x="6381750" y="5041900"/>
          <p14:tracePt t="8457" x="6597650" y="5041900"/>
          <p14:tracePt t="8474" x="6845300" y="5041900"/>
          <p14:tracePt t="8490" x="7073900" y="5041900"/>
          <p14:tracePt t="8507" x="7277100" y="5060950"/>
          <p14:tracePt t="8524" x="7448550" y="5086350"/>
          <p14:tracePt t="8528" x="7531100" y="5099050"/>
          <p14:tracePt t="8540" x="7620000" y="5118100"/>
          <p14:tracePt t="8557" x="7791450" y="5149850"/>
          <p14:tracePt t="8574" x="7962900" y="5187950"/>
          <p14:tracePt t="8576" x="8045450" y="5207000"/>
          <p14:tracePt t="8590" x="8197850" y="5232400"/>
          <p14:tracePt t="8606" x="8305800" y="5232400"/>
          <p14:tracePt t="8623" x="8382000" y="5232400"/>
          <p14:tracePt t="8640" x="8439150" y="5232400"/>
          <p14:tracePt t="8657" x="8502650" y="5238750"/>
          <p14:tracePt t="8674" x="8566150" y="5251450"/>
          <p14:tracePt t="8691" x="8604250" y="5257800"/>
          <p14:tracePt t="8707" x="8636000" y="5264150"/>
          <p14:tracePt t="8724" x="8648700" y="5264150"/>
          <p14:tracePt t="8741" x="8655050" y="5264150"/>
          <p14:tracePt t="8757" x="8674100" y="5270500"/>
          <p14:tracePt t="8774" x="8705850" y="5276850"/>
          <p14:tracePt t="8791" x="8775700" y="5295900"/>
          <p14:tracePt t="8806" x="8820150" y="5302250"/>
          <p14:tracePt t="8823" x="8845550" y="5308600"/>
          <p14:tracePt t="8840" x="8883650" y="5314950"/>
          <p14:tracePt t="8857" x="8915400" y="5314950"/>
          <p14:tracePt t="8873" x="8934450" y="5314950"/>
          <p14:tracePt t="8890" x="8959850" y="5314950"/>
          <p14:tracePt t="8906" x="8991600" y="5302250"/>
          <p14:tracePt t="8924" x="9055100" y="5238750"/>
          <p14:tracePt t="8941" x="9188450" y="5105400"/>
          <p14:tracePt t="8944" x="9271000" y="5010150"/>
          <p14:tracePt t="8957" x="9359900" y="4914900"/>
          <p14:tracePt t="8974" x="9537700" y="4718050"/>
          <p14:tracePt t="8990" x="9677400" y="4546600"/>
          <p14:tracePt t="9007" x="9734550" y="4451350"/>
          <p14:tracePt t="9023" x="9772650" y="4356100"/>
          <p14:tracePt t="9040" x="9804400" y="4273550"/>
          <p14:tracePt t="9056" x="9829800" y="4203700"/>
          <p14:tracePt t="9073" x="9861550" y="4140200"/>
          <p14:tracePt t="9090" x="9880600" y="4095750"/>
          <p14:tracePt t="9106" x="9886950" y="4064000"/>
          <p14:tracePt t="9123" x="9893300" y="4032250"/>
          <p14:tracePt t="9140" x="9893300" y="4019550"/>
          <p14:tracePt t="9156" x="9899650" y="3994150"/>
          <p14:tracePt t="9174" x="9899650" y="3987800"/>
          <p14:tracePt t="9177" x="9899650" y="3981450"/>
          <p14:tracePt t="9192" x="9899650" y="3975100"/>
          <p14:tracePt t="9207" x="9899650" y="3968750"/>
          <p14:tracePt t="9224" x="9899650" y="3956050"/>
          <p14:tracePt t="9241" x="9899650" y="3949700"/>
          <p14:tracePt t="9257" x="9899650" y="3930650"/>
          <p14:tracePt t="9273" x="9874250" y="3917950"/>
          <p14:tracePt t="9290" x="9804400" y="3879850"/>
          <p14:tracePt t="9307" x="9601200" y="3810000"/>
          <p14:tracePt t="9323" x="9131300" y="3689350"/>
          <p14:tracePt t="9340" x="8413750" y="3556000"/>
          <p14:tracePt t="9356" x="7670800" y="3511550"/>
          <p14:tracePt t="9359" x="7302500" y="3498850"/>
          <p14:tracePt t="9373" x="6985000" y="3498850"/>
          <p14:tracePt t="9390" x="6121400" y="3498850"/>
          <p14:tracePt t="9406" x="5708650" y="3498850"/>
          <p14:tracePt t="9423" x="5359400" y="3498850"/>
          <p14:tracePt t="9440" x="4991100" y="3498850"/>
          <p14:tracePt t="9457" x="4540250" y="3498850"/>
          <p14:tracePt t="9474" x="4019550" y="3498850"/>
          <p14:tracePt t="9490" x="3479800" y="3498850"/>
          <p14:tracePt t="9507" x="2965450" y="3498850"/>
          <p14:tracePt t="9510" x="2768600" y="3498850"/>
          <p14:tracePt t="9523" x="2616200" y="3498850"/>
          <p14:tracePt t="9527" x="2514600" y="3498850"/>
          <p14:tracePt t="9540" x="2425700" y="3498850"/>
          <p14:tracePt t="9556" x="2311400" y="3498850"/>
          <p14:tracePt t="9573" x="2247900" y="3511550"/>
          <p14:tracePt t="9575" x="2235200" y="3511550"/>
          <p14:tracePt t="9590" x="2190750" y="3524250"/>
          <p14:tracePt t="9606" x="2139950" y="3530600"/>
          <p14:tracePt t="9623" x="2070100" y="3543300"/>
          <p14:tracePt t="9639" x="2019300" y="3543300"/>
          <p14:tracePt t="9656" x="1943100" y="3543300"/>
          <p14:tracePt t="9673" x="1854200" y="3543300"/>
          <p14:tracePt t="9690" x="1771650" y="3543300"/>
          <p14:tracePt t="9706" x="1644650" y="3543300"/>
          <p14:tracePt t="9723" x="1517650" y="3543300"/>
          <p14:tracePt t="9740" x="1416050" y="3549650"/>
          <p14:tracePt t="9756" x="1365250" y="3562350"/>
          <p14:tracePt t="9758" x="1358900" y="3562350"/>
          <p14:tracePt t="9773" x="1352550" y="3568700"/>
          <p14:tracePt t="9790" x="1339850" y="3575050"/>
          <p14:tracePt t="9806" x="1333500" y="3600450"/>
          <p14:tracePt t="9823" x="1320800" y="3625850"/>
          <p14:tracePt t="9839" x="1314450" y="3676650"/>
          <p14:tracePt t="9856" x="1295400" y="3727450"/>
          <p14:tracePt t="9872" x="1282700" y="3797300"/>
          <p14:tracePt t="9889" x="1270000" y="3854450"/>
          <p14:tracePt t="9906" x="1257300" y="3917950"/>
          <p14:tracePt t="9923" x="1257300" y="3994150"/>
          <p14:tracePt t="9940" x="1257300" y="4083050"/>
          <p14:tracePt t="9943" x="1257300" y="4127500"/>
          <p14:tracePt t="9956" x="1257300" y="4165600"/>
          <p14:tracePt t="9973" x="1263650" y="4267200"/>
          <p14:tracePt t="9990" x="1295400" y="4375150"/>
          <p14:tracePt t="10006" x="1314450" y="4432300"/>
          <p14:tracePt t="10023" x="1352550" y="4489450"/>
          <p14:tracePt t="10039" x="1397000" y="4552950"/>
          <p14:tracePt t="10056" x="1460500" y="4610100"/>
          <p14:tracePt t="10073" x="1568450" y="4673600"/>
          <p14:tracePt t="10089" x="1714500" y="4762500"/>
          <p14:tracePt t="10106" x="1924050" y="4845050"/>
          <p14:tracePt t="10123" x="2228850" y="4927600"/>
          <p14:tracePt t="10139" x="2603500" y="4997450"/>
          <p14:tracePt t="10156" x="3048000" y="5105400"/>
          <p14:tracePt t="10173" x="3575050" y="5213350"/>
          <p14:tracePt t="10190" x="4457700" y="5365750"/>
          <p14:tracePt t="10206" x="5041900" y="5461000"/>
          <p14:tracePt t="10223" x="5549900" y="5499100"/>
          <p14:tracePt t="10240" x="5899150" y="5499100"/>
          <p14:tracePt t="10256" x="6134100" y="5499100"/>
          <p14:tracePt t="10273" x="6311900" y="5499100"/>
          <p14:tracePt t="10289" x="6496050" y="5499100"/>
          <p14:tracePt t="10306" x="6654800" y="5499100"/>
          <p14:tracePt t="10323" x="6813550" y="5499100"/>
          <p14:tracePt t="10339" x="6959600" y="5499100"/>
          <p14:tracePt t="10356" x="7099300" y="5499100"/>
          <p14:tracePt t="10373" x="7226300" y="5499100"/>
          <p14:tracePt t="10375" x="7296150" y="5499100"/>
          <p14:tracePt t="10389" x="7423150" y="5499100"/>
          <p14:tracePt t="10406" x="7556500" y="5492750"/>
          <p14:tracePt t="10423" x="7632700" y="5480050"/>
          <p14:tracePt t="10440" x="7683500" y="5461000"/>
          <p14:tracePt t="10456" x="7727950" y="5441950"/>
          <p14:tracePt t="10473" x="7759700" y="5422900"/>
          <p14:tracePt t="10489" x="7785100" y="5397500"/>
          <p14:tracePt t="10506" x="7797800" y="5384800"/>
          <p14:tracePt t="10522" x="7810500" y="5359400"/>
          <p14:tracePt t="10540" x="7829550" y="5340350"/>
          <p14:tracePt t="10556" x="7842250" y="5302250"/>
          <p14:tracePt t="10572" x="7842250" y="5283200"/>
          <p14:tracePt t="10589" x="7842250" y="5270500"/>
          <p14:tracePt t="10606" x="7842250" y="5238750"/>
          <p14:tracePt t="10622" x="7842250" y="5232400"/>
          <p14:tracePt t="10639" x="7842250" y="5219700"/>
          <p14:tracePt t="10672" x="7842250" y="5213350"/>
          <p14:tracePt t="10689" x="7842250" y="5200650"/>
          <p14:tracePt t="10706" x="7835900" y="5187950"/>
          <p14:tracePt t="10723" x="7816850" y="5168900"/>
          <p14:tracePt t="10724" x="0" y="0"/>
        </p14:tracePtLst>
        <p14:tracePtLst>
          <p14:tracePt t="12009" x="4502150" y="4191000"/>
          <p14:tracePt t="12017" x="4514850" y="4191000"/>
          <p14:tracePt t="12027" x="4533900" y="4191000"/>
          <p14:tracePt t="12040" x="4572000" y="4197350"/>
          <p14:tracePt t="12055" x="4629150" y="4203700"/>
          <p14:tracePt t="12072" x="4699000" y="4216400"/>
          <p14:tracePt t="12089" x="4775200" y="4222750"/>
          <p14:tracePt t="12105" x="4864100" y="4222750"/>
          <p14:tracePt t="12122" x="4914900" y="4222750"/>
          <p14:tracePt t="12139" x="4940300" y="4222750"/>
          <p14:tracePt t="12155" x="4953000" y="4222750"/>
          <p14:tracePt t="12172" x="4965700" y="4222750"/>
          <p14:tracePt t="12189" x="4972050" y="4222750"/>
          <p14:tracePt t="12206" x="4984750" y="4222750"/>
          <p14:tracePt t="12222" x="4997450" y="4222750"/>
          <p14:tracePt t="12239" x="5003800" y="4222750"/>
          <p14:tracePt t="12342" x="0" y="0"/>
        </p14:tracePtLst>
        <p14:tracePtLst>
          <p14:tracePt t="12822" x="4578350" y="4406900"/>
          <p14:tracePt t="12912" x="4584700" y="4406900"/>
          <p14:tracePt t="12919" x="4610100" y="4413250"/>
          <p14:tracePt t="12928" x="4635500" y="4413250"/>
          <p14:tracePt t="12939" x="4667250" y="4413250"/>
          <p14:tracePt t="12955" x="4762500" y="4413250"/>
          <p14:tracePt t="12972" x="4883150" y="4413250"/>
          <p14:tracePt t="12974" x="4946650" y="4413250"/>
          <p14:tracePt t="12989" x="4997450" y="4413250"/>
          <p14:tracePt t="13005" x="5060950" y="4413250"/>
          <p14:tracePt t="13022" x="5099050" y="4413250"/>
          <p14:tracePt t="13038" x="5111750" y="4413250"/>
          <p14:tracePt t="13198" x="0" y="0"/>
        </p14:tracePtLst>
        <p14:tracePtLst>
          <p14:tracePt t="13752" x="5657850" y="4076700"/>
          <p14:tracePt t="13864" x="0" y="0"/>
        </p14:tracePtLst>
        <p14:tracePtLst>
          <p14:tracePt t="14199" x="5676900" y="4356100"/>
          <p14:tracePt t="14288" x="0" y="0"/>
        </p14:tracePtLst>
        <p14:tracePtLst>
          <p14:tracePt t="16559" x="5715000" y="4114800"/>
          <p14:tracePt t="16679" x="0" y="0"/>
        </p14:tracePtLst>
        <p14:tracePtLst>
          <p14:tracePt t="17615" x="5708650" y="4375150"/>
          <p14:tracePt t="17711" x="0" y="0"/>
        </p14:tracePtLst>
        <p14:tracePtLst>
          <p14:tracePt t="19616" x="3441700" y="2324100"/>
          <p14:tracePt t="19622" x="3441700" y="2330450"/>
          <p14:tracePt t="19636" x="3441700" y="2343150"/>
          <p14:tracePt t="19653" x="3441700" y="2362200"/>
          <p14:tracePt t="19670" x="3441700" y="2393950"/>
          <p14:tracePt t="19686" x="3441700" y="2425700"/>
          <p14:tracePt t="19703" x="3448050" y="2451100"/>
          <p14:tracePt t="19720" x="3454400" y="2470150"/>
          <p14:tracePt t="19737" x="3467100" y="2489200"/>
          <p14:tracePt t="19753" x="3479800" y="2514600"/>
          <p14:tracePt t="19770" x="3498850" y="2540000"/>
          <p14:tracePt t="19786" x="3524250" y="2565400"/>
          <p14:tracePt t="19803" x="3549650" y="2584450"/>
          <p14:tracePt t="19819" x="3594100" y="2609850"/>
          <p14:tracePt t="19822" x="3632200" y="2628900"/>
          <p14:tracePt t="19836" x="3676650" y="2635250"/>
          <p14:tracePt t="19853" x="3810000" y="2667000"/>
          <p14:tracePt t="19854" x="3879850" y="2686050"/>
          <p14:tracePt t="19870" x="4076700" y="2717800"/>
          <p14:tracePt t="19886" x="4267200" y="2755900"/>
          <p14:tracePt t="19903" x="4451350" y="2781300"/>
          <p14:tracePt t="19919" x="4610100" y="2794000"/>
          <p14:tracePt t="19936" x="4737100" y="2794000"/>
          <p14:tracePt t="19953" x="4883150" y="2794000"/>
          <p14:tracePt t="19970" x="5022850" y="2794000"/>
          <p14:tracePt t="19986" x="5162550" y="2794000"/>
          <p14:tracePt t="20003" x="5257800" y="2794000"/>
          <p14:tracePt t="20020" x="5314950" y="2794000"/>
          <p14:tracePt t="20023" x="5321300" y="2794000"/>
          <p14:tracePt t="20036" x="5334000" y="2794000"/>
          <p14:tracePt t="20053" x="5346700" y="2787650"/>
          <p14:tracePt t="20069" x="5353050" y="2774950"/>
          <p14:tracePt t="20087" x="5372100" y="2762250"/>
          <p14:tracePt t="20102" x="5384800" y="2743200"/>
          <p14:tracePt t="20119" x="5397500" y="2711450"/>
          <p14:tracePt t="20136" x="5403850" y="2686050"/>
          <p14:tracePt t="20153" x="5410200" y="2667000"/>
          <p14:tracePt t="20169" x="5410200" y="2641600"/>
          <p14:tracePt t="20186" x="5410200" y="2616200"/>
          <p14:tracePt t="20203" x="5416550" y="2584450"/>
          <p14:tracePt t="20220" x="5416550" y="2546350"/>
          <p14:tracePt t="20237" x="5403850" y="2514600"/>
          <p14:tracePt t="20253" x="5397500" y="2482850"/>
          <p14:tracePt t="20255" x="5391150" y="2470150"/>
          <p14:tracePt t="20270" x="5378450" y="2444750"/>
          <p14:tracePt t="20287" x="5353050" y="2425700"/>
          <p14:tracePt t="20303" x="5340350" y="2406650"/>
          <p14:tracePt t="20319" x="5327650" y="2400300"/>
          <p14:tracePt t="20336" x="5302250" y="2381250"/>
          <p14:tracePt t="20352" x="5276850" y="2368550"/>
          <p14:tracePt t="20369" x="5245100" y="2355850"/>
          <p14:tracePt t="20386" x="5213350" y="2343150"/>
          <p14:tracePt t="20403" x="5162550" y="2324100"/>
          <p14:tracePt t="20419" x="5111750" y="2311400"/>
          <p14:tracePt t="20436" x="5067300" y="2298700"/>
          <p14:tracePt t="20452" x="4997450" y="2286000"/>
          <p14:tracePt t="20454" x="4953000" y="2279650"/>
          <p14:tracePt t="20470" x="4876800" y="2273300"/>
          <p14:tracePt t="20487" x="4787900" y="2273300"/>
          <p14:tracePt t="20503" x="4679950" y="2273300"/>
          <p14:tracePt t="20519" x="4572000" y="2273300"/>
          <p14:tracePt t="20536" x="4470400" y="2273300"/>
          <p14:tracePt t="20553" x="4381500" y="2273300"/>
          <p14:tracePt t="20569" x="4292600" y="2273300"/>
          <p14:tracePt t="20586" x="4216400" y="2273300"/>
          <p14:tracePt t="20602" x="4152900" y="2273300"/>
          <p14:tracePt t="20619" x="4089400" y="2273300"/>
          <p14:tracePt t="20636" x="4000500" y="2273300"/>
          <p14:tracePt t="20638" x="3968750" y="2273300"/>
          <p14:tracePt t="20652" x="3924300" y="2273300"/>
          <p14:tracePt t="20669" x="3848100" y="2273300"/>
          <p14:tracePt t="20686" x="3752850" y="2273300"/>
          <p14:tracePt t="20702" x="3702050" y="2273300"/>
          <p14:tracePt t="20719" x="3670300" y="2273300"/>
          <p14:tracePt t="20736" x="3638550" y="2273300"/>
          <p14:tracePt t="20753" x="3594100" y="2273300"/>
          <p14:tracePt t="20770" x="3575050" y="2273300"/>
          <p14:tracePt t="20786" x="3556000" y="2279650"/>
          <p14:tracePt t="20802" x="3549650" y="2279650"/>
          <p14:tracePt t="20821" x="3536950" y="2286000"/>
          <p14:tracePt t="20836" x="3524250" y="2298700"/>
          <p14:tracePt t="20852" x="3517900" y="2305050"/>
          <p14:tracePt t="20869" x="3511550" y="2317750"/>
          <p14:tracePt t="20870" x="3505200" y="2324100"/>
          <p14:tracePt t="20886" x="3498850" y="2336800"/>
          <p14:tracePt t="20902" x="3492500" y="2362200"/>
          <p14:tracePt t="20919" x="3492500" y="2374900"/>
          <p14:tracePt t="20936" x="3486150" y="2393950"/>
          <p14:tracePt t="20952" x="3486150" y="2413000"/>
          <p14:tracePt t="20969" x="3486150" y="2432050"/>
          <p14:tracePt t="20986" x="3486150" y="2444750"/>
          <p14:tracePt t="21003" x="3486150" y="2451100"/>
          <p14:tracePt t="21020" x="3492500" y="2476500"/>
          <p14:tracePt t="21024" x="3498850" y="2482850"/>
          <p14:tracePt t="21036" x="3505200" y="2489200"/>
          <p14:tracePt t="21053" x="3524250" y="2508250"/>
          <p14:tracePt t="21070" x="3575050" y="2533650"/>
          <p14:tracePt t="21086" x="3638550" y="2565400"/>
          <p14:tracePt t="21102" x="3740150" y="2584450"/>
          <p14:tracePt t="21119" x="3879850" y="2609850"/>
          <p14:tracePt t="21136" x="4070350" y="2628900"/>
          <p14:tracePt t="21152" x="4267200" y="2628900"/>
          <p14:tracePt t="21169" x="4502150" y="2628900"/>
          <p14:tracePt t="21185" x="4718050" y="2628900"/>
          <p14:tracePt t="21202" x="4902200" y="2628900"/>
          <p14:tracePt t="21219" x="5035550" y="2628900"/>
          <p14:tracePt t="21236" x="5168900" y="2628900"/>
          <p14:tracePt t="21239" x="5213350" y="2616200"/>
          <p14:tracePt t="21252" x="5257800" y="2609850"/>
          <p14:tracePt t="21270" x="5321300" y="2597150"/>
          <p14:tracePt t="21271" x="5346700" y="2590800"/>
          <p14:tracePt t="21286" x="5391150" y="2578100"/>
          <p14:tracePt t="21303" x="5397500" y="2578100"/>
          <p14:tracePt t="21320" x="5403850" y="2578100"/>
          <p14:tracePt t="21863" x="0" y="0"/>
        </p14:tracePtLst>
        <p14:tracePtLst>
          <p14:tracePt t="22352" x="3994150" y="2578100"/>
          <p14:tracePt t="22440" x="4006850" y="2578100"/>
          <p14:tracePt t="22447" x="4051300" y="2578100"/>
          <p14:tracePt t="22456" x="4102100" y="2584450"/>
          <p14:tracePt t="22468" x="4191000" y="2603500"/>
          <p14:tracePt t="22485" x="4432300" y="2647950"/>
          <p14:tracePt t="22502" x="4940300" y="2705100"/>
          <p14:tracePt t="22519" x="5137150" y="2705100"/>
          <p14:tracePt t="22535" x="5226050" y="2705100"/>
          <p14:tracePt t="22552" x="5238750" y="2705100"/>
          <p14:tracePt t="22569" x="5245100" y="2705100"/>
          <p14:tracePt t="22662" x="0" y="0"/>
        </p14:tracePtLst>
        <p14:tracePtLst>
          <p14:tracePt t="26195" x="5657850" y="3435350"/>
          <p14:tracePt t="26325" x="5651500" y="3435350"/>
          <p14:tracePt t="26337" x="5651500" y="3454400"/>
          <p14:tracePt t="26346" x="5651500" y="3486150"/>
          <p14:tracePt t="26353" x="5651500" y="3530600"/>
          <p14:tracePt t="26367" x="5651500" y="3638550"/>
          <p14:tracePt t="26384" x="5651500" y="3765550"/>
          <p14:tracePt t="26401" x="5651500" y="3892550"/>
          <p14:tracePt t="26417" x="5651500" y="4032250"/>
          <p14:tracePt t="26434" x="5670550" y="4140200"/>
          <p14:tracePt t="26450" x="5683250" y="4260850"/>
          <p14:tracePt t="26467" x="5708650" y="4368800"/>
          <p14:tracePt t="26484" x="5721350" y="4457700"/>
          <p14:tracePt t="26487" x="5734050" y="4502150"/>
          <p14:tracePt t="26500" x="5740400" y="4540250"/>
          <p14:tracePt t="26518" x="5753100" y="4610100"/>
          <p14:tracePt t="26520" x="5753100" y="4622800"/>
          <p14:tracePt t="26535" x="5759450" y="4673600"/>
          <p14:tracePt t="26551" x="5759450" y="4705350"/>
          <p14:tracePt t="26567" x="5759450" y="4756150"/>
          <p14:tracePt t="26584" x="5759450" y="4787900"/>
          <p14:tracePt t="26601" x="5759450" y="4826000"/>
          <p14:tracePt t="26618" x="5765800" y="4845050"/>
          <p14:tracePt t="26634" x="5765800" y="4864100"/>
          <p14:tracePt t="26650" x="5765800" y="4876800"/>
          <p14:tracePt t="26667" x="5772150" y="4889500"/>
          <p14:tracePt t="26684" x="5772150" y="4895850"/>
          <p14:tracePt t="26701" x="5772150" y="4902200"/>
          <p14:tracePt t="26717" x="5772150" y="4914900"/>
          <p14:tracePt t="26735" x="5772150" y="4921250"/>
          <p14:tracePt t="26750" x="5778500" y="4927600"/>
          <p14:tracePt t="26768" x="5784850" y="4927600"/>
          <p14:tracePt t="26800" x="5784850" y="4933950"/>
          <p14:tracePt t="26831" x="5791200" y="4933950"/>
          <p14:tracePt t="26839" x="5797550" y="4933950"/>
          <p14:tracePt t="26850" x="5803900" y="4933950"/>
          <p14:tracePt t="26867" x="5816600" y="4933950"/>
          <p14:tracePt t="26884" x="5848350" y="4933950"/>
          <p14:tracePt t="26900" x="5918200" y="4927600"/>
          <p14:tracePt t="26903" x="5949950" y="4921250"/>
          <p14:tracePt t="26917" x="5988050" y="4914900"/>
          <p14:tracePt t="26934" x="6108700" y="4883150"/>
          <p14:tracePt t="26950" x="6172200" y="4857750"/>
          <p14:tracePt t="26967" x="6216650" y="4826000"/>
          <p14:tracePt t="26984" x="6248400" y="4781550"/>
          <p14:tracePt t="27000" x="6280150" y="4711700"/>
          <p14:tracePt t="27018" x="6305550" y="4616450"/>
          <p14:tracePt t="27034" x="6305550" y="4533900"/>
          <p14:tracePt t="27051" x="6305550" y="4425950"/>
          <p14:tracePt t="27067" x="6305550" y="4298950"/>
          <p14:tracePt t="27070" x="6299200" y="4222750"/>
          <p14:tracePt t="27084" x="6286500" y="4159250"/>
          <p14:tracePt t="27101" x="6248400" y="4044950"/>
          <p14:tracePt t="27117" x="6210300" y="3930650"/>
          <p14:tracePt t="27119" x="6191250" y="3886200"/>
          <p14:tracePt t="27134" x="6153150" y="3803650"/>
          <p14:tracePt t="27150" x="6134100" y="3746500"/>
          <p14:tracePt t="27167" x="6115050" y="3702050"/>
          <p14:tracePt t="27183" x="6096000" y="3663950"/>
          <p14:tracePt t="27200" x="6089650" y="3625850"/>
          <p14:tracePt t="27217" x="6070600" y="3587750"/>
          <p14:tracePt t="27234" x="6057900" y="3549650"/>
          <p14:tracePt t="27251" x="6038850" y="3517900"/>
          <p14:tracePt t="27268" x="6013450" y="3479800"/>
          <p14:tracePt t="27270" x="6000750" y="3467100"/>
          <p14:tracePt t="27284" x="5994400" y="3454400"/>
          <p14:tracePt t="27301" x="5975350" y="3429000"/>
          <p14:tracePt t="27318" x="5969000" y="3416300"/>
          <p14:tracePt t="27322" x="5962650" y="3409950"/>
          <p14:tracePt t="27334" x="5956300" y="3403600"/>
          <p14:tracePt t="27351" x="5949950" y="3403600"/>
          <p14:tracePt t="27385" x="5943600" y="3403600"/>
          <p14:tracePt t="27391" x="5937250" y="3403600"/>
          <p14:tracePt t="27408" x="5930900" y="3403600"/>
          <p14:tracePt t="27417" x="5924550" y="3403600"/>
          <p14:tracePt t="27433" x="5918200" y="3403600"/>
          <p14:tracePt t="27450" x="5899150" y="3403600"/>
          <p14:tracePt t="27467" x="5880100" y="3403600"/>
          <p14:tracePt t="27483" x="5848350" y="3403600"/>
          <p14:tracePt t="27500" x="5810250" y="3416300"/>
          <p14:tracePt t="27518" x="5778500" y="3441700"/>
          <p14:tracePt t="27520" x="5753100" y="3460750"/>
          <p14:tracePt t="27534" x="5715000" y="3492500"/>
          <p14:tracePt t="27551" x="5689600" y="3530600"/>
          <p14:tracePt t="27567" x="5664200" y="3568700"/>
          <p14:tracePt t="27583" x="5651500" y="3613150"/>
          <p14:tracePt t="27601" x="5638800" y="3670300"/>
          <p14:tracePt t="27617" x="5619750" y="3752850"/>
          <p14:tracePt t="27634" x="5613400" y="3829050"/>
          <p14:tracePt t="27650" x="5613400" y="3924300"/>
          <p14:tracePt t="27667" x="5613400" y="4013200"/>
          <p14:tracePt t="27683" x="5613400" y="4095750"/>
          <p14:tracePt t="27700" x="5613400" y="4171950"/>
          <p14:tracePt t="27717" x="5613400" y="4273550"/>
          <p14:tracePt t="27718" x="5619750" y="4305300"/>
          <p14:tracePt t="27734" x="5638800" y="4381500"/>
          <p14:tracePt t="27750" x="5651500" y="4451350"/>
          <p14:tracePt t="27767" x="5664200" y="4521200"/>
          <p14:tracePt t="27784" x="5676900" y="4578350"/>
          <p14:tracePt t="27800" x="5683250" y="4622800"/>
          <p14:tracePt t="27818" x="5695950" y="4699000"/>
          <p14:tracePt t="27834" x="5708650" y="4768850"/>
          <p14:tracePt t="27850" x="5721350" y="4813300"/>
          <p14:tracePt t="27867" x="5734050" y="4864100"/>
          <p14:tracePt t="27883" x="5746750" y="4914900"/>
          <p14:tracePt t="27900" x="5759450" y="4946650"/>
          <p14:tracePt t="27917" x="5772150" y="4984750"/>
          <p14:tracePt t="27919" x="5778500" y="4997450"/>
          <p14:tracePt t="27933" x="5778500" y="5003800"/>
          <p14:tracePt t="27950" x="5778500" y="5010150"/>
          <p14:tracePt t="27983" x="5784850" y="5016500"/>
          <p14:tracePt t="28015" x="5797550" y="5016500"/>
          <p14:tracePt t="28023" x="5803900" y="5010150"/>
          <p14:tracePt t="28034" x="5816600" y="5003800"/>
          <p14:tracePt t="28050" x="5861050" y="4978400"/>
          <p14:tracePt t="28067" x="5911850" y="4946650"/>
          <p14:tracePt t="28084" x="5981700" y="4889500"/>
          <p14:tracePt t="28087" x="6000750" y="4851400"/>
          <p14:tracePt t="28100" x="6026150" y="4813300"/>
          <p14:tracePt t="28117" x="6064250" y="4737100"/>
          <p14:tracePt t="28134" x="6096000" y="4635500"/>
          <p14:tracePt t="28150" x="6115050" y="4546600"/>
          <p14:tracePt t="28166" x="6127750" y="4445000"/>
          <p14:tracePt t="28183" x="6134100" y="4349750"/>
          <p14:tracePt t="28200" x="6134100" y="4254500"/>
          <p14:tracePt t="28217" x="6134100" y="4133850"/>
          <p14:tracePt t="28233" x="6121400" y="4032250"/>
          <p14:tracePt t="28250" x="6102350" y="3943350"/>
          <p14:tracePt t="28267" x="6083300" y="3867150"/>
          <p14:tracePt t="28284" x="6064250" y="3816350"/>
          <p14:tracePt t="28287" x="6057900" y="3790950"/>
          <p14:tracePt t="28301" x="6045200" y="3765550"/>
          <p14:tracePt t="28318" x="6026150" y="3721100"/>
          <p14:tracePt t="28334" x="6013450" y="3683000"/>
          <p14:tracePt t="28336" x="5994400" y="3651250"/>
          <p14:tracePt t="28350" x="5949950" y="3575050"/>
          <p14:tracePt t="28367" x="5905500" y="3505200"/>
          <p14:tracePt t="28383" x="5867400" y="3441700"/>
          <p14:tracePt t="28400" x="5842000" y="3403600"/>
          <p14:tracePt t="28417" x="5835650" y="3384550"/>
          <p14:tracePt t="28433" x="5829300" y="3378200"/>
          <p14:tracePt t="28488" x="5822950" y="3378200"/>
          <p14:tracePt t="28504" x="5816600" y="3378200"/>
          <p14:tracePt t="28510" x="5803900" y="3378200"/>
          <p14:tracePt t="28520" x="5791200" y="3378200"/>
          <p14:tracePt t="28534" x="5772150" y="3384550"/>
          <p14:tracePt t="28550" x="5683250" y="3448050"/>
          <p14:tracePt t="28567" x="5613400" y="3505200"/>
          <p14:tracePt t="28583" x="5549900" y="3581400"/>
          <p14:tracePt t="28600" x="5499100" y="3676650"/>
          <p14:tracePt t="28616" x="5448300" y="3790950"/>
          <p14:tracePt t="28633" x="5416550" y="3905250"/>
          <p14:tracePt t="28650" x="5403850" y="4000500"/>
          <p14:tracePt t="28666" x="5403850" y="4076700"/>
          <p14:tracePt t="28683" x="5403850" y="4165600"/>
          <p14:tracePt t="28700" x="5403850" y="4254500"/>
          <p14:tracePt t="28716" x="5416550" y="4330700"/>
          <p14:tracePt t="28719" x="5422900" y="4375150"/>
          <p14:tracePt t="28733" x="5429250" y="4419600"/>
          <p14:tracePt t="28750" x="5461000" y="4565650"/>
          <p14:tracePt t="28767" x="5486400" y="4673600"/>
          <p14:tracePt t="28784" x="5511800" y="4762500"/>
          <p14:tracePt t="28800" x="5537200" y="4838700"/>
          <p14:tracePt t="28818" x="5568950" y="4908550"/>
          <p14:tracePt t="28834" x="5594350" y="4978400"/>
          <p14:tracePt t="28850" x="5626100" y="5054600"/>
          <p14:tracePt t="28866" x="5645150" y="5092700"/>
          <p14:tracePt t="28883" x="5651500" y="5124450"/>
          <p14:tracePt t="28900" x="5664200" y="5137150"/>
          <p14:tracePt t="28928" x="5670550" y="5143500"/>
          <p14:tracePt t="28975" x="5683250" y="5143500"/>
          <p14:tracePt t="28983" x="5702300" y="5143500"/>
          <p14:tracePt t="28991" x="5740400" y="5137150"/>
          <p14:tracePt t="28999" x="5778500" y="5111750"/>
          <p14:tracePt t="29016" x="5873750" y="5022850"/>
          <p14:tracePt t="29034" x="5981700" y="4895850"/>
          <p14:tracePt t="29050" x="6057900" y="4762500"/>
          <p14:tracePt t="29067" x="6096000" y="4629150"/>
          <p14:tracePt t="29084" x="6127750" y="4489450"/>
          <p14:tracePt t="29087" x="6127750" y="4432300"/>
          <p14:tracePt t="29099" x="6127750" y="4356100"/>
          <p14:tracePt t="29116" x="6127750" y="4222750"/>
          <p14:tracePt t="29134" x="6127750" y="4070350"/>
          <p14:tracePt t="29136" x="6127750" y="4000500"/>
          <p14:tracePt t="29150" x="6102350" y="3867150"/>
          <p14:tracePt t="29166" x="6089650" y="3765550"/>
          <p14:tracePt t="29183" x="6076950" y="3702050"/>
          <p14:tracePt t="29199" x="6057900" y="3651250"/>
          <p14:tracePt t="29216" x="6038850" y="3600450"/>
          <p14:tracePt t="29233" x="6026150" y="3562350"/>
          <p14:tracePt t="29249" x="6007100" y="3530600"/>
          <p14:tracePt t="29266" x="5994400" y="3498850"/>
          <p14:tracePt t="29283" x="5988050" y="3492500"/>
          <p14:tracePt t="29534" x="0" y="0"/>
        </p14:tracePtLst>
        <p14:tracePtLst>
          <p14:tracePt t="30486" x="4832350" y="2368550"/>
          <p14:tracePt t="30575" x="4832350" y="2387600"/>
          <p14:tracePt t="30583" x="4832350" y="2400300"/>
          <p14:tracePt t="30591" x="4832350" y="2419350"/>
          <p14:tracePt t="30599" x="4832350" y="2438400"/>
          <p14:tracePt t="30616" x="4832350" y="2476500"/>
          <p14:tracePt t="30632" x="4832350" y="2527300"/>
          <p14:tracePt t="30649" x="4838700" y="2559050"/>
          <p14:tracePt t="30666" x="4838700" y="2571750"/>
          <p14:tracePt t="30682" x="4845050" y="2584450"/>
          <p14:tracePt t="30791" x="4851400" y="2590800"/>
          <p14:tracePt t="30807" x="4851400" y="2584450"/>
          <p14:tracePt t="30817" x="4857750" y="2571750"/>
          <p14:tracePt t="30823" x="4857750" y="2565400"/>
          <p14:tracePt t="30832" x="4864100" y="2546350"/>
          <p14:tracePt t="30849" x="4864100" y="2533650"/>
          <p14:tracePt t="30865" x="4870450" y="2508250"/>
          <p14:tracePt t="30882" x="4876800" y="2482850"/>
          <p14:tracePt t="30899" x="4876800" y="2463800"/>
          <p14:tracePt t="30916" x="4876800" y="2451100"/>
          <p14:tracePt t="30932" x="4876800" y="2444750"/>
          <p14:tracePt t="31039" x="4876800" y="2457450"/>
          <p14:tracePt t="31046" x="4876800" y="2463800"/>
          <p14:tracePt t="31055" x="4876800" y="2476500"/>
          <p14:tracePt t="31066" x="4876800" y="2482850"/>
          <p14:tracePt t="31082" x="4876800" y="2489200"/>
          <p14:tracePt t="31099" x="4876800" y="2495550"/>
          <p14:tracePt t="31216" x="4876800" y="2489200"/>
          <p14:tracePt t="31230" x="4876800" y="2482850"/>
          <p14:tracePt t="31240" x="4876800" y="2476500"/>
          <p14:tracePt t="31447" x="0" y="0"/>
        </p14:tracePtLst>
        <p14:tracePtLst>
          <p14:tracePt t="32475" x="5702300" y="3816350"/>
          <p14:tracePt t="32583" x="0" y="0"/>
        </p14:tracePtLst>
        <p14:tracePtLst>
          <p14:tracePt t="32919" x="5715000" y="4108450"/>
          <p14:tracePt t="33031" x="0" y="0"/>
        </p14:tracePtLst>
        <p14:tracePtLst>
          <p14:tracePt t="33448" x="5746750" y="4419600"/>
          <p14:tracePt t="33543" x="0" y="0"/>
        </p14:tracePtLst>
        <p14:tracePtLst>
          <p14:tracePt t="33871" x="5695950" y="4654550"/>
          <p14:tracePt t="34030" x="0" y="0"/>
        </p14:tracePtLst>
        <p14:tracePtLst>
          <p14:tracePt t="34616" x="5721350" y="3854450"/>
          <p14:tracePt t="34726" x="0" y="0"/>
        </p14:tracePtLst>
        <p14:tracePtLst>
          <p14:tracePt t="35607" x="5873750" y="3848100"/>
          <p14:tracePt t="35728" x="0" y="0"/>
        </p14:tracePtLst>
        <p14:tracePtLst>
          <p14:tracePt t="36033" x="6045200" y="3860800"/>
          <p14:tracePt t="36151" x="0" y="0"/>
        </p14:tracePtLst>
        <p14:tracePtLst>
          <p14:tracePt t="36935" x="7010400" y="3632200"/>
          <p14:tracePt t="36984" x="7010400" y="3638550"/>
          <p14:tracePt t="36991" x="7010400" y="3644900"/>
          <p14:tracePt t="36999" x="7010400" y="3657600"/>
          <p14:tracePt t="37014" x="7010400" y="3714750"/>
          <p14:tracePt t="37031" x="7010400" y="3790950"/>
          <p14:tracePt t="37047" x="7010400" y="3886200"/>
          <p14:tracePt t="37065" x="7010400" y="3994150"/>
          <p14:tracePt t="37081" x="7010400" y="4076700"/>
          <p14:tracePt t="37098" x="7016750" y="4133850"/>
          <p14:tracePt t="37114" x="7023100" y="4159250"/>
          <p14:tracePt t="37119" x="7029450" y="4171950"/>
          <p14:tracePt t="37131" x="7029450" y="4184650"/>
          <p14:tracePt t="37135" x="7035800" y="4197350"/>
          <p14:tracePt t="37164" x="7048500" y="4216400"/>
          <p14:tracePt t="37180" x="7061200" y="4222750"/>
          <p14:tracePt t="37183" x="7067550" y="4229100"/>
          <p14:tracePt t="37197" x="7073900" y="4235450"/>
          <p14:tracePt t="37214" x="7099300" y="4248150"/>
          <p14:tracePt t="37231" x="7131050" y="4267200"/>
          <p14:tracePt t="37247" x="7188200" y="4279900"/>
          <p14:tracePt t="37264" x="7270750" y="4298950"/>
          <p14:tracePt t="37280" x="7378700" y="4324350"/>
          <p14:tracePt t="37297" x="7512050" y="4349750"/>
          <p14:tracePt t="37315" x="7664450" y="4375150"/>
          <p14:tracePt t="37320" x="7734300" y="4381500"/>
          <p14:tracePt t="37331" x="7804150" y="4387850"/>
          <p14:tracePt t="37348" x="7918450" y="4387850"/>
          <p14:tracePt t="37364" x="8026400" y="4387850"/>
          <p14:tracePt t="37368" x="8058150" y="4387850"/>
          <p14:tracePt t="37380" x="8102600" y="4387850"/>
          <p14:tracePt t="37397" x="8147050" y="4381500"/>
          <p14:tracePt t="37415" x="8172450" y="4375150"/>
          <p14:tracePt t="37432" x="8178800" y="4368800"/>
          <p14:tracePt t="37447" x="8185150" y="4356100"/>
          <p14:tracePt t="37463" x="8197850" y="4349750"/>
          <p14:tracePt t="37480" x="8197850" y="4337050"/>
          <p14:tracePt t="37514" x="8210550" y="4324350"/>
          <p14:tracePt t="37547" x="8216900" y="4305300"/>
          <p14:tracePt t="37564" x="8223250" y="4298950"/>
          <p14:tracePt t="37580" x="8229600" y="4292600"/>
          <p14:tracePt t="37597" x="8235950" y="4267200"/>
          <p14:tracePt t="37599" x="8235950" y="4260850"/>
          <p14:tracePt t="37614" x="8235950" y="4254500"/>
          <p14:tracePt t="37630" x="8242300" y="4229100"/>
          <p14:tracePt t="37646" x="8248650" y="4203700"/>
          <p14:tracePt t="37664" x="8255000" y="4184650"/>
          <p14:tracePt t="37680" x="8267700" y="4165600"/>
          <p14:tracePt t="37696" x="8274050" y="4146550"/>
          <p14:tracePt t="37713" x="8280400" y="4114800"/>
          <p14:tracePt t="37730" x="8280400" y="4102100"/>
          <p14:tracePt t="37747" x="8286750" y="4076700"/>
          <p14:tracePt t="37763" x="8286750" y="4057650"/>
          <p14:tracePt t="37780" x="8286750" y="4038600"/>
          <p14:tracePt t="37796" x="8286750" y="4019550"/>
          <p14:tracePt t="37815" x="8293100" y="3994150"/>
          <p14:tracePt t="37818" x="8293100" y="3987800"/>
          <p14:tracePt t="37830" x="8293100" y="3968750"/>
          <p14:tracePt t="37847" x="8293100" y="3956050"/>
          <p14:tracePt t="37863" x="8293100" y="3924300"/>
          <p14:tracePt t="37880" x="8286750" y="3911600"/>
          <p14:tracePt t="37897" x="8274050" y="3892550"/>
          <p14:tracePt t="37913" x="8255000" y="3867150"/>
          <p14:tracePt t="37930" x="8229600" y="3841750"/>
          <p14:tracePt t="37946" x="8185150" y="3822700"/>
          <p14:tracePt t="37963" x="8134350" y="3803650"/>
          <p14:tracePt t="37980" x="8064500" y="3784600"/>
          <p14:tracePt t="37983" x="8032750" y="3778250"/>
          <p14:tracePt t="37996" x="8001000" y="3771900"/>
          <p14:tracePt t="38013" x="7918450" y="3759200"/>
          <p14:tracePt t="38015" x="7861300" y="3752850"/>
          <p14:tracePt t="38030" x="7747000" y="3727450"/>
          <p14:tracePt t="38046" x="7626350" y="3727450"/>
          <p14:tracePt t="38064" x="7499350" y="3727450"/>
          <p14:tracePt t="38080" x="7385050" y="3727450"/>
          <p14:tracePt t="38097" x="7283450" y="3727450"/>
          <p14:tracePt t="38113" x="7219950" y="3727450"/>
          <p14:tracePt t="38130" x="7181850" y="3727450"/>
          <p14:tracePt t="38147" x="7156450" y="3727450"/>
          <p14:tracePt t="38163" x="7150100" y="3727450"/>
          <p14:tracePt t="38180" x="7143750" y="3727450"/>
          <p14:tracePt t="38196" x="7131050" y="3727450"/>
          <p14:tracePt t="38213" x="7124700" y="3733800"/>
          <p14:tracePt t="38230" x="7112000" y="3752850"/>
          <p14:tracePt t="38246" x="7099300" y="3778250"/>
          <p14:tracePt t="38263" x="7092950" y="3810000"/>
          <p14:tracePt t="38280" x="7080250" y="3854450"/>
          <p14:tracePt t="38296" x="7067550" y="3886200"/>
          <p14:tracePt t="38314" x="7061200" y="3917950"/>
          <p14:tracePt t="38330" x="7061200" y="3943350"/>
          <p14:tracePt t="38347" x="7061200" y="3962400"/>
          <p14:tracePt t="38363" x="7061200" y="3987800"/>
          <p14:tracePt t="38380" x="7061200" y="4006850"/>
          <p14:tracePt t="38383" x="7061200" y="4019550"/>
          <p14:tracePt t="38396" x="7061200" y="4032250"/>
          <p14:tracePt t="38413" x="7061200" y="4057650"/>
          <p14:tracePt t="38415" x="7061200" y="4064000"/>
          <p14:tracePt t="38430" x="7061200" y="4089400"/>
          <p14:tracePt t="38446" x="7067550" y="4114800"/>
          <p14:tracePt t="38463" x="7073900" y="4140200"/>
          <p14:tracePt t="38480" x="7086600" y="4152900"/>
          <p14:tracePt t="38496" x="7099300" y="4171950"/>
          <p14:tracePt t="38513" x="7124700" y="4197350"/>
          <p14:tracePt t="38530" x="7188200" y="4229100"/>
          <p14:tracePt t="38546" x="7270750" y="4267200"/>
          <p14:tracePt t="38563" x="7391400" y="4298950"/>
          <p14:tracePt t="38580" x="7531100" y="4324350"/>
          <p14:tracePt t="38583" x="7600950" y="4330700"/>
          <p14:tracePt t="38597" x="7670800" y="4343400"/>
          <p14:tracePt t="38614" x="7854950" y="4343400"/>
          <p14:tracePt t="38630" x="7969250" y="4343400"/>
          <p14:tracePt t="38647" x="8077200" y="4343400"/>
          <p14:tracePt t="38663" x="8159750" y="4324350"/>
          <p14:tracePt t="38679" x="8204200" y="4311650"/>
          <p14:tracePt t="38696" x="8248650" y="4292600"/>
          <p14:tracePt t="38713" x="8274050" y="4279900"/>
          <p14:tracePt t="38730" x="8280400" y="4267200"/>
          <p14:tracePt t="38746" x="8286750" y="4267200"/>
          <p14:tracePt t="38763" x="8293100" y="4248150"/>
          <p14:tracePt t="38780" x="8299450" y="4241800"/>
          <p14:tracePt t="38796" x="8305800" y="4235450"/>
          <p14:tracePt t="38813" x="8305800" y="4229100"/>
          <p14:tracePt t="38830" x="8324850" y="4203700"/>
          <p14:tracePt t="38847" x="8331200" y="4184650"/>
          <p14:tracePt t="38863" x="8331200" y="4171950"/>
          <p14:tracePt t="38880" x="8331200" y="4152900"/>
          <p14:tracePt t="38896" x="8337550" y="4121150"/>
          <p14:tracePt t="38913" x="8343900" y="4095750"/>
          <p14:tracePt t="38929" x="8343900" y="4064000"/>
          <p14:tracePt t="38946" x="8331200" y="4013200"/>
          <p14:tracePt t="38963" x="8312150" y="3962400"/>
          <p14:tracePt t="38979" x="8280400" y="3898900"/>
          <p14:tracePt t="38996" x="8242300" y="3848100"/>
          <p14:tracePt t="39013" x="8210550" y="3810000"/>
          <p14:tracePt t="39014" x="8191500" y="3790950"/>
          <p14:tracePt t="39030" x="8140700" y="3752850"/>
          <p14:tracePt t="39046" x="8083550" y="3727450"/>
          <p14:tracePt t="39063" x="8007350" y="3695700"/>
          <p14:tracePt t="39080" x="7937500" y="3670300"/>
          <p14:tracePt t="39096" x="7886700" y="3657600"/>
          <p14:tracePt t="39113" x="7842250" y="3644900"/>
          <p14:tracePt t="39130" x="7797800" y="3638550"/>
          <p14:tracePt t="39146" x="7753350" y="3638550"/>
          <p14:tracePt t="39163" x="7702550" y="3638550"/>
          <p14:tracePt t="39179" x="7645400" y="3644900"/>
          <p14:tracePt t="39196" x="7575550" y="3657600"/>
          <p14:tracePt t="39213" x="7518400" y="3670300"/>
          <p14:tracePt t="39215" x="7493000" y="3676650"/>
          <p14:tracePt t="39230" x="7442200" y="3695700"/>
          <p14:tracePt t="39246" x="7410450" y="3714750"/>
          <p14:tracePt t="39263" x="7385050" y="3721100"/>
          <p14:tracePt t="39279" x="7366000" y="3740150"/>
          <p14:tracePt t="39296" x="7340600" y="3765550"/>
          <p14:tracePt t="39313" x="7315200" y="3790950"/>
          <p14:tracePt t="39330" x="7296150" y="3822700"/>
          <p14:tracePt t="39347" x="7283450" y="3854450"/>
          <p14:tracePt t="39363" x="7270750" y="3879850"/>
          <p14:tracePt t="39380" x="7264400" y="3892550"/>
          <p14:tracePt t="39382" x="7264400" y="3905250"/>
          <p14:tracePt t="39396" x="7264400" y="3911600"/>
          <p14:tracePt t="39413" x="7264400" y="3937000"/>
          <p14:tracePt t="39415" x="7264400" y="3943350"/>
          <p14:tracePt t="39430" x="7264400" y="3962400"/>
          <p14:tracePt t="39446" x="7264400" y="3994150"/>
          <p14:tracePt t="39463" x="7264400" y="4013200"/>
          <p14:tracePt t="39479" x="7277100" y="4032250"/>
          <p14:tracePt t="39496" x="7289800" y="4051300"/>
          <p14:tracePt t="39513" x="7308850" y="4076700"/>
          <p14:tracePt t="39530" x="7334250" y="4108450"/>
          <p14:tracePt t="39546" x="7378700" y="4127500"/>
          <p14:tracePt t="39563" x="7423150" y="4152900"/>
          <p14:tracePt t="39580" x="7480300" y="4171950"/>
          <p14:tracePt t="39597" x="7518400" y="4178300"/>
          <p14:tracePt t="39600" x="7524750" y="4178300"/>
          <p14:tracePt t="39614" x="7537450" y="4178300"/>
          <p14:tracePt t="39630" x="7575550" y="4178300"/>
          <p14:tracePt t="39647" x="7632700" y="4171950"/>
          <p14:tracePt t="39663" x="7689850" y="4159250"/>
          <p14:tracePt t="39679" x="7727950" y="4152900"/>
          <p14:tracePt t="39697" x="7772400" y="4146550"/>
          <p14:tracePt t="39713" x="7791450" y="4140200"/>
          <p14:tracePt t="39729" x="7804150" y="4140200"/>
          <p14:tracePt t="39763" x="7804150" y="4133850"/>
          <p14:tracePt t="39785" x="7810500" y="4127500"/>
          <p14:tracePt t="41144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声明一维数组引用变量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实例化的数组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的子类。数组引用变量声明语法：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提倡的写法：类型在前，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这时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datatype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 [ ] a[ ];   //double[][] a;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数组变量是引用类型的变量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，声明数组引用变量并不分配数组内存空间。必须通过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实例化数组来分配数组内存空间。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05"/>
    </mc:Choice>
    <mc:Fallback xmlns="">
      <p:transition spd="slow" advTm="132305"/>
    </mc:Fallback>
  </mc:AlternateContent>
  <p:extLst>
    <p:ext uri="{3A86A75C-4F4B-4683-9AE1-C65F6400EC91}">
      <p14:laserTraceLst xmlns:p14="http://schemas.microsoft.com/office/powerpoint/2010/main">
        <p14:tracePtLst>
          <p14:tracePt t="3133" x="1524000" y="1651000"/>
          <p14:tracePt t="3212" x="1536700" y="1651000"/>
          <p14:tracePt t="3218" x="1543050" y="1651000"/>
          <p14:tracePt t="3226" x="1555750" y="1651000"/>
          <p14:tracePt t="3235" x="1568450" y="1651000"/>
          <p14:tracePt t="3253" x="1606550" y="1651000"/>
          <p14:tracePt t="3269" x="1682750" y="1651000"/>
          <p14:tracePt t="3286" x="1778000" y="1651000"/>
          <p14:tracePt t="3303" x="1917700" y="1651000"/>
          <p14:tracePt t="3319" x="2076450" y="1651000"/>
          <p14:tracePt t="3336" x="2241550" y="1651000"/>
          <p14:tracePt t="3338" x="2324100" y="1651000"/>
          <p14:tracePt t="3352" x="2400300" y="1651000"/>
          <p14:tracePt t="3369" x="2527300" y="1651000"/>
          <p14:tracePt t="3386" x="2654300" y="1651000"/>
          <p14:tracePt t="3402" x="2724150" y="1651000"/>
          <p14:tracePt t="3419" x="2768600" y="1651000"/>
          <p14:tracePt t="3436" x="2819400" y="1651000"/>
          <p14:tracePt t="3452" x="2851150" y="1651000"/>
          <p14:tracePt t="3469" x="2882900" y="1651000"/>
          <p14:tracePt t="3486" x="2901950" y="1651000"/>
          <p14:tracePt t="3502" x="2914650" y="1651000"/>
          <p14:tracePt t="3519" x="2921000" y="1651000"/>
          <p14:tracePt t="3974" x="2927350" y="1651000"/>
          <p14:tracePt t="3990" x="2933700" y="1651000"/>
          <p14:tracePt t="4002" x="2959100" y="1651000"/>
          <p14:tracePt t="4020" x="2990850" y="1651000"/>
          <p14:tracePt t="4036" x="3035300" y="1651000"/>
          <p14:tracePt t="4052" x="3092450" y="1651000"/>
          <p14:tracePt t="4069" x="3155950" y="1651000"/>
          <p14:tracePt t="4086" x="3232150" y="1651000"/>
          <p14:tracePt t="4102" x="3302000" y="1651000"/>
          <p14:tracePt t="4119" x="3365500" y="1651000"/>
          <p14:tracePt t="4135" x="3429000" y="1651000"/>
          <p14:tracePt t="4152" x="3479800" y="1651000"/>
          <p14:tracePt t="4154" x="3505200" y="1651000"/>
          <p14:tracePt t="4169" x="3517900" y="1651000"/>
          <p14:tracePt t="4185" x="3556000" y="1651000"/>
          <p14:tracePt t="4202" x="3568700" y="1651000"/>
          <p14:tracePt t="4219" x="3581400" y="1651000"/>
          <p14:tracePt t="4259" x="3587750" y="1651000"/>
          <p14:tracePt t="4269" x="3594100" y="1651000"/>
          <p14:tracePt t="4286" x="3600450" y="1651000"/>
          <p14:tracePt t="4317" x="3606800" y="1651000"/>
          <p14:tracePt t="4331" x="3613150" y="1651000"/>
          <p14:tracePt t="4347" x="3619500" y="1651000"/>
          <p14:tracePt t="4354" x="3625850" y="1651000"/>
          <p14:tracePt t="4368" x="3632200" y="1651000"/>
          <p14:tracePt t="4385" x="3644900" y="1651000"/>
          <p14:tracePt t="4402" x="3657600" y="1651000"/>
          <p14:tracePt t="4419" x="3670300" y="1651000"/>
          <p14:tracePt t="4435" x="3683000" y="1651000"/>
          <p14:tracePt t="4452" x="3695700" y="1651000"/>
          <p14:tracePt t="4468" x="3714750" y="1651000"/>
          <p14:tracePt t="4485" x="3740150" y="1651000"/>
          <p14:tracePt t="4502" x="3778250" y="1651000"/>
          <p14:tracePt t="4519" x="3810000" y="1651000"/>
          <p14:tracePt t="4536" x="3854450" y="1651000"/>
          <p14:tracePt t="4552" x="3905250" y="1651000"/>
          <p14:tracePt t="4554" x="3930650" y="1651000"/>
          <p14:tracePt t="4569" x="3949700" y="1651000"/>
          <p14:tracePt t="4586" x="4013200" y="1651000"/>
          <p14:tracePt t="4602" x="4057650" y="1651000"/>
          <p14:tracePt t="4618" x="4095750" y="1651000"/>
          <p14:tracePt t="4636" x="4133850" y="1651000"/>
          <p14:tracePt t="4652" x="4152900" y="1651000"/>
          <p14:tracePt t="4668" x="4171950" y="1651000"/>
          <p14:tracePt t="4685" x="4178300" y="1651000"/>
          <p14:tracePt t="5315" x="0" y="0"/>
        </p14:tracePtLst>
        <p14:tracePtLst>
          <p14:tracePt t="8204" x="1581150" y="2197100"/>
          <p14:tracePt t="8228" x="1593850" y="2197100"/>
          <p14:tracePt t="8234" x="1612900" y="2197100"/>
          <p14:tracePt t="8242" x="1625600" y="2197100"/>
          <p14:tracePt t="8251" x="1651000" y="2197100"/>
          <p14:tracePt t="8267" x="1714500" y="2197100"/>
          <p14:tracePt t="8284" x="1809750" y="2197100"/>
          <p14:tracePt t="8301" x="1943100" y="2197100"/>
          <p14:tracePt t="8318" x="2108200" y="2197100"/>
          <p14:tracePt t="8334" x="2311400" y="2197100"/>
          <p14:tracePt t="8351" x="2527300" y="2197100"/>
          <p14:tracePt t="8367" x="2717800" y="2197100"/>
          <p14:tracePt t="8384" x="2844800" y="2197100"/>
          <p14:tracePt t="8387" x="2889250" y="2197100"/>
          <p14:tracePt t="8400" x="2921000" y="2197100"/>
          <p14:tracePt t="8418" x="2971800" y="2197100"/>
          <p14:tracePt t="8434" x="2978150" y="2197100"/>
          <p14:tracePt t="8451" x="2990850" y="2197100"/>
          <p14:tracePt t="8467" x="2997200" y="2197100"/>
          <p14:tracePt t="8789" x="3003550" y="2197100"/>
          <p14:tracePt t="8801" x="3009900" y="2197100"/>
          <p14:tracePt t="8813" x="3022600" y="2197100"/>
          <p14:tracePt t="8827" x="3048000" y="2197100"/>
          <p14:tracePt t="8837" x="3067050" y="2197100"/>
          <p14:tracePt t="8851" x="3111500" y="2197100"/>
          <p14:tracePt t="8868" x="3168650" y="2203450"/>
          <p14:tracePt t="8884" x="3219450" y="2209800"/>
          <p14:tracePt t="8901" x="3251200" y="2216150"/>
          <p14:tracePt t="8917" x="3263900" y="2216150"/>
          <p14:tracePt t="8934" x="3270250" y="2216150"/>
          <p14:tracePt t="9266" x="0" y="0"/>
        </p14:tracePtLst>
        <p14:tracePtLst>
          <p14:tracePt t="9859" x="1714500" y="2216150"/>
          <p14:tracePt t="9883" x="1733550" y="2216150"/>
          <p14:tracePt t="9890" x="1752600" y="2216150"/>
          <p14:tracePt t="9900" x="1784350" y="2216150"/>
          <p14:tracePt t="9917" x="1860550" y="2216150"/>
          <p14:tracePt t="9933" x="1981200" y="2216150"/>
          <p14:tracePt t="9950" x="2108200" y="2216150"/>
          <p14:tracePt t="9967" x="2266950" y="2216150"/>
          <p14:tracePt t="9983" x="2425700" y="2216150"/>
          <p14:tracePt t="10000" x="2559050" y="2216150"/>
          <p14:tracePt t="10017" x="2679700" y="2228850"/>
          <p14:tracePt t="10034" x="2806700" y="2228850"/>
          <p14:tracePt t="10050" x="2863850" y="2228850"/>
          <p14:tracePt t="10067" x="2914650" y="2228850"/>
          <p14:tracePt t="10084" x="2946400" y="2228850"/>
          <p14:tracePt t="10100" x="2978150" y="2228850"/>
          <p14:tracePt t="10116" x="3003550" y="2228850"/>
          <p14:tracePt t="10134" x="3009900" y="2228850"/>
          <p14:tracePt t="10167" x="3022600" y="2228850"/>
          <p14:tracePt t="10203" x="3028950" y="2228850"/>
          <p14:tracePt t="10211" x="3035300" y="2228850"/>
          <p14:tracePt t="10230" x="3041650" y="2228850"/>
          <p14:tracePt t="10240" x="3048000" y="2228850"/>
          <p14:tracePt t="10250" x="3054350" y="2228850"/>
          <p14:tracePt t="10267" x="3073400" y="2228850"/>
          <p14:tracePt t="10284" x="3105150" y="2228850"/>
          <p14:tracePt t="10301" x="3136900" y="2228850"/>
          <p14:tracePt t="10317" x="3168650" y="2228850"/>
          <p14:tracePt t="10334" x="3200400" y="2228850"/>
          <p14:tracePt t="10351" x="3219450" y="2228850"/>
          <p14:tracePt t="10354" x="3225800" y="2228850"/>
          <p14:tracePt t="10556" x="0" y="0"/>
        </p14:tracePtLst>
        <p14:tracePtLst>
          <p14:tracePt t="11077" x="4076700" y="2228850"/>
          <p14:tracePt t="11091" x="4089400" y="2228850"/>
          <p14:tracePt t="11108" x="4114800" y="2228850"/>
          <p14:tracePt t="11117" x="4133850" y="2228850"/>
          <p14:tracePt t="11133" x="4184650" y="2228850"/>
          <p14:tracePt t="11150" x="4273550" y="2228850"/>
          <p14:tracePt t="11166" x="4387850" y="2228850"/>
          <p14:tracePt t="11183" x="4527550" y="2228850"/>
          <p14:tracePt t="11200" x="4686300" y="2228850"/>
          <p14:tracePt t="11204" x="4762500" y="2228850"/>
          <p14:tracePt t="11216" x="4832350" y="2228850"/>
          <p14:tracePt t="11234" x="5048250" y="2228850"/>
          <p14:tracePt t="11250" x="5149850" y="2228850"/>
          <p14:tracePt t="11266" x="5238750" y="2228850"/>
          <p14:tracePt t="11283" x="5302250" y="2228850"/>
          <p14:tracePt t="11300" x="5346700" y="2228850"/>
          <p14:tracePt t="11317" x="5365750" y="2228850"/>
          <p14:tracePt t="11334" x="5372100" y="2228850"/>
          <p14:tracePt t="11948" x="5384800" y="2228850"/>
          <p14:tracePt t="11969" x="5397500" y="2228850"/>
          <p14:tracePt t="11983" x="5422900" y="2228850"/>
          <p14:tracePt t="12000" x="5467350" y="2228850"/>
          <p14:tracePt t="12002" x="5486400" y="2228850"/>
          <p14:tracePt t="12016" x="5511800" y="2228850"/>
          <p14:tracePt t="12033" x="5562600" y="2228850"/>
          <p14:tracePt t="12050" x="5619750" y="2228850"/>
          <p14:tracePt t="12066" x="5645150" y="2228850"/>
          <p14:tracePt t="12083" x="5664200" y="2228850"/>
          <p14:tracePt t="12100" x="5676900" y="2228850"/>
          <p14:tracePt t="12557" x="0" y="0"/>
        </p14:tracePtLst>
        <p14:tracePtLst>
          <p14:tracePt t="14172" x="6667500" y="2241550"/>
          <p14:tracePt t="14181" x="6699250" y="2241550"/>
          <p14:tracePt t="14192" x="6743700" y="2241550"/>
          <p14:tracePt t="14199" x="6807200" y="2241550"/>
          <p14:tracePt t="14215" x="6985000" y="2241550"/>
          <p14:tracePt t="14232" x="7226300" y="2241550"/>
          <p14:tracePt t="14234" x="7378700" y="2241550"/>
          <p14:tracePt t="14249" x="7550150" y="2241550"/>
          <p14:tracePt t="14265" x="7969250" y="2241550"/>
          <p14:tracePt t="14282" x="8159750" y="2241550"/>
          <p14:tracePt t="14299" x="8274050" y="2241550"/>
          <p14:tracePt t="14316" x="8312150" y="2241550"/>
          <p14:tracePt t="14332" x="8324850" y="2241550"/>
          <p14:tracePt t="14403" x="0" y="0"/>
        </p14:tracePtLst>
        <p14:tracePtLst>
          <p14:tracePt t="16396" x="1447800" y="2425700"/>
          <p14:tracePt t="16435" x="1447800" y="2432050"/>
          <p14:tracePt t="16446" x="1447800" y="2444750"/>
          <p14:tracePt t="16452" x="1447800" y="2470150"/>
          <p14:tracePt t="16464" x="1447800" y="2495550"/>
          <p14:tracePt t="16481" x="1454150" y="2559050"/>
          <p14:tracePt t="16498" x="1466850" y="2597150"/>
          <p14:tracePt t="16514" x="1498600" y="2635250"/>
          <p14:tracePt t="16531" x="1536700" y="2654300"/>
          <p14:tracePt t="16548" x="1587500" y="2673350"/>
          <p14:tracePt t="16564" x="1631950" y="2679700"/>
          <p14:tracePt t="16581" x="1682750" y="2679700"/>
          <p14:tracePt t="16598" x="1739900" y="2679700"/>
          <p14:tracePt t="16615" x="1765300" y="2654300"/>
          <p14:tracePt t="16631" x="1784350" y="2628900"/>
          <p14:tracePt t="16648" x="1790700" y="2597150"/>
          <p14:tracePt t="16664" x="1790700" y="2559050"/>
          <p14:tracePt t="16665" x="1790700" y="2546350"/>
          <p14:tracePt t="16681" x="1790700" y="2527300"/>
          <p14:tracePt t="16698" x="1790700" y="2508250"/>
          <p14:tracePt t="16714" x="1790700" y="2501900"/>
          <p14:tracePt t="16810" x="0" y="0"/>
        </p14:tracePtLst>
        <p14:tracePtLst>
          <p14:tracePt t="18045" x="2508250" y="2571750"/>
          <p14:tracePt t="18108" x="2508250" y="2578100"/>
          <p14:tracePt t="18127" x="2508250" y="2597150"/>
          <p14:tracePt t="18148" x="2520950" y="2616200"/>
          <p14:tracePt t="18164" x="2527300" y="2622550"/>
          <p14:tracePt t="18181" x="2533650" y="2635250"/>
          <p14:tracePt t="18410" x="0" y="0"/>
        </p14:tracePtLst>
        <p14:tracePtLst>
          <p14:tracePt t="18924" x="3143250" y="2406650"/>
          <p14:tracePt t="18995" x="3136900" y="2413000"/>
          <p14:tracePt t="19011" x="3136900" y="2425700"/>
          <p14:tracePt t="19021" x="3136900" y="2444750"/>
          <p14:tracePt t="19030" x="3136900" y="2457450"/>
          <p14:tracePt t="19047" x="3136900" y="2495550"/>
          <p14:tracePt t="19064" x="3136900" y="2546350"/>
          <p14:tracePt t="19081" x="3149600" y="2584450"/>
          <p14:tracePt t="19098" x="3181350" y="2635250"/>
          <p14:tracePt t="19114" x="3213100" y="2660650"/>
          <p14:tracePt t="19130" x="3251200" y="2679700"/>
          <p14:tracePt t="19147" x="3282950" y="2692400"/>
          <p14:tracePt t="19164" x="3321050" y="2698750"/>
          <p14:tracePt t="19181" x="3346450" y="2698750"/>
          <p14:tracePt t="19197" x="3378200" y="2698750"/>
          <p14:tracePt t="19214" x="3397250" y="2698750"/>
          <p14:tracePt t="19230" x="3422650" y="2698750"/>
          <p14:tracePt t="19247" x="3429000" y="2692400"/>
          <p14:tracePt t="19264" x="3441700" y="2679700"/>
          <p14:tracePt t="19280" x="3448050" y="2647950"/>
          <p14:tracePt t="19297" x="3448050" y="2628900"/>
          <p14:tracePt t="19299" x="3448050" y="2616200"/>
          <p14:tracePt t="19314" x="3448050" y="2584450"/>
          <p14:tracePt t="19330" x="3448050" y="2565400"/>
          <p14:tracePt t="19347" x="3448050" y="2540000"/>
          <p14:tracePt t="19364" x="3441700" y="2508250"/>
          <p14:tracePt t="19381" x="3422650" y="2489200"/>
          <p14:tracePt t="19397" x="3403600" y="2476500"/>
          <p14:tracePt t="19413" x="3384550" y="2470150"/>
          <p14:tracePt t="19430" x="3365500" y="2451100"/>
          <p14:tracePt t="19447" x="3327400" y="2438400"/>
          <p14:tracePt t="19463" x="3295650" y="2425700"/>
          <p14:tracePt t="19480" x="3244850" y="2419350"/>
          <p14:tracePt t="19482" x="3225800" y="2419350"/>
          <p14:tracePt t="19497" x="3213100" y="2419350"/>
          <p14:tracePt t="19499" x="3194050" y="2419350"/>
          <p14:tracePt t="19514" x="3168650" y="2419350"/>
          <p14:tracePt t="19530" x="3136900" y="2425700"/>
          <p14:tracePt t="19547" x="3117850" y="2438400"/>
          <p14:tracePt t="19563" x="3105150" y="2444750"/>
          <p14:tracePt t="19580" x="3092450" y="2463800"/>
          <p14:tracePt t="19597" x="3079750" y="2482850"/>
          <p14:tracePt t="19614" x="3073400" y="2501900"/>
          <p14:tracePt t="19630" x="3073400" y="2520950"/>
          <p14:tracePt t="19647" x="3073400" y="2540000"/>
          <p14:tracePt t="19664" x="3073400" y="2559050"/>
          <p14:tracePt t="19666" x="3073400" y="2571750"/>
          <p14:tracePt t="19680" x="3073400" y="2584450"/>
          <p14:tracePt t="19697" x="3079750" y="2609850"/>
          <p14:tracePt t="19714" x="3111500" y="2641600"/>
          <p14:tracePt t="19730" x="3130550" y="2660650"/>
          <p14:tracePt t="19747" x="3155950" y="2667000"/>
          <p14:tracePt t="19763" x="3162300" y="2679700"/>
          <p14:tracePt t="19797" x="3168650" y="2679700"/>
          <p14:tracePt t="19813" x="3175000" y="2679700"/>
          <p14:tracePt t="19830" x="3181350" y="2686050"/>
          <p14:tracePt t="19847" x="3200400" y="2686050"/>
          <p14:tracePt t="19864" x="3238500" y="2686050"/>
          <p14:tracePt t="19867" x="3257550" y="2686050"/>
          <p14:tracePt t="19880" x="3282950" y="2686050"/>
          <p14:tracePt t="19897" x="3327400" y="2686050"/>
          <p14:tracePt t="19899" x="3340100" y="2673350"/>
          <p14:tracePt t="19914" x="3359150" y="2654300"/>
          <p14:tracePt t="19930" x="3378200" y="2635250"/>
          <p14:tracePt t="19947" x="3384550" y="2609850"/>
          <p14:tracePt t="19963" x="3397250" y="2584450"/>
          <p14:tracePt t="19980" x="3409950" y="2552700"/>
          <p14:tracePt t="19997" x="3422650" y="2527300"/>
          <p14:tracePt t="20013" x="3422650" y="2514600"/>
          <p14:tracePt t="20030" x="3422650" y="2489200"/>
          <p14:tracePt t="20047" x="3422650" y="2463800"/>
          <p14:tracePt t="20063" x="3409950" y="2451100"/>
          <p14:tracePt t="20080" x="3397250" y="2438400"/>
          <p14:tracePt t="20097" x="3378200" y="2425700"/>
          <p14:tracePt t="20099" x="3359150" y="2425700"/>
          <p14:tracePt t="20114" x="3333750" y="2419350"/>
          <p14:tracePt t="20130" x="3308350" y="2419350"/>
          <p14:tracePt t="20147" x="3289300" y="2419350"/>
          <p14:tracePt t="20164" x="3282950" y="2419350"/>
          <p14:tracePt t="20180" x="3257550" y="2425700"/>
          <p14:tracePt t="20197" x="3232150" y="2457450"/>
          <p14:tracePt t="20213" x="3213100" y="2489200"/>
          <p14:tracePt t="20230" x="3200400" y="2527300"/>
          <p14:tracePt t="20246" x="3200400" y="2546350"/>
          <p14:tracePt t="20263" x="3200400" y="2559050"/>
          <p14:tracePt t="20280" x="3200400" y="2578100"/>
          <p14:tracePt t="20296" x="3206750" y="2590800"/>
          <p14:tracePt t="20298" x="3213100" y="2597150"/>
          <p14:tracePt t="20314" x="3238500" y="2603500"/>
          <p14:tracePt t="20330" x="3270250" y="2609850"/>
          <p14:tracePt t="20347" x="3314700" y="2616200"/>
          <p14:tracePt t="20363" x="3346450" y="2616200"/>
          <p14:tracePt t="20380" x="3365500" y="2616200"/>
          <p14:tracePt t="21178" x="0" y="0"/>
        </p14:tracePtLst>
        <p14:tracePtLst>
          <p14:tracePt t="22133" x="1555750" y="2470150"/>
          <p14:tracePt t="22235" x="1555750" y="2482850"/>
          <p14:tracePt t="22246" x="1555750" y="2495550"/>
          <p14:tracePt t="22263" x="1555750" y="2533650"/>
          <p14:tracePt t="22280" x="1562100" y="2565400"/>
          <p14:tracePt t="22283" x="1568450" y="2578100"/>
          <p14:tracePt t="22298" x="1574800" y="2597150"/>
          <p14:tracePt t="22313" x="1581150" y="2603500"/>
          <p14:tracePt t="22330" x="1587500" y="2616200"/>
          <p14:tracePt t="22346" x="1593850" y="2628900"/>
          <p14:tracePt t="22363" x="1600200" y="2628900"/>
          <p14:tracePt t="22379" x="1600200" y="2635250"/>
          <p14:tracePt t="22396" x="1612900" y="2641600"/>
          <p14:tracePt t="22412" x="1631950" y="2647950"/>
          <p14:tracePt t="22429" x="1657350" y="2654300"/>
          <p14:tracePt t="22447" x="1676400" y="2654300"/>
          <p14:tracePt t="22450" x="1695450" y="2654300"/>
          <p14:tracePt t="22462" x="1708150" y="2654300"/>
          <p14:tracePt t="22479" x="1746250" y="2654300"/>
          <p14:tracePt t="22496" x="1778000" y="2654300"/>
          <p14:tracePt t="22499" x="1790700" y="2647950"/>
          <p14:tracePt t="22512" x="1797050" y="2641600"/>
          <p14:tracePt t="22530" x="1816100" y="2628900"/>
          <p14:tracePt t="22547" x="1822450" y="2616200"/>
          <p14:tracePt t="22563" x="1822450" y="2603500"/>
          <p14:tracePt t="22579" x="1822450" y="2590800"/>
          <p14:tracePt t="22596" x="1822450" y="2571750"/>
          <p14:tracePt t="22613" x="1822450" y="2546350"/>
          <p14:tracePt t="22630" x="1822450" y="2527300"/>
          <p14:tracePt t="22646" x="1816100" y="2501900"/>
          <p14:tracePt t="22663" x="1809750" y="2476500"/>
          <p14:tracePt t="22679" x="1797050" y="2457450"/>
          <p14:tracePt t="22696" x="1784350" y="2451100"/>
          <p14:tracePt t="22713" x="1765300" y="2438400"/>
          <p14:tracePt t="22729" x="1758950" y="2438400"/>
          <p14:tracePt t="22746" x="1746250" y="2432050"/>
          <p14:tracePt t="22778" x="1739900" y="2432050"/>
          <p14:tracePt t="22788" x="1733550" y="2432050"/>
          <p14:tracePt t="22796" x="1727200" y="2432050"/>
          <p14:tracePt t="22812" x="1720850" y="2438400"/>
          <p14:tracePt t="22829" x="1708150" y="2470150"/>
          <p14:tracePt t="22846" x="1701800" y="2489200"/>
          <p14:tracePt t="22863" x="1695450" y="2508250"/>
          <p14:tracePt t="22880" x="1695450" y="2520950"/>
          <p14:tracePt t="22896" x="1695450" y="2552700"/>
          <p14:tracePt t="22898" x="1695450" y="2559050"/>
          <p14:tracePt t="22913" x="1695450" y="2571750"/>
          <p14:tracePt t="22930" x="1695450" y="2597150"/>
          <p14:tracePt t="22946" x="1701800" y="2635250"/>
          <p14:tracePt t="22962" x="1708150" y="2647950"/>
          <p14:tracePt t="22979" x="1714500" y="2660650"/>
          <p14:tracePt t="22996" x="1733550" y="2667000"/>
          <p14:tracePt t="23012" x="1746250" y="2673350"/>
          <p14:tracePt t="23029" x="1784350" y="2679700"/>
          <p14:tracePt t="23046" x="1809750" y="2679700"/>
          <p14:tracePt t="23062" x="1835150" y="2679700"/>
          <p14:tracePt t="23079" x="1860550" y="2679700"/>
          <p14:tracePt t="23096" x="1885950" y="2673350"/>
          <p14:tracePt t="23098" x="1898650" y="2673350"/>
          <p14:tracePt t="23112" x="1911350" y="2667000"/>
          <p14:tracePt t="23116" x="1924050" y="2654300"/>
          <p14:tracePt t="23130" x="1930400" y="2641600"/>
          <p14:tracePt t="23146" x="1943100" y="2609850"/>
          <p14:tracePt t="23162" x="1955800" y="2597150"/>
          <p14:tracePt t="23179" x="1955800" y="2584450"/>
          <p14:tracePt t="23195" x="1955800" y="2571750"/>
          <p14:tracePt t="23212" x="1955800" y="2559050"/>
          <p14:tracePt t="23229" x="1955800" y="2546350"/>
          <p14:tracePt t="23348" x="1955800" y="2540000"/>
          <p14:tracePt t="23380" x="1955800" y="2533650"/>
          <p14:tracePt t="23652" x="0" y="0"/>
        </p14:tracePtLst>
        <p14:tracePtLst>
          <p14:tracePt t="24454" x="2971800" y="2413000"/>
          <p14:tracePt t="24495" x="2971800" y="2419350"/>
          <p14:tracePt t="24515" x="2971800" y="2457450"/>
          <p14:tracePt t="24529" x="2971800" y="2463800"/>
          <p14:tracePt t="24532" x="2978150" y="2489200"/>
          <p14:tracePt t="24546" x="2990850" y="2527300"/>
          <p14:tracePt t="24562" x="3003550" y="2552700"/>
          <p14:tracePt t="24578" x="3009900" y="2584450"/>
          <p14:tracePt t="24595" x="3028950" y="2603500"/>
          <p14:tracePt t="24613" x="3054350" y="2616200"/>
          <p14:tracePt t="24629" x="3067050" y="2622550"/>
          <p14:tracePt t="24646" x="3092450" y="2635250"/>
          <p14:tracePt t="24662" x="3143250" y="2647950"/>
          <p14:tracePt t="24679" x="3200400" y="2660650"/>
          <p14:tracePt t="24696" x="3257550" y="2667000"/>
          <p14:tracePt t="24699" x="3289300" y="2667000"/>
          <p14:tracePt t="24712" x="3314700" y="2667000"/>
          <p14:tracePt t="24729" x="3346450" y="2667000"/>
          <p14:tracePt t="24745" x="3371850" y="2667000"/>
          <p14:tracePt t="24762" x="3384550" y="2660650"/>
          <p14:tracePt t="24778" x="3397250" y="2641600"/>
          <p14:tracePt t="24795" x="3397250" y="2628900"/>
          <p14:tracePt t="24812" x="3397250" y="2609850"/>
          <p14:tracePt t="24828" x="3397250" y="2584450"/>
          <p14:tracePt t="24845" x="3397250" y="2552700"/>
          <p14:tracePt t="24863" x="3390900" y="2520950"/>
          <p14:tracePt t="24879" x="3378200" y="2482850"/>
          <p14:tracePt t="24883" x="3365500" y="2476500"/>
          <p14:tracePt t="24896" x="3352800" y="2457450"/>
          <p14:tracePt t="24912" x="3340100" y="2425700"/>
          <p14:tracePt t="24929" x="3321050" y="2413000"/>
          <p14:tracePt t="24930" x="3314700" y="2406650"/>
          <p14:tracePt t="24945" x="3314700" y="2400300"/>
          <p14:tracePt t="24970" x="3308350" y="2400300"/>
          <p14:tracePt t="25018" x="3302000" y="2400300"/>
          <p14:tracePt t="25034" x="3295650" y="2400300"/>
          <p14:tracePt t="25066" x="3289300" y="2400300"/>
          <p14:tracePt t="25082" x="3282950" y="2400300"/>
          <p14:tracePt t="25090" x="3276600" y="2400300"/>
          <p14:tracePt t="25106" x="3263900" y="2400300"/>
          <p14:tracePt t="25115" x="3244850" y="2406650"/>
          <p14:tracePt t="25128" x="3232150" y="2413000"/>
          <p14:tracePt t="25145" x="3194050" y="2425700"/>
          <p14:tracePt t="25162" x="3143250" y="2451100"/>
          <p14:tracePt t="25178" x="3111500" y="2463800"/>
          <p14:tracePt t="25195" x="3098800" y="2476500"/>
          <p14:tracePt t="25211" x="3092450" y="2482850"/>
          <p14:tracePt t="25245" x="3086100" y="2489200"/>
          <p14:tracePt t="25298" x="3086100" y="2495550"/>
          <p14:tracePt t="25322" x="3086100" y="2501900"/>
          <p14:tracePt t="25338" x="3086100" y="2508250"/>
          <p14:tracePt t="25347" x="3086100" y="2514600"/>
          <p14:tracePt t="25370" x="3086100" y="2527300"/>
          <p14:tracePt t="25378" x="3092450" y="2533650"/>
          <p14:tracePt t="25394" x="3098800" y="2540000"/>
          <p14:tracePt t="25514" x="0" y="0"/>
        </p14:tracePtLst>
        <p14:tracePtLst>
          <p14:tracePt t="27708" x="1295400" y="2635250"/>
          <p14:tracePt t="27795" x="1308100" y="2635250"/>
          <p14:tracePt t="27806" x="1320800" y="2635250"/>
          <p14:tracePt t="27817" x="1346200" y="2635250"/>
          <p14:tracePt t="27827" x="1435100" y="2635250"/>
          <p14:tracePt t="27844" x="1549400" y="2635250"/>
          <p14:tracePt t="27861" x="1708150" y="2635250"/>
          <p14:tracePt t="27877" x="1879600" y="2635250"/>
          <p14:tracePt t="27894" x="2006600" y="2635250"/>
          <p14:tracePt t="27911" x="2082800" y="2635250"/>
          <p14:tracePt t="27928" x="2114550" y="2635250"/>
          <p14:tracePt t="27930" x="2120900" y="2635250"/>
          <p14:tracePt t="27944" x="2127250" y="2635250"/>
          <p14:tracePt t="27961" x="2139950" y="2635250"/>
          <p14:tracePt t="27978" x="2152650" y="2635250"/>
          <p14:tracePt t="27994" x="2159000" y="2635250"/>
          <p14:tracePt t="28011" x="2171700" y="2635250"/>
          <p14:tracePt t="28027" x="2190750" y="2635250"/>
          <p14:tracePt t="28044" x="2203450" y="2635250"/>
          <p14:tracePt t="28061" x="2222500" y="2635250"/>
          <p14:tracePt t="28077" x="2241550" y="2635250"/>
          <p14:tracePt t="28094" x="2279650" y="2635250"/>
          <p14:tracePt t="28111" x="2305050" y="2635250"/>
          <p14:tracePt t="28128" x="2330450" y="2635250"/>
          <p14:tracePt t="28144" x="2355850" y="2635250"/>
          <p14:tracePt t="28147" x="2374900" y="2635250"/>
          <p14:tracePt t="28161" x="2387600" y="2635250"/>
          <p14:tracePt t="28178" x="2432050" y="2635250"/>
          <p14:tracePt t="28195" x="2457450" y="2635250"/>
          <p14:tracePt t="28211" x="2489200" y="2635250"/>
          <p14:tracePt t="28228" x="2540000" y="2635250"/>
          <p14:tracePt t="28244" x="2584450" y="2635250"/>
          <p14:tracePt t="28260" x="2635250" y="2635250"/>
          <p14:tracePt t="28277" x="2686050" y="2635250"/>
          <p14:tracePt t="28294" x="2743200" y="2635250"/>
          <p14:tracePt t="28311" x="2806700" y="2635250"/>
          <p14:tracePt t="28327" x="2876550" y="2635250"/>
          <p14:tracePt t="28344" x="2940050" y="2635250"/>
          <p14:tracePt t="28360" x="3003550" y="2635250"/>
          <p14:tracePt t="28364" x="3028950" y="2635250"/>
          <p14:tracePt t="28378" x="3086100" y="2635250"/>
          <p14:tracePt t="28395" x="3143250" y="2635250"/>
          <p14:tracePt t="28411" x="3206750" y="2635250"/>
          <p14:tracePt t="28428" x="3282950" y="2635250"/>
          <p14:tracePt t="28445" x="3365500" y="2635250"/>
          <p14:tracePt t="28461" x="3454400" y="2635250"/>
          <p14:tracePt t="28478" x="3536950" y="2635250"/>
          <p14:tracePt t="28494" x="3613150" y="2635250"/>
          <p14:tracePt t="28510" x="3683000" y="2635250"/>
          <p14:tracePt t="28527" x="3733800" y="2635250"/>
          <p14:tracePt t="28544" x="3790950" y="2635250"/>
          <p14:tracePt t="28560" x="3841750" y="2635250"/>
          <p14:tracePt t="28577" x="3911600" y="2635250"/>
          <p14:tracePt t="28594" x="3943350" y="2635250"/>
          <p14:tracePt t="28610" x="3962400" y="2635250"/>
          <p14:tracePt t="28627" x="3981450" y="2635250"/>
          <p14:tracePt t="28644" x="3987800" y="2635250"/>
          <p14:tracePt t="28661" x="4000500" y="2635250"/>
          <p14:tracePt t="28694" x="4006850" y="2635250"/>
          <p14:tracePt t="29116" x="0" y="0"/>
        </p14:tracePtLst>
        <p14:tracePtLst>
          <p14:tracePt t="31870" x="1435100" y="2406650"/>
          <p14:tracePt t="31892" x="1422400" y="2406650"/>
          <p14:tracePt t="31911" x="1422400" y="2419350"/>
          <p14:tracePt t="31929" x="1422400" y="2444750"/>
          <p14:tracePt t="31932" x="1422400" y="2463800"/>
          <p14:tracePt t="31944" x="1422400" y="2476500"/>
          <p14:tracePt t="31960" x="1422400" y="2520950"/>
          <p14:tracePt t="31977" x="1435100" y="2552700"/>
          <p14:tracePt t="31980" x="1447800" y="2571750"/>
          <p14:tracePt t="31993" x="1460500" y="2584450"/>
          <p14:tracePt t="32011" x="1536700" y="2622550"/>
          <p14:tracePt t="32026" x="1638300" y="2647950"/>
          <p14:tracePt t="32043" x="1727200" y="2647950"/>
          <p14:tracePt t="32059" x="1809750" y="2647950"/>
          <p14:tracePt t="32076" x="1879600" y="2647950"/>
          <p14:tracePt t="32093" x="1905000" y="2647950"/>
          <p14:tracePt t="32109" x="1917700" y="2647950"/>
          <p14:tracePt t="32126" x="1924050" y="2641600"/>
          <p14:tracePt t="32143" x="1930400" y="2622550"/>
          <p14:tracePt t="32160" x="1930400" y="2603500"/>
          <p14:tracePt t="32177" x="1930400" y="2584450"/>
          <p14:tracePt t="32180" x="1930400" y="2565400"/>
          <p14:tracePt t="32193" x="1930400" y="2546350"/>
          <p14:tracePt t="32210" x="1905000" y="2495550"/>
          <p14:tracePt t="32227" x="1873250" y="2463800"/>
          <p14:tracePt t="32243" x="1841500" y="2438400"/>
          <p14:tracePt t="32259" x="1803400" y="2432050"/>
          <p14:tracePt t="32276" x="1771650" y="2419350"/>
          <p14:tracePt t="32293" x="1758950" y="2419350"/>
          <p14:tracePt t="32309" x="1746250" y="2419350"/>
          <p14:tracePt t="32326" x="1739900" y="2419350"/>
          <p14:tracePt t="32343" x="1727200" y="2419350"/>
          <p14:tracePt t="32359" x="1720850" y="2419350"/>
          <p14:tracePt t="32376" x="1708150" y="2432050"/>
          <p14:tracePt t="32394" x="1701800" y="2451100"/>
          <p14:tracePt t="32396" x="1695450" y="2463800"/>
          <p14:tracePt t="32412" x="1689100" y="2489200"/>
          <p14:tracePt t="32427" x="1689100" y="2514600"/>
          <p14:tracePt t="32445" x="1689100" y="2546350"/>
          <p14:tracePt t="32460" x="1695450" y="2584450"/>
          <p14:tracePt t="32477" x="1720850" y="2603500"/>
          <p14:tracePt t="32493" x="1739900" y="2628900"/>
          <p14:tracePt t="32509" x="1752600" y="2635250"/>
          <p14:tracePt t="32526" x="1778000" y="2647950"/>
          <p14:tracePt t="32542" x="1790700" y="2647950"/>
          <p14:tracePt t="32559" x="1809750" y="2647950"/>
          <p14:tracePt t="32576" x="1835150" y="2647950"/>
          <p14:tracePt t="32579" x="1854200" y="2647950"/>
          <p14:tracePt t="32592" x="1866900" y="2641600"/>
          <p14:tracePt t="32610" x="1885950" y="2622550"/>
          <p14:tracePt t="32626" x="1898650" y="2590800"/>
          <p14:tracePt t="32642" x="1898650" y="2565400"/>
          <p14:tracePt t="32660" x="1892300" y="2520950"/>
          <p14:tracePt t="32676" x="1879600" y="2489200"/>
          <p14:tracePt t="32693" x="1860550" y="2476500"/>
          <p14:tracePt t="32710" x="1847850" y="2463800"/>
          <p14:tracePt t="32727" x="1835150" y="2457450"/>
          <p14:tracePt t="32742" x="1816100" y="2457450"/>
          <p14:tracePt t="32759" x="1809750" y="2457450"/>
          <p14:tracePt t="32776" x="1803400" y="2457450"/>
          <p14:tracePt t="32792" x="1797050" y="2457450"/>
          <p14:tracePt t="32809" x="1784350" y="2457450"/>
          <p14:tracePt t="32826" x="1778000" y="2489200"/>
          <p14:tracePt t="32842" x="1778000" y="2520950"/>
          <p14:tracePt t="32859" x="1778000" y="2559050"/>
          <p14:tracePt t="32876" x="1784350" y="2590800"/>
          <p14:tracePt t="32892" x="1790700" y="2603500"/>
          <p14:tracePt t="32910" x="1803400" y="2616200"/>
          <p14:tracePt t="32926" x="1803400" y="2622550"/>
          <p14:tracePt t="32944" x="1816100" y="2622550"/>
          <p14:tracePt t="32947" x="1822450" y="2622550"/>
          <p14:tracePt t="32963" x="1828800" y="2622550"/>
          <p14:tracePt t="32976" x="1841500" y="2622550"/>
          <p14:tracePt t="32993" x="1847850" y="2609850"/>
          <p14:tracePt t="33009" x="1854200" y="2597150"/>
          <p14:tracePt t="33026" x="1860550" y="2584450"/>
          <p14:tracePt t="33042" x="1860550" y="2571750"/>
          <p14:tracePt t="33635" x="0" y="0"/>
        </p14:tracePtLst>
        <p14:tracePtLst>
          <p14:tracePt t="34533" x="4673600" y="2654300"/>
          <p14:tracePt t="34582" x="4679950" y="2654300"/>
          <p14:tracePt t="34600" x="4730750" y="2654300"/>
          <p14:tracePt t="34610" x="4838700" y="2654300"/>
          <p14:tracePt t="34626" x="4997450" y="2654300"/>
          <p14:tracePt t="34642" x="5175250" y="2654300"/>
          <p14:tracePt t="34659" x="5346700" y="2654300"/>
          <p14:tracePt t="34676" x="5492750" y="2654300"/>
          <p14:tracePt t="34692" x="5613400" y="2654300"/>
          <p14:tracePt t="34709" x="5683250" y="2654300"/>
          <p14:tracePt t="34725" x="5734050" y="2654300"/>
          <p14:tracePt t="34742" x="5765800" y="2654300"/>
          <p14:tracePt t="34758" x="5784850" y="2654300"/>
          <p14:tracePt t="34775" x="5803900" y="2654300"/>
          <p14:tracePt t="35066" x="0" y="0"/>
        </p14:tracePtLst>
        <p14:tracePtLst>
          <p14:tracePt t="35971" x="6127750" y="2724150"/>
          <p14:tracePt t="35981" x="6134100" y="2724150"/>
          <p14:tracePt t="35992" x="6140450" y="2724150"/>
          <p14:tracePt t="36008" x="6191250" y="2724150"/>
          <p14:tracePt t="36025" x="6254750" y="2724150"/>
          <p14:tracePt t="36027" x="6299200" y="2724150"/>
          <p14:tracePt t="36042" x="6400800" y="2724150"/>
          <p14:tracePt t="36058" x="6502400" y="2724150"/>
          <p14:tracePt t="36075" x="6584950" y="2724150"/>
          <p14:tracePt t="36091" x="6673850" y="2724150"/>
          <p14:tracePt t="36108" x="6718300" y="2724150"/>
          <p14:tracePt t="36125" x="6756400" y="2724150"/>
          <p14:tracePt t="36141" x="6769100" y="2724150"/>
          <p14:tracePt t="36158" x="6781800" y="2724150"/>
          <p14:tracePt t="36175" x="6794500" y="2724150"/>
          <p14:tracePt t="36192" x="6800850" y="2724150"/>
          <p14:tracePt t="36370" x="0" y="0"/>
        </p14:tracePtLst>
        <p14:tracePtLst>
          <p14:tracePt t="38463" x="1765300" y="2476500"/>
          <p14:tracePt t="38479" x="1765300" y="2489200"/>
          <p14:tracePt t="38495" x="1765300" y="2501900"/>
          <p14:tracePt t="38499" x="1765300" y="2508250"/>
          <p14:tracePt t="38515" x="1765300" y="2514600"/>
          <p14:tracePt t="38524" x="1765300" y="2527300"/>
          <p14:tracePt t="38540" x="1771650" y="2540000"/>
          <p14:tracePt t="38557" x="1778000" y="2552700"/>
          <p14:tracePt t="38574" x="1790700" y="2559050"/>
          <p14:tracePt t="38611" x="1797050" y="2559050"/>
          <p14:tracePt t="38624" x="1803400" y="2559050"/>
          <p14:tracePt t="38651" x="1809750" y="2559050"/>
          <p14:tracePt t="38675" x="1816100" y="2559050"/>
          <p14:tracePt t="38683" x="1822450" y="2559050"/>
          <p14:tracePt t="38724" x="1828800" y="2552700"/>
          <p14:tracePt t="38746" x="1828800" y="2546350"/>
          <p14:tracePt t="38754" x="1835150" y="2546350"/>
          <p14:tracePt t="38773" x="1835150" y="2540000"/>
          <p14:tracePt t="38780" x="1835150" y="2533650"/>
          <p14:tracePt t="38790" x="1835150" y="2527300"/>
          <p14:tracePt t="38807" x="1835150" y="2520950"/>
          <p14:tracePt t="38824" x="1835150" y="2514600"/>
          <p14:tracePt t="38840" x="1835150" y="2501900"/>
          <p14:tracePt t="39083" x="0" y="0"/>
        </p14:tracePtLst>
        <p14:tracePtLst>
          <p14:tracePt t="40875" x="1168400" y="3460750"/>
          <p14:tracePt t="40923" x="1174750" y="3460750"/>
          <p14:tracePt t="40932" x="1181100" y="3460750"/>
          <p14:tracePt t="40943" x="1193800" y="3460750"/>
          <p14:tracePt t="40957" x="1219200" y="3460750"/>
          <p14:tracePt t="40974" x="1276350" y="3460750"/>
          <p14:tracePt t="40978" x="1327150" y="3460750"/>
          <p14:tracePt t="40990" x="1390650" y="3460750"/>
          <p14:tracePt t="41007" x="1549400" y="3460750"/>
          <p14:tracePt t="41011" x="1638300" y="3460750"/>
          <p14:tracePt t="41024" x="1733550" y="3460750"/>
          <p14:tracePt t="41040" x="1879600" y="3460750"/>
          <p14:tracePt t="41056" x="1943100" y="3460750"/>
          <p14:tracePt t="41060" x="1955800" y="3460750"/>
          <p14:tracePt t="41073" x="1962150" y="3460750"/>
          <p14:tracePt t="41212" x="0" y="0"/>
        </p14:tracePtLst>
        <p14:tracePtLst>
          <p14:tracePt t="41531" x="2146300" y="3479800"/>
          <p14:tracePt t="41650" x="0" y="0"/>
        </p14:tracePtLst>
        <p14:tracePtLst>
          <p14:tracePt t="42070" x="2673350" y="3162300"/>
          <p14:tracePt t="42080" x="2667000" y="3162300"/>
          <p14:tracePt t="42090" x="2654300" y="3162300"/>
          <p14:tracePt t="42106" x="2647950" y="3187700"/>
          <p14:tracePt t="42122" x="2647950" y="3213100"/>
          <p14:tracePt t="42139" x="2647950" y="3244850"/>
          <p14:tracePt t="42156" x="2654300" y="3282950"/>
          <p14:tracePt t="42172" x="2673350" y="3302000"/>
          <p14:tracePt t="42189" x="2717800" y="3327400"/>
          <p14:tracePt t="42206" x="2774950" y="3346450"/>
          <p14:tracePt t="42223" x="2832100" y="3359150"/>
          <p14:tracePt t="42239" x="2870200" y="3359150"/>
          <p14:tracePt t="42242" x="2876550" y="3359150"/>
          <p14:tracePt t="42256" x="2889250" y="3359150"/>
          <p14:tracePt t="42272" x="2901950" y="3359150"/>
          <p14:tracePt t="42290" x="2908300" y="3340100"/>
          <p14:tracePt t="42306" x="2908300" y="3321050"/>
          <p14:tracePt t="42323" x="2908300" y="3302000"/>
          <p14:tracePt t="42339" x="2908300" y="3282950"/>
          <p14:tracePt t="42356" x="2908300" y="3270250"/>
          <p14:tracePt t="42372" x="2908300" y="3257550"/>
          <p14:tracePt t="42546" x="0" y="0"/>
        </p14:tracePtLst>
        <p14:tracePtLst>
          <p14:tracePt t="44700" x="2616200" y="3149600"/>
          <p14:tracePt t="44715" x="2609850" y="3162300"/>
          <p14:tracePt t="44731" x="2603500" y="3168650"/>
          <p14:tracePt t="44739" x="2603500" y="3175000"/>
          <p14:tracePt t="44756" x="2603500" y="3200400"/>
          <p14:tracePt t="44772" x="2603500" y="3219450"/>
          <p14:tracePt t="44788" x="2603500" y="3251200"/>
          <p14:tracePt t="44805" x="2603500" y="3289300"/>
          <p14:tracePt t="44821" x="2603500" y="3327400"/>
          <p14:tracePt t="44838" x="2603500" y="3346450"/>
          <p14:tracePt t="44855" x="2603500" y="3359150"/>
          <p14:tracePt t="44871" x="2609850" y="3371850"/>
          <p14:tracePt t="44888" x="2622550" y="3378200"/>
          <p14:tracePt t="44905" x="2647950" y="3390900"/>
          <p14:tracePt t="44907" x="2667000" y="3397250"/>
          <p14:tracePt t="44922" x="2717800" y="3403600"/>
          <p14:tracePt t="44938" x="2768600" y="3403600"/>
          <p14:tracePt t="44955" x="2813050" y="3403600"/>
          <p14:tracePt t="44972" x="2838450" y="3403600"/>
          <p14:tracePt t="44989" x="2857500" y="3403600"/>
          <p14:tracePt t="45005" x="2863850" y="3403600"/>
          <p14:tracePt t="45026" x="2870200" y="3403600"/>
          <p14:tracePt t="45044" x="2876550" y="3397250"/>
          <p14:tracePt t="45055" x="2876550" y="3390900"/>
          <p14:tracePt t="45072" x="2876550" y="3371850"/>
          <p14:tracePt t="45089" x="2876550" y="3340100"/>
          <p14:tracePt t="45091" x="2876550" y="3333750"/>
          <p14:tracePt t="45105" x="2876550" y="3308350"/>
          <p14:tracePt t="45122" x="2863850" y="3263900"/>
          <p14:tracePt t="45138" x="2844800" y="3225800"/>
          <p14:tracePt t="45155" x="2819400" y="3194050"/>
          <p14:tracePt t="45171" x="2806700" y="3162300"/>
          <p14:tracePt t="45188" x="2774950" y="3143250"/>
          <p14:tracePt t="45205" x="2736850" y="3117850"/>
          <p14:tracePt t="45222" x="2705100" y="3098800"/>
          <p14:tracePt t="45238" x="2673350" y="3086100"/>
          <p14:tracePt t="45255" x="2660650" y="3086100"/>
          <p14:tracePt t="45272" x="2647950" y="3086100"/>
          <p14:tracePt t="45288" x="2635250" y="3086100"/>
          <p14:tracePt t="45305" x="2622550" y="3086100"/>
          <p14:tracePt t="45321" x="2603500" y="3111500"/>
          <p14:tracePt t="45338" x="2590800" y="3143250"/>
          <p14:tracePt t="45355" x="2578100" y="3181350"/>
          <p14:tracePt t="45371" x="2571750" y="3225800"/>
          <p14:tracePt t="45388" x="2571750" y="3270250"/>
          <p14:tracePt t="45405" x="2571750" y="3321050"/>
          <p14:tracePt t="45421" x="2578100" y="3365500"/>
          <p14:tracePt t="45438" x="2597150" y="3403600"/>
          <p14:tracePt t="45455" x="2616200" y="3429000"/>
          <p14:tracePt t="45472" x="2622550" y="3454400"/>
          <p14:tracePt t="45488" x="2635250" y="3460750"/>
          <p14:tracePt t="45490" x="2641600" y="3467100"/>
          <p14:tracePt t="45507" x="2647950" y="3473450"/>
          <p14:tracePt t="45530" x="2654300" y="3473450"/>
          <p14:tracePt t="45538" x="2660650" y="3473450"/>
          <p14:tracePt t="45555" x="2667000" y="3479800"/>
          <p14:tracePt t="45571" x="2679700" y="3479800"/>
          <p14:tracePt t="45588" x="2692400" y="3479800"/>
          <p14:tracePt t="45604" x="2711450" y="3479800"/>
          <p14:tracePt t="45621" x="2730500" y="3479800"/>
          <p14:tracePt t="45638" x="2749550" y="3473450"/>
          <p14:tracePt t="45654" x="2762250" y="3460750"/>
          <p14:tracePt t="45671" x="2768600" y="3448050"/>
          <p14:tracePt t="45688" x="2781300" y="3429000"/>
          <p14:tracePt t="45705" x="2787650" y="3403600"/>
          <p14:tracePt t="45705" x="2787650" y="3384550"/>
          <p14:tracePt t="45722" x="2787650" y="3340100"/>
          <p14:tracePt t="45738" x="2787650" y="3295650"/>
          <p14:tracePt t="45755" x="2787650" y="3251200"/>
          <p14:tracePt t="45771" x="2774950" y="3225800"/>
          <p14:tracePt t="45788" x="2768600" y="3200400"/>
          <p14:tracePt t="45805" x="2749550" y="3187700"/>
          <p14:tracePt t="45821" x="2743200" y="3175000"/>
          <p14:tracePt t="45838" x="2730500" y="3175000"/>
          <p14:tracePt t="45854" x="2724150" y="3175000"/>
          <p14:tracePt t="45871" x="2705100" y="3175000"/>
          <p14:tracePt t="45888" x="2692400" y="3175000"/>
          <p14:tracePt t="45904" x="2679700" y="3181350"/>
          <p14:tracePt t="45906" x="2673350" y="3187700"/>
          <p14:tracePt t="45921" x="2660650" y="3206750"/>
          <p14:tracePt t="45938" x="2641600" y="3244850"/>
          <p14:tracePt t="45954" x="2628900" y="3276600"/>
          <p14:tracePt t="45971" x="2622550" y="3302000"/>
          <p14:tracePt t="45988" x="2622550" y="3346450"/>
          <p14:tracePt t="46005" x="2628900" y="3378200"/>
          <p14:tracePt t="46021" x="2641600" y="3403600"/>
          <p14:tracePt t="46038" x="2660650" y="3409950"/>
          <p14:tracePt t="46055" x="2667000" y="3422650"/>
          <p14:tracePt t="46088" x="2673350" y="3422650"/>
          <p14:tracePt t="46104" x="2679700" y="3422650"/>
          <p14:tracePt t="46138" x="2679700" y="3416300"/>
          <p14:tracePt t="46155" x="2679700" y="3409950"/>
          <p14:tracePt t="46163" x="2679700" y="3403600"/>
          <p14:tracePt t="46171" x="2679700" y="3390900"/>
          <p14:tracePt t="46188" x="2660650" y="3371850"/>
          <p14:tracePt t="46188" x="0" y="0"/>
        </p14:tracePtLst>
        <p14:tracePtLst>
          <p14:tracePt t="46547" x="1651000" y="3289300"/>
          <p14:tracePt t="46586" x="1644650" y="3289300"/>
          <p14:tracePt t="46684" x="1644650" y="3295650"/>
          <p14:tracePt t="46691" x="0" y="0"/>
        </p14:tracePtLst>
        <p14:tracePtLst>
          <p14:tracePt t="47180" x="2705100" y="3194050"/>
          <p14:tracePt t="47212" x="2698750" y="3194050"/>
          <p14:tracePt t="47228" x="2698750" y="3200400"/>
          <p14:tracePt t="47235" x="2692400" y="3213100"/>
          <p14:tracePt t="47245" x="2692400" y="3225800"/>
          <p14:tracePt t="47254" x="2692400" y="3251200"/>
          <p14:tracePt t="47271" x="2692400" y="3295650"/>
          <p14:tracePt t="47288" x="2692400" y="3340100"/>
          <p14:tracePt t="47290" x="2692400" y="3359150"/>
          <p14:tracePt t="47304" x="2692400" y="3384550"/>
          <p14:tracePt t="47321" x="2698750" y="3403600"/>
          <p14:tracePt t="47338" x="2730500" y="3435350"/>
          <p14:tracePt t="47354" x="2762250" y="3448050"/>
          <p14:tracePt t="47371" x="2794000" y="3448050"/>
          <p14:tracePt t="47387" x="2813050" y="3448050"/>
          <p14:tracePt t="47404" x="2832100" y="3448050"/>
          <p14:tracePt t="47421" x="2844800" y="3448050"/>
          <p14:tracePt t="47437" x="2851150" y="3435350"/>
          <p14:tracePt t="47454" x="2851150" y="3409950"/>
          <p14:tracePt t="47471" x="2851150" y="3384550"/>
          <p14:tracePt t="47488" x="2851150" y="3365500"/>
          <p14:tracePt t="47490" x="2851150" y="3346450"/>
          <p14:tracePt t="47505" x="2844800" y="3340100"/>
          <p14:tracePt t="47521" x="2838450" y="3314700"/>
          <p14:tracePt t="47524" x="2825750" y="3302000"/>
          <p14:tracePt t="47538" x="2813050" y="3295650"/>
          <p14:tracePt t="47554" x="2813050" y="3289300"/>
          <p14:tracePt t="47762" x="0" y="0"/>
        </p14:tracePtLst>
        <p14:tracePtLst>
          <p14:tracePt t="48532" x="2667000" y="3213100"/>
          <p14:tracePt t="48547" x="2660650" y="3213100"/>
          <p14:tracePt t="48563" x="2654300" y="3219450"/>
          <p14:tracePt t="48572" x="2647950" y="3232150"/>
          <p14:tracePt t="48587" x="2647950" y="3238500"/>
          <p14:tracePt t="48604" x="2647950" y="3276600"/>
          <p14:tracePt t="48620" x="2647950" y="3314700"/>
          <p14:tracePt t="48637" x="2647950" y="3371850"/>
          <p14:tracePt t="48654" x="2667000" y="3422650"/>
          <p14:tracePt t="48670" x="2692400" y="3454400"/>
          <p14:tracePt t="48687" x="2724150" y="3473450"/>
          <p14:tracePt t="48704" x="2774950" y="3492500"/>
          <p14:tracePt t="48706" x="2800350" y="3498850"/>
          <p14:tracePt t="48720" x="2819400" y="3498850"/>
          <p14:tracePt t="48738" x="2863850" y="3498850"/>
          <p14:tracePt t="48754" x="2882900" y="3498850"/>
          <p14:tracePt t="48771" x="2895600" y="3473450"/>
          <p14:tracePt t="48787" x="2895600" y="3441700"/>
          <p14:tracePt t="48804" x="2895600" y="3390900"/>
          <p14:tracePt t="48821" x="2889250" y="3333750"/>
          <p14:tracePt t="48837" x="2876550" y="3282950"/>
          <p14:tracePt t="48854" x="2857500" y="3251200"/>
          <p14:tracePt t="48870" x="2832100" y="3225800"/>
          <p14:tracePt t="48887" x="2806700" y="3213100"/>
          <p14:tracePt t="48903" x="2787650" y="3206750"/>
          <p14:tracePt t="48920" x="2768600" y="3206750"/>
          <p14:tracePt t="48937" x="2755900" y="3206750"/>
          <p14:tracePt t="48938" x="2749550" y="3206750"/>
          <p14:tracePt t="48954" x="2743200" y="3232150"/>
          <p14:tracePt t="48970" x="2730500" y="3270250"/>
          <p14:tracePt t="48987" x="2724150" y="3295650"/>
          <p14:tracePt t="49004" x="2724150" y="3333750"/>
          <p14:tracePt t="49021" x="2724150" y="3352800"/>
          <p14:tracePt t="49037" x="2730500" y="3365500"/>
          <p14:tracePt t="49053" x="2749550" y="3378200"/>
          <p14:tracePt t="49071" x="2755900" y="3384550"/>
          <p14:tracePt t="49087" x="2768600" y="3384550"/>
          <p14:tracePt t="49132" x="2774950" y="3384550"/>
          <p14:tracePt t="49148" x="2781300" y="3384550"/>
          <p14:tracePt t="49324" x="0" y="0"/>
        </p14:tracePtLst>
        <p14:tracePtLst>
          <p14:tracePt t="49950" x="4184650" y="3384550"/>
          <p14:tracePt t="49963" x="4203700" y="3390900"/>
          <p14:tracePt t="49973" x="4216400" y="3390900"/>
          <p14:tracePt t="49987" x="4292600" y="3390900"/>
          <p14:tracePt t="50004" x="4451350" y="3390900"/>
          <p14:tracePt t="50021" x="4692650" y="3390900"/>
          <p14:tracePt t="50037" x="5041900" y="3390900"/>
          <p14:tracePt t="50054" x="5365750" y="3390900"/>
          <p14:tracePt t="50071" x="5568950" y="3390900"/>
          <p14:tracePt t="50087" x="5651500" y="3390900"/>
          <p14:tracePt t="50103" x="5664200" y="3390900"/>
          <p14:tracePt t="50120" x="5670550" y="3390900"/>
          <p14:tracePt t="50234" x="0" y="0"/>
        </p14:tracePtLst>
        <p14:tracePtLst>
          <p14:tracePt t="50531" x="4559300" y="3454400"/>
          <p14:tracePt t="50611" x="4584700" y="3454400"/>
          <p14:tracePt t="50620" x="4616450" y="3454400"/>
          <p14:tracePt t="50637" x="4724400" y="3454400"/>
          <p14:tracePt t="50653" x="4902200" y="3454400"/>
          <p14:tracePt t="50670" x="5099050" y="3454400"/>
          <p14:tracePt t="50686" x="5334000" y="3454400"/>
          <p14:tracePt t="50703" x="5530850" y="3454400"/>
          <p14:tracePt t="50720" x="5657850" y="3454400"/>
          <p14:tracePt t="50722" x="5702300" y="3454400"/>
          <p14:tracePt t="50736" x="5715000" y="3454400"/>
          <p14:tracePt t="50753" x="5734050" y="3454400"/>
          <p14:tracePt t="50842" x="0" y="0"/>
        </p14:tracePtLst>
        <p14:tracePtLst>
          <p14:tracePt t="51541" x="1943100" y="3454400"/>
          <p14:tracePt t="51563" x="1968500" y="3460750"/>
          <p14:tracePt t="51574" x="1981200" y="3467100"/>
          <p14:tracePt t="51586" x="2051050" y="3479800"/>
          <p14:tracePt t="51603" x="2171700" y="3486150"/>
          <p14:tracePt t="51619" x="2362200" y="3486150"/>
          <p14:tracePt t="51636" x="2616200" y="3486150"/>
          <p14:tracePt t="51653" x="2946400" y="3486150"/>
          <p14:tracePt t="51669" x="3333750" y="3486150"/>
          <p14:tracePt t="51686" x="3657600" y="3486150"/>
          <p14:tracePt t="51702" x="3898900" y="3486150"/>
          <p14:tracePt t="51719" x="4064000" y="3486150"/>
          <p14:tracePt t="51736" x="4171950" y="3486150"/>
          <p14:tracePt t="51738" x="4203700" y="3486150"/>
          <p14:tracePt t="51753" x="4235450" y="3486150"/>
          <p14:tracePt t="51755" x="4254500" y="3486150"/>
          <p14:tracePt t="51770" x="4267200" y="3486150"/>
          <p14:tracePt t="51786" x="4273550" y="3486150"/>
          <p14:tracePt t="51916" x="0" y="0"/>
        </p14:tracePtLst>
        <p14:tracePtLst>
          <p14:tracePt t="52261" x="2806700" y="3486150"/>
          <p14:tracePt t="52293" x="2832100" y="3486150"/>
          <p14:tracePt t="52304" x="2863850" y="3486150"/>
          <p14:tracePt t="52320" x="2990850" y="3486150"/>
          <p14:tracePt t="52336" x="3200400" y="3486150"/>
          <p14:tracePt t="52338" x="3327400" y="3486150"/>
          <p14:tracePt t="52352" x="3479800" y="3486150"/>
          <p14:tracePt t="52369" x="3873500" y="3486150"/>
          <p14:tracePt t="52386" x="4413250" y="3486150"/>
          <p14:tracePt t="52402" x="4648200" y="3486150"/>
          <p14:tracePt t="52419" x="4806950" y="3486150"/>
          <p14:tracePt t="52436" x="4895850" y="3486150"/>
          <p14:tracePt t="52452" x="4921250" y="3486150"/>
          <p14:tracePt t="52469" x="4940300" y="3486150"/>
          <p14:tracePt t="52626" x="0" y="0"/>
        </p14:tracePtLst>
        <p14:tracePtLst>
          <p14:tracePt t="56692" x="1219200" y="4203700"/>
          <p14:tracePt t="56738" x="1225550" y="4210050"/>
          <p14:tracePt t="56747" x="1231900" y="4210050"/>
          <p14:tracePt t="56756" x="1250950" y="4210050"/>
          <p14:tracePt t="56767" x="1257300" y="4210050"/>
          <p14:tracePt t="56785" x="1301750" y="4216400"/>
          <p14:tracePt t="56801" x="1365250" y="4222750"/>
          <p14:tracePt t="56804" x="1416050" y="4222750"/>
          <p14:tracePt t="56819" x="1549400" y="4222750"/>
          <p14:tracePt t="56834" x="1739900" y="4222750"/>
          <p14:tracePt t="56851" x="1981200" y="4222750"/>
          <p14:tracePt t="56868" x="2266950" y="4222750"/>
          <p14:tracePt t="56884" x="2590800" y="4222750"/>
          <p14:tracePt t="56901" x="2876550" y="4222750"/>
          <p14:tracePt t="56917" x="3098800" y="4222750"/>
          <p14:tracePt t="56934" x="3282950" y="4222750"/>
          <p14:tracePt t="56951" x="3416300" y="4222750"/>
          <p14:tracePt t="56967" x="3511550" y="4222750"/>
          <p14:tracePt t="56984" x="3575050" y="4222750"/>
          <p14:tracePt t="56987" x="3600450" y="4222750"/>
          <p14:tracePt t="57001" x="3625850" y="4222750"/>
          <p14:tracePt t="57018" x="3689350" y="4222750"/>
          <p14:tracePt t="57035" x="3721100" y="4222750"/>
          <p14:tracePt t="57051" x="3752850" y="4222750"/>
          <p14:tracePt t="57067" x="3790950" y="4222750"/>
          <p14:tracePt t="57085" x="3816350" y="4222750"/>
          <p14:tracePt t="57101" x="3829050" y="4222750"/>
          <p14:tracePt t="57118" x="3835400" y="4222750"/>
          <p14:tracePt t="57134" x="3841750" y="4222750"/>
          <p14:tracePt t="57197" x="3848100" y="4222750"/>
          <p14:tracePt t="57235" x="3854450" y="4222750"/>
          <p14:tracePt t="57252" x="3860800" y="4222750"/>
          <p14:tracePt t="57277" x="3873500" y="4222750"/>
          <p14:tracePt t="57287" x="3886200" y="4229100"/>
          <p14:tracePt t="57302" x="3924300" y="4229100"/>
          <p14:tracePt t="57318" x="3968750" y="4229100"/>
          <p14:tracePt t="57335" x="4013200" y="4229100"/>
          <p14:tracePt t="57339" x="4025900" y="4229100"/>
          <p14:tracePt t="57352" x="4038600" y="4229100"/>
          <p14:tracePt t="57367" x="4044950" y="4229100"/>
          <p14:tracePt t="57385" x="4051300" y="4229100"/>
          <p14:tracePt t="57546" x="0" y="0"/>
        </p14:tracePtLst>
        <p14:tracePtLst>
          <p14:tracePt t="58308" x="1320800" y="4267200"/>
          <p14:tracePt t="58356" x="1339850" y="4267200"/>
          <p14:tracePt t="58371" x="1416050" y="4267200"/>
          <p14:tracePt t="58387" x="1555750" y="4267200"/>
          <p14:tracePt t="58400" x="1638300" y="4267200"/>
          <p14:tracePt t="58418" x="1987550" y="4267200"/>
          <p14:tracePt t="58434" x="2311400" y="4267200"/>
          <p14:tracePt t="58450" x="2635250" y="4267200"/>
          <p14:tracePt t="58467" x="2921000" y="4267200"/>
          <p14:tracePt t="58484" x="3117850" y="4267200"/>
          <p14:tracePt t="58500" x="3270250" y="4267200"/>
          <p14:tracePt t="58517" x="3384550" y="4267200"/>
          <p14:tracePt t="58534" x="3479800" y="4267200"/>
          <p14:tracePt t="58551" x="3568700" y="4267200"/>
          <p14:tracePt t="58567" x="3632200" y="4267200"/>
          <p14:tracePt t="58571" x="3663950" y="4267200"/>
          <p14:tracePt t="58584" x="3702050" y="4267200"/>
          <p14:tracePt t="58601" x="3746500" y="4267200"/>
          <p14:tracePt t="58618" x="3771900" y="4267200"/>
          <p14:tracePt t="59171" x="0" y="0"/>
        </p14:tracePtLst>
        <p14:tracePtLst>
          <p14:tracePt t="61576" x="2940050" y="3911600"/>
          <p14:tracePt t="61592" x="2933700" y="3917950"/>
          <p14:tracePt t="61605" x="2927350" y="3937000"/>
          <p14:tracePt t="61617" x="2927350" y="3943350"/>
          <p14:tracePt t="61620" x="2927350" y="3956050"/>
          <p14:tracePt t="61633" x="2927350" y="3968750"/>
          <p14:tracePt t="61651" x="2927350" y="4032250"/>
          <p14:tracePt t="61666" x="2946400" y="4070350"/>
          <p14:tracePt t="61683" x="2978150" y="4127500"/>
          <p14:tracePt t="61699" x="3048000" y="4171950"/>
          <p14:tracePt t="61716" x="3117850" y="4216400"/>
          <p14:tracePt t="61733" x="3213100" y="4241800"/>
          <p14:tracePt t="61749" x="3302000" y="4260850"/>
          <p14:tracePt t="61766" x="3365500" y="4260850"/>
          <p14:tracePt t="61783" x="3403600" y="4260850"/>
          <p14:tracePt t="61786" x="3422650" y="4260850"/>
          <p14:tracePt t="61800" x="3429000" y="4254500"/>
          <p14:tracePt t="61817" x="3441700" y="4235450"/>
          <p14:tracePt t="61820" x="3441700" y="4222750"/>
          <p14:tracePt t="61833" x="3448050" y="4197350"/>
          <p14:tracePt t="61850" x="3448050" y="4159250"/>
          <p14:tracePt t="61867" x="3448050" y="4133850"/>
          <p14:tracePt t="61883" x="3441700" y="4095750"/>
          <p14:tracePt t="61899" x="3422650" y="4051300"/>
          <p14:tracePt t="61916" x="3384550" y="3994150"/>
          <p14:tracePt t="61932" x="3346450" y="3962400"/>
          <p14:tracePt t="61949" x="3314700" y="3930650"/>
          <p14:tracePt t="61966" x="3270250" y="3905250"/>
          <p14:tracePt t="61982" x="3232150" y="3892550"/>
          <p14:tracePt t="61986" x="3225800" y="3892550"/>
          <p14:tracePt t="61999" x="3206750" y="3892550"/>
          <p14:tracePt t="62016" x="3175000" y="3892550"/>
          <p14:tracePt t="62019" x="3149600" y="3892550"/>
          <p14:tracePt t="62032" x="3136900" y="3905250"/>
          <p14:tracePt t="62050" x="3092450" y="3943350"/>
          <p14:tracePt t="62066" x="3073400" y="3981450"/>
          <p14:tracePt t="62083" x="3060700" y="4006850"/>
          <p14:tracePt t="62099" x="3054350" y="4032250"/>
          <p14:tracePt t="62116" x="3054350" y="4057650"/>
          <p14:tracePt t="62133" x="3073400" y="4102100"/>
          <p14:tracePt t="62149" x="3105150" y="4133850"/>
          <p14:tracePt t="62166" x="3155950" y="4159250"/>
          <p14:tracePt t="62182" x="3219450" y="4191000"/>
          <p14:tracePt t="62199" x="3289300" y="4203700"/>
          <p14:tracePt t="62216" x="3333750" y="4203700"/>
          <p14:tracePt t="62232" x="3359150" y="4203700"/>
          <p14:tracePt t="62249" x="3384550" y="4197350"/>
          <p14:tracePt t="62250" x="3390900" y="4191000"/>
          <p14:tracePt t="62265" x="3397250" y="4159250"/>
          <p14:tracePt t="62282" x="3403600" y="4127500"/>
          <p14:tracePt t="62299" x="3397250" y="4083050"/>
          <p14:tracePt t="62316" x="3378200" y="4051300"/>
          <p14:tracePt t="62333" x="3352800" y="4025900"/>
          <p14:tracePt t="62349" x="3333750" y="4019550"/>
          <p14:tracePt t="62366" x="3321050" y="4013200"/>
          <p14:tracePt t="62382" x="3314700" y="4013200"/>
          <p14:tracePt t="62399" x="3308350" y="4013200"/>
          <p14:tracePt t="62415" x="3302000" y="4013200"/>
          <p14:tracePt t="62432" x="3295650" y="4032250"/>
          <p14:tracePt t="62449" x="3289300" y="4070350"/>
          <p14:tracePt t="62450" x="3289300" y="4089400"/>
          <p14:tracePt t="62466" x="3289300" y="4133850"/>
          <p14:tracePt t="62482" x="3295650" y="4152900"/>
          <p14:tracePt t="62499" x="3302000" y="4159250"/>
          <p14:tracePt t="62516" x="3308350" y="4159250"/>
          <p14:tracePt t="62549" x="3314700" y="4159250"/>
          <p14:tracePt t="62570" x="3327400" y="4159250"/>
          <p14:tracePt t="62587" x="3327400" y="4152900"/>
          <p14:tracePt t="62599" x="3333750" y="4133850"/>
          <p14:tracePt t="62615" x="3333750" y="4121150"/>
          <p14:tracePt t="62632" x="3333750" y="4102100"/>
          <p14:tracePt t="62649" x="3333750" y="4089400"/>
          <p14:tracePt t="62651" x="3333750" y="4076700"/>
          <p14:tracePt t="62665" x="3327400" y="4070350"/>
          <p14:tracePt t="62683" x="3321050" y="4057650"/>
          <p14:tracePt t="62707" x="3314700" y="4044950"/>
          <p14:tracePt t="62739" x="3308350" y="4038600"/>
          <p14:tracePt t="62844" x="3295650" y="4038600"/>
          <p14:tracePt t="62860" x="3295650" y="4051300"/>
          <p14:tracePt t="62868" x="3289300" y="4070350"/>
          <p14:tracePt t="62884" x="3289300" y="4089400"/>
          <p14:tracePt t="62899" x="3289300" y="4102100"/>
          <p14:tracePt t="62916" x="3289300" y="4114800"/>
          <p14:tracePt t="62932" x="3289300" y="4121150"/>
          <p14:tracePt t="62963" x="3295650" y="4121150"/>
          <p14:tracePt t="62987" x="3302000" y="4121150"/>
          <p14:tracePt t="63005" x="3308350" y="4114800"/>
          <p14:tracePt t="63013" x="3308350" y="4108450"/>
          <p14:tracePt t="63021" x="3314700" y="4089400"/>
          <p14:tracePt t="63032" x="3314700" y="4083050"/>
          <p14:tracePt t="63049" x="3308350" y="4051300"/>
          <p14:tracePt t="63066" x="3289300" y="4006850"/>
          <p14:tracePt t="63083" x="3257550" y="3981450"/>
          <p14:tracePt t="63099" x="3244850" y="3975100"/>
          <p14:tracePt t="63116" x="3232150" y="3975100"/>
          <p14:tracePt t="63139" x="3225800" y="3975100"/>
          <p14:tracePt t="63149" x="3219450" y="3975100"/>
          <p14:tracePt t="63165" x="3213100" y="3994150"/>
          <p14:tracePt t="63182" x="3206750" y="4038600"/>
          <p14:tracePt t="63199" x="3206750" y="4083050"/>
          <p14:tracePt t="63215" x="3206750" y="4121150"/>
          <p14:tracePt t="63232" x="3206750" y="4140200"/>
          <p14:tracePt t="63249" x="3213100" y="4146550"/>
          <p14:tracePt t="63292" x="3219450" y="4146550"/>
          <p14:tracePt t="63302" x="3225800" y="4133850"/>
          <p14:tracePt t="63316" x="3244850" y="4102100"/>
          <p14:tracePt t="63333" x="3257550" y="4051300"/>
          <p14:tracePt t="63349" x="3257550" y="4025900"/>
          <p14:tracePt t="63366" x="3257550" y="4006850"/>
          <p14:tracePt t="63382" x="3257550" y="3994150"/>
          <p14:tracePt t="63399" x="3251200" y="3987800"/>
          <p14:tracePt t="63419" x="3244850" y="3987800"/>
          <p14:tracePt t="63432" x="3232150" y="3987800"/>
          <p14:tracePt t="63450" x="3206750" y="4032250"/>
          <p14:tracePt t="63466" x="3194050" y="4083050"/>
          <p14:tracePt t="63482" x="3194050" y="4121150"/>
          <p14:tracePt t="63498" x="3194050" y="4152900"/>
          <p14:tracePt t="63515" x="3194050" y="4171950"/>
          <p14:tracePt t="63562" x="3194050" y="4178300"/>
          <p14:tracePt t="63578" x="3200400" y="4178300"/>
          <p14:tracePt t="63587" x="3200400" y="4171950"/>
          <p14:tracePt t="63599" x="3206750" y="4152900"/>
          <p14:tracePt t="63616" x="3206750" y="4121150"/>
          <p14:tracePt t="63633" x="3213100" y="4083050"/>
          <p14:tracePt t="63635" x="3213100" y="4070350"/>
          <p14:tracePt t="63649" x="3213100" y="4064000"/>
          <p14:tracePt t="63666" x="3206750" y="4038600"/>
          <p14:tracePt t="63683" x="3194050" y="4038600"/>
          <p14:tracePt t="63699" x="3187700" y="4038600"/>
          <p14:tracePt t="63715" x="3175000" y="4038600"/>
          <p14:tracePt t="63732" x="3155950" y="4038600"/>
          <p14:tracePt t="63748" x="3149600" y="4057650"/>
          <p14:tracePt t="63765" x="3143250" y="4076700"/>
          <p14:tracePt t="63782" x="3143250" y="4108450"/>
          <p14:tracePt t="63798" x="3143250" y="4133850"/>
          <p14:tracePt t="63815" x="3155950" y="4140200"/>
          <p14:tracePt t="63832" x="3187700" y="4152900"/>
          <p14:tracePt t="63834" x="3206750" y="4152900"/>
          <p14:tracePt t="63849" x="3232150" y="4152900"/>
          <p14:tracePt t="63866" x="3282950" y="4140200"/>
          <p14:tracePt t="63882" x="3295650" y="4102100"/>
          <p14:tracePt t="63899" x="3295650" y="4083050"/>
          <p14:tracePt t="63915" x="3295650" y="4064000"/>
          <p14:tracePt t="63932" x="3295650" y="4032250"/>
          <p14:tracePt t="63948" x="3282950" y="4025900"/>
          <p14:tracePt t="63965" x="3270250" y="4025900"/>
          <p14:tracePt t="63982" x="3244850" y="4025900"/>
          <p14:tracePt t="63998" x="3219450" y="4038600"/>
          <p14:tracePt t="64015" x="3200400" y="4083050"/>
          <p14:tracePt t="64032" x="3187700" y="4121150"/>
          <p14:tracePt t="64048" x="3181350" y="4127500"/>
          <p14:tracePt t="64065" x="3181350" y="4133850"/>
          <p14:tracePt t="64106" x="3187700" y="4127500"/>
          <p14:tracePt t="64115" x="3194050" y="4114800"/>
          <p14:tracePt t="64123" x="3206750" y="4089400"/>
          <p14:tracePt t="64132" x="3213100" y="4064000"/>
          <p14:tracePt t="64148" x="3225800" y="4025900"/>
          <p14:tracePt t="64165" x="3232150" y="4013200"/>
          <p14:tracePt t="64182" x="3232150" y="4006850"/>
          <p14:tracePt t="64234" x="3225800" y="4013200"/>
          <p14:tracePt t="64242" x="3219450" y="4032250"/>
          <p14:tracePt t="64251" x="3213100" y="4044950"/>
          <p14:tracePt t="64265" x="3213100" y="4051300"/>
          <p14:tracePt t="64282" x="3206750" y="4076700"/>
          <p14:tracePt t="64298" x="3206750" y="4083050"/>
          <p14:tracePt t="64331" x="3213100" y="4083050"/>
          <p14:tracePt t="64349" x="3225800" y="4064000"/>
          <p14:tracePt t="64365" x="3238500" y="4025900"/>
          <p14:tracePt t="64382" x="3238500" y="4019550"/>
          <p14:tracePt t="64399" x="3238500" y="4013200"/>
          <p14:tracePt t="64707" x="0" y="0"/>
        </p14:tracePtLst>
        <p14:tracePtLst>
          <p14:tracePt t="66498" x="1301750" y="2641600"/>
          <p14:tracePt t="66579" x="1320800" y="2641600"/>
          <p14:tracePt t="66588" x="1358900" y="2654300"/>
          <p14:tracePt t="66598" x="1390650" y="2660650"/>
          <p14:tracePt t="66615" x="1517650" y="2673350"/>
          <p14:tracePt t="66632" x="1689100" y="2686050"/>
          <p14:tracePt t="66634" x="1771650" y="2686050"/>
          <p14:tracePt t="66648" x="1879600" y="2686050"/>
          <p14:tracePt t="66664" x="2108200" y="2686050"/>
          <p14:tracePt t="66667" x="2222500" y="2686050"/>
          <p14:tracePt t="66682" x="2457450" y="2686050"/>
          <p14:tracePt t="66698" x="2654300" y="2686050"/>
          <p14:tracePt t="66714" x="2806700" y="2686050"/>
          <p14:tracePt t="66731" x="2933700" y="2686050"/>
          <p14:tracePt t="66748" x="3060700" y="2686050"/>
          <p14:tracePt t="66764" x="3175000" y="2686050"/>
          <p14:tracePt t="66781" x="3282950" y="2686050"/>
          <p14:tracePt t="66797" x="3390900" y="2686050"/>
          <p14:tracePt t="66814" x="3467100" y="2686050"/>
          <p14:tracePt t="66831" x="3505200" y="2686050"/>
          <p14:tracePt t="66848" x="3530600" y="2686050"/>
          <p14:tracePt t="66864" x="3556000" y="2686050"/>
          <p14:tracePt t="66882" x="3581400" y="2686050"/>
          <p14:tracePt t="66898" x="3606800" y="2686050"/>
          <p14:tracePt t="66914" x="3625850" y="2686050"/>
          <p14:tracePt t="66931" x="3638550" y="2686050"/>
          <p14:tracePt t="66964" x="3644900" y="2686050"/>
          <p14:tracePt t="66987" x="3651250" y="2686050"/>
          <p14:tracePt t="66997" x="3657600" y="2686050"/>
          <p14:tracePt t="67014" x="3663950" y="2686050"/>
          <p14:tracePt t="67031" x="3676650" y="2686050"/>
          <p14:tracePt t="67266" x="0" y="0"/>
        </p14:tracePtLst>
        <p14:tracePtLst>
          <p14:tracePt t="67733" x="1809750" y="2686050"/>
          <p14:tracePt t="67779" x="1835150" y="2686050"/>
          <p14:tracePt t="67788" x="1879600" y="2698750"/>
          <p14:tracePt t="67797" x="1949450" y="2711450"/>
          <p14:tracePt t="67814" x="2139950" y="2736850"/>
          <p14:tracePt t="67831" x="2374900" y="2736850"/>
          <p14:tracePt t="67848" x="2679700" y="2736850"/>
          <p14:tracePt t="67851" x="2832100" y="2736850"/>
          <p14:tracePt t="67864" x="2984500" y="2736850"/>
          <p14:tracePt t="67882" x="3232150" y="2736850"/>
          <p14:tracePt t="67884" x="3321050" y="2736850"/>
          <p14:tracePt t="67898" x="3441700" y="2736850"/>
          <p14:tracePt t="67915" x="3498850" y="2736850"/>
          <p14:tracePt t="67931" x="3524250" y="2736850"/>
          <p14:tracePt t="67950" x="3543300" y="2736850"/>
          <p14:tracePt t="67964" x="3562350" y="2736850"/>
          <p14:tracePt t="68130" x="0" y="0"/>
        </p14:tracePtLst>
        <p14:tracePtLst>
          <p14:tracePt t="69907" x="1549400" y="5283200"/>
          <p14:tracePt t="69916" x="1543050" y="5289550"/>
          <p14:tracePt t="69949" x="1555750" y="5289550"/>
          <p14:tracePt t="69964" x="1568450" y="5289550"/>
          <p14:tracePt t="69974" x="1581150" y="5289550"/>
          <p14:tracePt t="69982" x="1593850" y="5289550"/>
          <p14:tracePt t="69997" x="1657350" y="5289550"/>
          <p14:tracePt t="70013" x="1778000" y="5289550"/>
          <p14:tracePt t="70030" x="1955800" y="5289550"/>
          <p14:tracePt t="70034" x="2057400" y="5289550"/>
          <p14:tracePt t="70047" x="2165350" y="5289550"/>
          <p14:tracePt t="70063" x="2362200" y="5289550"/>
          <p14:tracePt t="70080" x="2546350" y="5289550"/>
          <p14:tracePt t="70082" x="2616200" y="5289550"/>
          <p14:tracePt t="70097" x="2692400" y="5289550"/>
          <p14:tracePt t="70114" x="2819400" y="5289550"/>
          <p14:tracePt t="70130" x="3041650" y="5289550"/>
          <p14:tracePt t="70147" x="3219450" y="5289550"/>
          <p14:tracePt t="70163" x="3409950" y="5289550"/>
          <p14:tracePt t="70180" x="3587750" y="5289550"/>
          <p14:tracePt t="70196" x="3733800" y="5289550"/>
          <p14:tracePt t="70213" x="3854450" y="5289550"/>
          <p14:tracePt t="70230" x="3949700" y="5289550"/>
          <p14:tracePt t="70246" x="4025900" y="5289550"/>
          <p14:tracePt t="70263" x="4089400" y="5289550"/>
          <p14:tracePt t="70280" x="4140200" y="5289550"/>
          <p14:tracePt t="70296" x="4178300" y="5289550"/>
          <p14:tracePt t="70313" x="4203700" y="5289550"/>
          <p14:tracePt t="70314" x="4210050" y="5289550"/>
          <p14:tracePt t="70330" x="4222750" y="5289550"/>
          <p14:tracePt t="70619" x="4222750" y="5295900"/>
          <p14:tracePt t="70619" x="0" y="0"/>
        </p14:tracePtLst>
        <p14:tracePtLst>
          <p14:tracePt t="71051" x="2006600" y="5302250"/>
          <p14:tracePt t="71155" x="2012950" y="5302250"/>
          <p14:tracePt t="71164" x="2038350" y="5302250"/>
          <p14:tracePt t="71180" x="2108200" y="5302250"/>
          <p14:tracePt t="71196" x="2235200" y="5302250"/>
          <p14:tracePt t="71213" x="2419350" y="5302250"/>
          <p14:tracePt t="71229" x="2635250" y="5302250"/>
          <p14:tracePt t="71246" x="2870200" y="5302250"/>
          <p14:tracePt t="71263" x="3086100" y="5302250"/>
          <p14:tracePt t="71266" x="3194050" y="5302250"/>
          <p14:tracePt t="71279" x="3289300" y="5302250"/>
          <p14:tracePt t="71296" x="3467100" y="5302250"/>
          <p14:tracePt t="71298" x="3549650" y="5302250"/>
          <p14:tracePt t="71312" x="3632200" y="5302250"/>
          <p14:tracePt t="71329" x="3848100" y="5302250"/>
          <p14:tracePt t="71346" x="3943350" y="5302250"/>
          <p14:tracePt t="71363" x="3994150" y="5302250"/>
          <p14:tracePt t="71379" x="4019550" y="5302250"/>
          <p14:tracePt t="71396" x="4032250" y="5302250"/>
          <p14:tracePt t="71413" x="4051300" y="5302250"/>
          <p14:tracePt t="71429" x="4064000" y="5302250"/>
          <p14:tracePt t="71447" x="4089400" y="5302250"/>
          <p14:tracePt t="71462" x="4127500" y="5302250"/>
          <p14:tracePt t="71479" x="4197350" y="5302250"/>
          <p14:tracePt t="71496" x="4260850" y="5302250"/>
          <p14:tracePt t="71512" x="4318000" y="5302250"/>
          <p14:tracePt t="71529" x="4349750" y="5302250"/>
          <p14:tracePt t="71546" x="4356100" y="5302250"/>
          <p14:tracePt t="71562" x="4362450" y="5302250"/>
          <p14:tracePt t="71579" x="4368800" y="5302250"/>
          <p14:tracePt t="71596" x="4381500" y="5302250"/>
          <p14:tracePt t="71900" x="0" y="0"/>
        </p14:tracePtLst>
        <p14:tracePtLst>
          <p14:tracePt t="78284" x="3644900" y="5162550"/>
          <p14:tracePt t="78298" x="3632200" y="5168900"/>
          <p14:tracePt t="78327" x="3625850" y="5187950"/>
          <p14:tracePt t="78344" x="3625850" y="5219700"/>
          <p14:tracePt t="78360" x="3625850" y="5251450"/>
          <p14:tracePt t="78364" x="3625850" y="5283200"/>
          <p14:tracePt t="78377" x="3632200" y="5302250"/>
          <p14:tracePt t="78394" x="3663950" y="5353050"/>
          <p14:tracePt t="78411" x="3702050" y="5378450"/>
          <p14:tracePt t="78428" x="3721100" y="5397500"/>
          <p14:tracePt t="78446" x="3733800" y="5397500"/>
          <p14:tracePt t="78461" x="3752850" y="5397500"/>
          <p14:tracePt t="78477" x="3784600" y="5391150"/>
          <p14:tracePt t="78494" x="3797300" y="5372100"/>
          <p14:tracePt t="78510" x="3816350" y="5346700"/>
          <p14:tracePt t="78527" x="3822700" y="5314950"/>
          <p14:tracePt t="78543" x="3822700" y="5264150"/>
          <p14:tracePt t="78560" x="3822700" y="5219700"/>
          <p14:tracePt t="78577" x="3810000" y="5181600"/>
          <p14:tracePt t="78579" x="3803650" y="5168900"/>
          <p14:tracePt t="78593" x="3784600" y="5149850"/>
          <p14:tracePt t="78610" x="3759200" y="5130800"/>
          <p14:tracePt t="78627" x="3740150" y="5118100"/>
          <p14:tracePt t="78644" x="3727450" y="5118100"/>
          <p14:tracePt t="78660" x="3721100" y="5118100"/>
          <p14:tracePt t="78677" x="3708400" y="5118100"/>
          <p14:tracePt t="78693" x="3702050" y="5130800"/>
          <p14:tracePt t="78710" x="3689350" y="5156200"/>
          <p14:tracePt t="78727" x="3683000" y="5175250"/>
          <p14:tracePt t="78743" x="3683000" y="5200650"/>
          <p14:tracePt t="78760" x="3683000" y="5213350"/>
          <p14:tracePt t="78777" x="3683000" y="5219700"/>
          <p14:tracePt t="78793" x="3683000" y="5232400"/>
          <p14:tracePt t="78810" x="3708400" y="5238750"/>
          <p14:tracePt t="78827" x="3746500" y="5238750"/>
          <p14:tracePt t="78843" x="3784600" y="5238750"/>
          <p14:tracePt t="78860" x="3810000" y="5226050"/>
          <p14:tracePt t="78877" x="3822700" y="5219700"/>
          <p14:tracePt t="78894" x="3835400" y="5194300"/>
          <p14:tracePt t="78910" x="3835400" y="5187950"/>
          <p14:tracePt t="78927" x="3835400" y="5168900"/>
          <p14:tracePt t="78944" x="3835400" y="5149850"/>
          <p14:tracePt t="78947" x="3822700" y="5143500"/>
          <p14:tracePt t="78960" x="3816350" y="5137150"/>
          <p14:tracePt t="78977" x="3790950" y="5124450"/>
          <p14:tracePt t="78993" x="3765550" y="5124450"/>
          <p14:tracePt t="79010" x="3752850" y="5124450"/>
          <p14:tracePt t="79027" x="3746500" y="5130800"/>
          <p14:tracePt t="79043" x="3733800" y="5162550"/>
          <p14:tracePt t="79060" x="3721100" y="5194300"/>
          <p14:tracePt t="79076" x="3721100" y="5232400"/>
          <p14:tracePt t="79093" x="3727450" y="5270500"/>
          <p14:tracePt t="79110" x="3752850" y="5302250"/>
          <p14:tracePt t="79127" x="3784600" y="5327650"/>
          <p14:tracePt t="79144" x="3829050" y="5334000"/>
          <p14:tracePt t="79160" x="3848100" y="5340350"/>
          <p14:tracePt t="79177" x="3873500" y="5340350"/>
          <p14:tracePt t="79194" x="3892550" y="5321300"/>
          <p14:tracePt t="79210" x="3892550" y="5289550"/>
          <p14:tracePt t="79227" x="3892550" y="5251450"/>
          <p14:tracePt t="79243" x="3879850" y="5226050"/>
          <p14:tracePt t="79260" x="3854450" y="5200650"/>
          <p14:tracePt t="79276" x="3835400" y="5194300"/>
          <p14:tracePt t="79293" x="3822700" y="5187950"/>
          <p14:tracePt t="79310" x="3803650" y="5187950"/>
          <p14:tracePt t="79326" x="3790950" y="5194300"/>
          <p14:tracePt t="79343" x="3778250" y="5226050"/>
          <p14:tracePt t="79360" x="3778250" y="5238750"/>
          <p14:tracePt t="79376" x="3778250" y="5257800"/>
          <p14:tracePt t="79393" x="3778250" y="5276850"/>
          <p14:tracePt t="79459" x="3784600" y="5276850"/>
          <p14:tracePt t="79477" x="3784600" y="5264150"/>
          <p14:tracePt t="79485" x="3778250" y="5257800"/>
          <p14:tracePt t="79495" x="3771900" y="5251450"/>
          <p14:tracePt t="79510" x="3765550" y="5238750"/>
          <p14:tracePt t="79526" x="3759200" y="5238750"/>
          <p14:tracePt t="79543" x="3752850" y="5238750"/>
          <p14:tracePt t="79560" x="3740150" y="5238750"/>
          <p14:tracePt t="79576" x="3740150" y="5251450"/>
          <p14:tracePt t="79593" x="3746500" y="5295900"/>
          <p14:tracePt t="79610" x="3771900" y="5314950"/>
          <p14:tracePt t="79626" x="3803650" y="5334000"/>
          <p14:tracePt t="79643" x="3841750" y="5340350"/>
          <p14:tracePt t="79660" x="3867150" y="5340350"/>
          <p14:tracePt t="79677" x="3879850" y="5327650"/>
          <p14:tracePt t="79693" x="3879850" y="5302250"/>
          <p14:tracePt t="79710" x="3873500" y="5264150"/>
          <p14:tracePt t="79727" x="3841750" y="5226050"/>
          <p14:tracePt t="79743" x="3803650" y="5200650"/>
          <p14:tracePt t="79746" x="3790950" y="5194300"/>
          <p14:tracePt t="79760" x="3784600" y="5194300"/>
          <p14:tracePt t="79776" x="3771900" y="5194300"/>
          <p14:tracePt t="79793" x="3752850" y="5207000"/>
          <p14:tracePt t="79810" x="3752850" y="5245100"/>
          <p14:tracePt t="79826" x="3752850" y="5270500"/>
          <p14:tracePt t="79874" x="3752850" y="5276850"/>
          <p14:tracePt t="79938" x="3759200" y="5276850"/>
          <p14:tracePt t="80038" x="3759200" y="5289550"/>
          <p14:tracePt t="80052" x="3771900" y="5295900"/>
          <p14:tracePt t="80071" x="3803650" y="5314950"/>
          <p14:tracePt t="80086" x="3835400" y="5314950"/>
          <p14:tracePt t="80098" x="3860800" y="5314950"/>
          <p14:tracePt t="80110" x="3892550" y="5302250"/>
          <p14:tracePt t="80126" x="3898900" y="5276850"/>
          <p14:tracePt t="80143" x="3898900" y="5257800"/>
          <p14:tracePt t="80160" x="3898900" y="5232400"/>
          <p14:tracePt t="80162" x="3892550" y="5219700"/>
          <p14:tracePt t="80177" x="3879850" y="5213350"/>
          <p14:tracePt t="80193" x="3867150" y="5207000"/>
          <p14:tracePt t="80210" x="3848100" y="5207000"/>
          <p14:tracePt t="80226" x="3841750" y="5219700"/>
          <p14:tracePt t="80243" x="3829050" y="5257800"/>
          <p14:tracePt t="80259" x="3829050" y="5270500"/>
          <p14:tracePt t="80276" x="3829050" y="5283200"/>
          <p14:tracePt t="80309" x="3829050" y="5289550"/>
          <p14:tracePt t="80379" x="3835400" y="5289550"/>
          <p14:tracePt t="80434" x="0" y="0"/>
        </p14:tracePtLst>
        <p14:tracePtLst>
          <p14:tracePt t="81344" x="4197350" y="5238750"/>
          <p14:tracePt t="81491" x="0" y="0"/>
        </p14:tracePtLst>
        <p14:tracePtLst>
          <p14:tracePt t="81917" x="4425950" y="5270500"/>
          <p14:tracePt t="82067" x="0" y="0"/>
        </p14:tracePtLst>
        <p14:tracePtLst>
          <p14:tracePt t="82744" x="4540250" y="5168900"/>
          <p14:tracePt t="82761" x="4533900" y="5175250"/>
          <p14:tracePt t="82796" x="4533900" y="5181600"/>
          <p14:tracePt t="82811" x="4533900" y="5187950"/>
          <p14:tracePt t="82820" x="4533900" y="5194300"/>
          <p14:tracePt t="82837" x="4533900" y="5207000"/>
          <p14:tracePt t="82843" x="4533900" y="5219700"/>
          <p14:tracePt t="82859" x="4533900" y="5238750"/>
          <p14:tracePt t="82875" x="4533900" y="5264150"/>
          <p14:tracePt t="82892" x="4546600" y="5289550"/>
          <p14:tracePt t="82909" x="4552950" y="5308600"/>
          <p14:tracePt t="82926" x="4565650" y="5327650"/>
          <p14:tracePt t="82943" x="4578350" y="5346700"/>
          <p14:tracePt t="82959" x="4584700" y="5353050"/>
          <p14:tracePt t="82976" x="4591050" y="5359400"/>
          <p14:tracePt t="82992" x="4603750" y="5365750"/>
          <p14:tracePt t="83009" x="4610100" y="5365750"/>
          <p14:tracePt t="83028" x="4616450" y="5365750"/>
          <p14:tracePt t="83042" x="4629150" y="5365750"/>
          <p14:tracePt t="83075" x="4635500" y="5365750"/>
          <p14:tracePt t="83092" x="4641850" y="5359400"/>
          <p14:tracePt t="83109" x="4648200" y="5353050"/>
          <p14:tracePt t="83125" x="4654550" y="5346700"/>
          <p14:tracePt t="83142" x="4660900" y="5334000"/>
          <p14:tracePt t="83159" x="4667250" y="5321300"/>
          <p14:tracePt t="83176" x="4667250" y="5308600"/>
          <p14:tracePt t="83192" x="4667250" y="5302250"/>
          <p14:tracePt t="83209" x="4667250" y="5289550"/>
          <p14:tracePt t="83226" x="4667250" y="5276850"/>
          <p14:tracePt t="83242" x="4667250" y="5270500"/>
          <p14:tracePt t="83258" x="4667250" y="5257800"/>
          <p14:tracePt t="83899" x="0" y="0"/>
        </p14:tracePtLst>
        <p14:tracePtLst>
          <p14:tracePt t="85826" x="3727450" y="5245100"/>
          <p14:tracePt t="85834" x="3727450" y="5251450"/>
          <p14:tracePt t="85850" x="3727450" y="5257800"/>
          <p14:tracePt t="85858" x="3727450" y="5264150"/>
          <p14:tracePt t="85874" x="3727450" y="5270500"/>
          <p14:tracePt t="85891" x="3727450" y="5276850"/>
          <p14:tracePt t="85907" x="3727450" y="5289550"/>
          <p14:tracePt t="85924" x="3740150" y="5302250"/>
          <p14:tracePt t="85941" x="3771900" y="5314950"/>
          <p14:tracePt t="85958" x="3803650" y="5327650"/>
          <p14:tracePt t="85974" x="3867150" y="5340350"/>
          <p14:tracePt t="85991" x="3956050" y="5359400"/>
          <p14:tracePt t="86008" x="4032250" y="5359400"/>
          <p14:tracePt t="86024" x="4083050" y="5359400"/>
          <p14:tracePt t="86041" x="4114800" y="5359400"/>
          <p14:tracePt t="86057" x="4133850" y="5353050"/>
          <p14:tracePt t="86074" x="4140200" y="5346700"/>
          <p14:tracePt t="86091" x="4140200" y="5340350"/>
          <p14:tracePt t="86107" x="4140200" y="5327650"/>
          <p14:tracePt t="86124" x="4140200" y="5308600"/>
          <p14:tracePt t="86141" x="4140200" y="5283200"/>
          <p14:tracePt t="86157" x="4133850" y="5257800"/>
          <p14:tracePt t="86174" x="4121150" y="5232400"/>
          <p14:tracePt t="86191" x="4095750" y="5207000"/>
          <p14:tracePt t="86208" x="4044950" y="5168900"/>
          <p14:tracePt t="86224" x="3987800" y="5130800"/>
          <p14:tracePt t="86241" x="3924300" y="5105400"/>
          <p14:tracePt t="86242" x="3898900" y="5092700"/>
          <p14:tracePt t="86258" x="3835400" y="5067300"/>
          <p14:tracePt t="86274" x="3790950" y="5054600"/>
          <p14:tracePt t="86291" x="3752850" y="5054600"/>
          <p14:tracePt t="86307" x="3721100" y="5054600"/>
          <p14:tracePt t="86324" x="3695700" y="5054600"/>
          <p14:tracePt t="86341" x="3670300" y="5067300"/>
          <p14:tracePt t="86357" x="3651250" y="5092700"/>
          <p14:tracePt t="86374" x="3632200" y="5124450"/>
          <p14:tracePt t="86391" x="3613150" y="5162550"/>
          <p14:tracePt t="86407" x="3600450" y="5200650"/>
          <p14:tracePt t="86424" x="3587750" y="5251450"/>
          <p14:tracePt t="86427" x="3587750" y="5264150"/>
          <p14:tracePt t="86442" x="3587750" y="5276850"/>
          <p14:tracePt t="86444" x="3587750" y="5302250"/>
          <p14:tracePt t="86458" x="3587750" y="5334000"/>
          <p14:tracePt t="86474" x="3594100" y="5372100"/>
          <p14:tracePt t="86491" x="3613150" y="5391150"/>
          <p14:tracePt t="86508" x="3638550" y="5416550"/>
          <p14:tracePt t="86524" x="3683000" y="5429250"/>
          <p14:tracePt t="86541" x="3752850" y="5441950"/>
          <p14:tracePt t="86557" x="3829050" y="5441950"/>
          <p14:tracePt t="86574" x="3905250" y="5441950"/>
          <p14:tracePt t="86591" x="3956050" y="5435600"/>
          <p14:tracePt t="86607" x="3975100" y="5422900"/>
          <p14:tracePt t="86610" x="3981450" y="5410200"/>
          <p14:tracePt t="86624" x="3981450" y="5397500"/>
          <p14:tracePt t="86641" x="3981450" y="5365750"/>
          <p14:tracePt t="86644" x="3981450" y="5340350"/>
          <p14:tracePt t="86658" x="3968750" y="5308600"/>
          <p14:tracePt t="86674" x="3949700" y="5276850"/>
          <p14:tracePt t="86692" x="3911600" y="5251450"/>
          <p14:tracePt t="86708" x="3879850" y="5232400"/>
          <p14:tracePt t="86725" x="3835400" y="5226050"/>
          <p14:tracePt t="86741" x="3810000" y="5226050"/>
          <p14:tracePt t="86758" x="3784600" y="5226050"/>
          <p14:tracePt t="86774" x="3765550" y="5226050"/>
          <p14:tracePt t="86791" x="3759200" y="5245100"/>
          <p14:tracePt t="86807" x="3746500" y="5276850"/>
          <p14:tracePt t="86810" x="3740150" y="5295900"/>
          <p14:tracePt t="86824" x="3740150" y="5302250"/>
          <p14:tracePt t="86841" x="3740150" y="5308600"/>
          <p14:tracePt t="86857" x="3740150" y="5314950"/>
          <p14:tracePt t="86995" x="0" y="0"/>
        </p14:tracePtLst>
        <p14:tracePtLst>
          <p14:tracePt t="87890" x="4591050" y="5257800"/>
          <p14:tracePt t="87899" x="4584700" y="5251450"/>
          <p14:tracePt t="87923" x="4584700" y="5264150"/>
          <p14:tracePt t="87931" x="4584700" y="5270500"/>
          <p14:tracePt t="87940" x="4584700" y="5276850"/>
          <p14:tracePt t="87957" x="4584700" y="5289550"/>
          <p14:tracePt t="87974" x="4584700" y="5295900"/>
          <p14:tracePt t="87990" x="4584700" y="5308600"/>
          <p14:tracePt t="88043" x="4591050" y="5314950"/>
          <p14:tracePt t="88090" x="4597400" y="5314950"/>
          <p14:tracePt t="88116" x="4603750" y="5314950"/>
          <p14:tracePt t="88163" x="4610100" y="5302250"/>
          <p14:tracePt t="88410" x="0" y="0"/>
        </p14:tracePtLst>
        <p14:tracePtLst>
          <p14:tracePt t="89403" x="4267200" y="5346700"/>
          <p14:tracePt t="89538" x="0" y="0"/>
        </p14:tracePtLst>
        <p14:tracePtLst>
          <p14:tracePt t="89946" x="4381500" y="5321300"/>
          <p14:tracePt t="90051" x="0" y="0"/>
        </p14:tracePtLst>
        <p14:tracePtLst>
          <p14:tracePt t="90386" x="4248150" y="5321300"/>
          <p14:tracePt t="90499" x="0" y="0"/>
        </p14:tracePtLst>
        <p14:tracePtLst>
          <p14:tracePt t="90820" x="4445000" y="5321300"/>
          <p14:tracePt t="90932" x="0" y="0"/>
        </p14:tracePtLst>
        <p14:tracePtLst>
          <p14:tracePt t="91447" x="3968750" y="5168900"/>
          <p14:tracePt t="91456" x="3968750" y="5175250"/>
          <p14:tracePt t="91474" x="3968750" y="5194300"/>
          <p14:tracePt t="91489" x="3968750" y="5219700"/>
          <p14:tracePt t="91506" x="3968750" y="5251450"/>
          <p14:tracePt t="91523" x="3968750" y="5276850"/>
          <p14:tracePt t="91540" x="3987800" y="5308600"/>
          <p14:tracePt t="91556" x="4019550" y="5327650"/>
          <p14:tracePt t="91572" x="4076700" y="5359400"/>
          <p14:tracePt t="91589" x="4165600" y="5378450"/>
          <p14:tracePt t="91606" x="4267200" y="5403850"/>
          <p14:tracePt t="91623" x="4337050" y="5403850"/>
          <p14:tracePt t="91639" x="4368800" y="5403850"/>
          <p14:tracePt t="91656" x="4375150" y="5403850"/>
          <p14:tracePt t="91672" x="4387850" y="5403850"/>
          <p14:tracePt t="91689" x="4400550" y="5378450"/>
          <p14:tracePt t="91706" x="4406900" y="5359400"/>
          <p14:tracePt t="91723" x="4413250" y="5334000"/>
          <p14:tracePt t="91739" x="4413250" y="5321300"/>
          <p14:tracePt t="91756" x="4413250" y="5314950"/>
          <p14:tracePt t="91778" x="4413250" y="5308600"/>
          <p14:tracePt t="91906" x="0" y="0"/>
        </p14:tracePtLst>
        <p14:tracePtLst>
          <p14:tracePt t="92581" x="4032250" y="5111750"/>
          <p14:tracePt t="92598" x="4025900" y="5124450"/>
          <p14:tracePt t="92616" x="4019550" y="5124450"/>
          <p14:tracePt t="92619" x="4019550" y="5130800"/>
          <p14:tracePt t="92630" x="4013200" y="5143500"/>
          <p14:tracePt t="92640" x="4013200" y="5149850"/>
          <p14:tracePt t="92655" x="4006850" y="5168900"/>
          <p14:tracePt t="92672" x="4006850" y="5187950"/>
          <p14:tracePt t="92673" x="4006850" y="5194300"/>
          <p14:tracePt t="92689" x="4006850" y="5207000"/>
          <p14:tracePt t="92705" x="4006850" y="5238750"/>
          <p14:tracePt t="92723" x="4006850" y="5245100"/>
          <p14:tracePt t="92739" x="4006850" y="5257800"/>
          <p14:tracePt t="92756" x="4006850" y="5276850"/>
          <p14:tracePt t="92772" x="4019550" y="5295900"/>
          <p14:tracePt t="92789" x="4038600" y="5308600"/>
          <p14:tracePt t="92805" x="4076700" y="5327650"/>
          <p14:tracePt t="92822" x="4114800" y="5346700"/>
          <p14:tracePt t="92839" x="4152900" y="5359400"/>
          <p14:tracePt t="92855" x="4191000" y="5365750"/>
          <p14:tracePt t="92872" x="4222750" y="5365750"/>
          <p14:tracePt t="92889" x="4254500" y="5365750"/>
          <p14:tracePt t="92905" x="4286250" y="5365750"/>
          <p14:tracePt t="92922" x="4292600" y="5365750"/>
          <p14:tracePt t="92938" x="4305300" y="5365750"/>
          <p14:tracePt t="92955" x="4311650" y="5346700"/>
          <p14:tracePt t="92972" x="4318000" y="5321300"/>
          <p14:tracePt t="92989" x="4318000" y="5302250"/>
          <p14:tracePt t="93006" x="4318000" y="5283200"/>
          <p14:tracePt t="93022" x="4311650" y="5245100"/>
          <p14:tracePt t="93038" x="4311650" y="5219700"/>
          <p14:tracePt t="93055" x="4292600" y="5200650"/>
          <p14:tracePt t="93072" x="4279900" y="5175250"/>
          <p14:tracePt t="93088" x="4260850" y="5162550"/>
          <p14:tracePt t="93105" x="4241800" y="5149850"/>
          <p14:tracePt t="93122" x="4235450" y="5143500"/>
          <p14:tracePt t="93138" x="4229100" y="5143500"/>
          <p14:tracePt t="93171" x="4222750" y="5143500"/>
          <p14:tracePt t="93178" x="4216400" y="5143500"/>
          <p14:tracePt t="93202" x="4203700" y="5143500"/>
          <p14:tracePt t="93228" x="4197350" y="5143500"/>
          <p14:tracePt t="93587" x="0" y="0"/>
        </p14:tracePtLst>
        <p14:tracePtLst>
          <p14:tracePt t="95839" x="1460500" y="5334000"/>
          <p14:tracePt t="95869" x="1466850" y="5334000"/>
          <p14:tracePt t="95886" x="1517650" y="5346700"/>
          <p14:tracePt t="95900" x="1606550" y="5359400"/>
          <p14:tracePt t="95914" x="1657350" y="5372100"/>
          <p14:tracePt t="95924" x="1758950" y="5384800"/>
          <p14:tracePt t="95938" x="1847850" y="5397500"/>
          <p14:tracePt t="95954" x="1924050" y="5416550"/>
          <p14:tracePt t="95971" x="1993900" y="5429250"/>
          <p14:tracePt t="95988" x="2082800" y="5441950"/>
          <p14:tracePt t="96005" x="2190750" y="5448300"/>
          <p14:tracePt t="96021" x="2317750" y="5448300"/>
          <p14:tracePt t="96038" x="2413000" y="5448300"/>
          <p14:tracePt t="96055" x="2457450" y="5448300"/>
          <p14:tracePt t="96071" x="2470150" y="5448300"/>
          <p14:tracePt t="96434" x="0" y="0"/>
        </p14:tracePtLst>
        <p14:tracePtLst>
          <p14:tracePt t="97589" x="2114550" y="5149850"/>
          <p14:tracePt t="97620" x="2108200" y="5149850"/>
          <p14:tracePt t="97637" x="2108200" y="5162550"/>
          <p14:tracePt t="97662" x="2114550" y="5181600"/>
          <p14:tracePt t="97678" x="2127250" y="5194300"/>
          <p14:tracePt t="97694" x="2133600" y="5219700"/>
          <p14:tracePt t="97707" x="2146300" y="5251450"/>
          <p14:tracePt t="97720" x="2152650" y="5276850"/>
          <p14:tracePt t="97738" x="2178050" y="5346700"/>
          <p14:tracePt t="97755" x="2190750" y="5378450"/>
          <p14:tracePt t="97771" x="2197100" y="5391150"/>
          <p14:tracePt t="97788" x="2197100" y="5397500"/>
          <p14:tracePt t="97859" x="2203450" y="5403850"/>
          <p14:tracePt t="97884" x="2209800" y="5403850"/>
          <p14:tracePt t="97892" x="2216150" y="5403850"/>
          <p14:tracePt t="97904" x="2228850" y="5403850"/>
          <p14:tracePt t="97920" x="2247900" y="5403850"/>
          <p14:tracePt t="97938" x="2279650" y="5403850"/>
          <p14:tracePt t="97954" x="2292350" y="5403850"/>
          <p14:tracePt t="97970" x="2292350" y="5397500"/>
          <p14:tracePt t="97987" x="2298700" y="5391150"/>
          <p14:tracePt t="98018" x="2298700" y="5384800"/>
          <p14:tracePt t="98026" x="2298700" y="5378450"/>
          <p14:tracePt t="98050" x="2298700" y="5372100"/>
          <p14:tracePt t="98058" x="2298700" y="5365750"/>
          <p14:tracePt t="98074" x="2298700" y="5353050"/>
          <p14:tracePt t="98087" x="2298700" y="5346700"/>
          <p14:tracePt t="98103" x="2292350" y="5340350"/>
          <p14:tracePt t="98120" x="2286000" y="5327650"/>
          <p14:tracePt t="98146" x="2279650" y="5314950"/>
          <p14:tracePt t="98178" x="2279650" y="5308600"/>
          <p14:tracePt t="98186" x="2279650" y="5295900"/>
          <p14:tracePt t="98202" x="2279650" y="5283200"/>
          <p14:tracePt t="98210" x="2279650" y="5276850"/>
          <p14:tracePt t="98226" x="2279650" y="5264150"/>
          <p14:tracePt t="98237" x="2279650" y="5257800"/>
          <p14:tracePt t="98253" x="2279650" y="5251450"/>
          <p14:tracePt t="98270" x="2279650" y="5245100"/>
          <p14:tracePt t="98298" x="2279650" y="5238750"/>
          <p14:tracePt t="98522" x="0" y="0"/>
        </p14:tracePtLst>
        <p14:tracePtLst>
          <p14:tracePt t="98981" x="1295400" y="5175250"/>
          <p14:tracePt t="99053" x="1295400" y="5187950"/>
          <p14:tracePt t="99063" x="1301750" y="5200650"/>
          <p14:tracePt t="99074" x="1308100" y="5213350"/>
          <p14:tracePt t="99087" x="1327150" y="5245100"/>
          <p14:tracePt t="99103" x="1365250" y="5283200"/>
          <p14:tracePt t="99107" x="1377950" y="5302250"/>
          <p14:tracePt t="99120" x="1397000" y="5321300"/>
          <p14:tracePt t="99137" x="1447800" y="5353050"/>
          <p14:tracePt t="99141" x="1479550" y="5365750"/>
          <p14:tracePt t="99154" x="1517650" y="5391150"/>
          <p14:tracePt t="99170" x="1555750" y="5403850"/>
          <p14:tracePt t="99187" x="1568450" y="5403850"/>
          <p14:tracePt t="99203" x="1587500" y="5403850"/>
          <p14:tracePt t="99220" x="1619250" y="5403850"/>
          <p14:tracePt t="99236" x="1625600" y="5397500"/>
          <p14:tracePt t="99253" x="1644650" y="5372100"/>
          <p14:tracePt t="99270" x="1651000" y="5346700"/>
          <p14:tracePt t="99287" x="1657350" y="5314950"/>
          <p14:tracePt t="99290" x="1657350" y="5308600"/>
          <p14:tracePt t="99304" x="1657350" y="5295900"/>
          <p14:tracePt t="99320" x="1657350" y="5276850"/>
          <p14:tracePt t="99336" x="1657350" y="5270500"/>
          <p14:tracePt t="99353" x="1657350" y="5251450"/>
          <p14:tracePt t="99483" x="1651000" y="5264150"/>
          <p14:tracePt t="99490" x="1651000" y="5276850"/>
          <p14:tracePt t="99504" x="1644650" y="5295900"/>
          <p14:tracePt t="99520" x="1644650" y="5327650"/>
          <p14:tracePt t="99524" x="1644650" y="5334000"/>
          <p14:tracePt t="99537" x="1644650" y="5346700"/>
          <p14:tracePt t="99539" x="1644650" y="5353050"/>
          <p14:tracePt t="99555" x="1644650" y="5365750"/>
          <p14:tracePt t="99570" x="1651000" y="5372100"/>
          <p14:tracePt t="99587" x="1657350" y="5372100"/>
          <p14:tracePt t="99603" x="1676400" y="5372100"/>
          <p14:tracePt t="99620" x="1708150" y="5372100"/>
          <p14:tracePt t="99636" x="1733550" y="5346700"/>
          <p14:tracePt t="99653" x="1758950" y="5327650"/>
          <p14:tracePt t="99669" x="1771650" y="5302250"/>
          <p14:tracePt t="99686" x="1771650" y="5289550"/>
          <p14:tracePt t="99703" x="1771650" y="5276850"/>
          <p14:tracePt t="99820" x="1771650" y="5283200"/>
          <p14:tracePt t="99826" x="1771650" y="5289550"/>
          <p14:tracePt t="99842" x="1771650" y="5295900"/>
          <p14:tracePt t="100202" x="0" y="0"/>
        </p14:tracePtLst>
        <p14:tracePtLst>
          <p14:tracePt t="100604" x="1581150" y="5118100"/>
          <p14:tracePt t="100627" x="1581150" y="5124450"/>
          <p14:tracePt t="100637" x="1581150" y="5130800"/>
          <p14:tracePt t="100653" x="1581150" y="5162550"/>
          <p14:tracePt t="100669" x="1581150" y="5200650"/>
          <p14:tracePt t="100686" x="1587500" y="5251450"/>
          <p14:tracePt t="100703" x="1600200" y="5289550"/>
          <p14:tracePt t="100719" x="1612900" y="5321300"/>
          <p14:tracePt t="100736" x="1619250" y="5340350"/>
          <p14:tracePt t="100753" x="1644650" y="5372100"/>
          <p14:tracePt t="100755" x="1663700" y="5384800"/>
          <p14:tracePt t="100770" x="1689100" y="5403850"/>
          <p14:tracePt t="100786" x="1714500" y="5410200"/>
          <p14:tracePt t="100803" x="1733550" y="5410200"/>
          <p14:tracePt t="100820" x="1758950" y="5403850"/>
          <p14:tracePt t="100836" x="1778000" y="5378450"/>
          <p14:tracePt t="100853" x="1790700" y="5346700"/>
          <p14:tracePt t="100869" x="1797050" y="5327650"/>
          <p14:tracePt t="100886" x="1797050" y="5308600"/>
          <p14:tracePt t="100903" x="1797050" y="5295900"/>
          <p14:tracePt t="100919" x="1797050" y="5276850"/>
          <p14:tracePt t="101356" x="0" y="0"/>
        </p14:tracePtLst>
        <p14:tracePtLst>
          <p14:tracePt t="102413" x="2578100" y="5156200"/>
          <p14:tracePt t="102554" x="0" y="0"/>
        </p14:tracePtLst>
        <p14:tracePtLst>
          <p14:tracePt t="103165" x="2698750" y="5149850"/>
          <p14:tracePt t="103315" x="0" y="0"/>
        </p14:tracePtLst>
        <p14:tracePtLst>
          <p14:tracePt t="103908" x="2438400" y="5200650"/>
          <p14:tracePt t="103917" x="2432050" y="5207000"/>
          <p14:tracePt t="103931" x="2432050" y="5213350"/>
          <p14:tracePt t="103944" x="2432050" y="5219700"/>
          <p14:tracePt t="103957" x="2432050" y="5245100"/>
          <p14:tracePt t="103969" x="2432050" y="5251450"/>
          <p14:tracePt t="103986" x="2432050" y="5276850"/>
          <p14:tracePt t="104002" x="2432050" y="5283200"/>
          <p14:tracePt t="104019" x="2438400" y="5308600"/>
          <p14:tracePt t="104036" x="2444750" y="5314950"/>
          <p14:tracePt t="104053" x="2451100" y="5327650"/>
          <p14:tracePt t="104068" x="2457450" y="5334000"/>
          <p14:tracePt t="104102" x="2463800" y="5334000"/>
          <p14:tracePt t="104119" x="2470150" y="5340350"/>
          <p14:tracePt t="104135" x="2476500" y="5340350"/>
          <p14:tracePt t="104151" x="2482850" y="5340350"/>
          <p14:tracePt t="104168" x="2489200" y="5340350"/>
          <p14:tracePt t="104185" x="2495550" y="5340350"/>
          <p14:tracePt t="104201" x="2508250" y="5334000"/>
          <p14:tracePt t="104218" x="2514600" y="5321300"/>
          <p14:tracePt t="104235" x="2514600" y="5302250"/>
          <p14:tracePt t="104251" x="2514600" y="5295900"/>
          <p14:tracePt t="104268" x="2514600" y="5283200"/>
          <p14:tracePt t="104306" x="2520950" y="5276850"/>
          <p14:tracePt t="104986" x="0" y="0"/>
        </p14:tracePtLst>
        <p14:tracePtLst>
          <p14:tracePt t="105802" x="1454150" y="5359400"/>
          <p14:tracePt t="105858" x="1454150" y="5365750"/>
          <p14:tracePt t="105886" x="1473200" y="5372100"/>
          <p14:tracePt t="105897" x="1485900" y="5372100"/>
          <p14:tracePt t="105909" x="1549400" y="5384800"/>
          <p14:tracePt t="105917" x="1581150" y="5384800"/>
          <p14:tracePt t="105934" x="1708150" y="5384800"/>
          <p14:tracePt t="105951" x="1866900" y="5384800"/>
          <p14:tracePt t="105954" x="1962150" y="5384800"/>
          <p14:tracePt t="105967" x="2057400" y="5384800"/>
          <p14:tracePt t="105984" x="2197100" y="5384800"/>
          <p14:tracePt t="106001" x="2273300" y="5384800"/>
          <p14:tracePt t="106003" x="2286000" y="5384800"/>
          <p14:tracePt t="106018" x="2305050" y="5384800"/>
          <p14:tracePt t="106043" x="2311400" y="5384800"/>
          <p14:tracePt t="106058" x="2324100" y="5391150"/>
          <p14:tracePt t="106084" x="2336800" y="5391150"/>
          <p14:tracePt t="106091" x="2343150" y="5391150"/>
          <p14:tracePt t="106106" x="2349500" y="5391150"/>
          <p14:tracePt t="106117" x="2355850" y="5391150"/>
          <p14:tracePt t="106134" x="2362200" y="5391150"/>
          <p14:tracePt t="106155" x="2368550" y="5397500"/>
          <p14:tracePt t="106180" x="2374900" y="5397500"/>
          <p14:tracePt t="106187" x="2381250" y="5397500"/>
          <p14:tracePt t="106203" x="2393950" y="5397500"/>
          <p14:tracePt t="106218" x="2406650" y="5397500"/>
          <p14:tracePt t="106234" x="2419350" y="5397500"/>
          <p14:tracePt t="106251" x="2425700" y="5397500"/>
          <p14:tracePt t="106499" x="0" y="0"/>
        </p14:tracePtLst>
        <p14:tracePtLst>
          <p14:tracePt t="107141" x="3276600" y="5334000"/>
          <p14:tracePt t="107238" x="3289300" y="5334000"/>
          <p14:tracePt t="107255" x="3340100" y="5334000"/>
          <p14:tracePt t="107267" x="3435350" y="5334000"/>
          <p14:tracePt t="107285" x="3549650" y="5334000"/>
          <p14:tracePt t="107301" x="3708400" y="5334000"/>
          <p14:tracePt t="107317" x="3879850" y="5334000"/>
          <p14:tracePt t="107334" x="4070350" y="5334000"/>
          <p14:tracePt t="107350" x="4235450" y="5334000"/>
          <p14:tracePt t="107367" x="4394200" y="5334000"/>
          <p14:tracePt t="107384" x="4502150" y="5334000"/>
          <p14:tracePt t="107387" x="4546600" y="5334000"/>
          <p14:tracePt t="107400" x="4578350" y="5334000"/>
          <p14:tracePt t="107417" x="4616450" y="5334000"/>
          <p14:tracePt t="107418" x="4635500" y="5334000"/>
          <p14:tracePt t="107434" x="4648200" y="5334000"/>
          <p14:tracePt t="107730" x="0" y="0"/>
        </p14:tracePtLst>
        <p14:tracePtLst>
          <p14:tracePt t="108219" x="3492500" y="5346700"/>
          <p14:tracePt t="108277" x="3511550" y="5346700"/>
          <p14:tracePt t="108285" x="3543300" y="5346700"/>
          <p14:tracePt t="108301" x="3657600" y="5346700"/>
          <p14:tracePt t="108317" x="3816350" y="5346700"/>
          <p14:tracePt t="108333" x="4006850" y="5346700"/>
          <p14:tracePt t="108351" x="4216400" y="5346700"/>
          <p14:tracePt t="108367" x="4394200" y="5346700"/>
          <p14:tracePt t="108383" x="4540250" y="5346700"/>
          <p14:tracePt t="108400" x="4641850" y="5346700"/>
          <p14:tracePt t="108417" x="4699000" y="5346700"/>
          <p14:tracePt t="108419" x="4718050" y="5346700"/>
          <p14:tracePt t="108433" x="4756150" y="5346700"/>
          <p14:tracePt t="108450" x="4775200" y="5346700"/>
          <p14:tracePt t="108467" x="4781550" y="5346700"/>
          <p14:tracePt t="108483" x="4787900" y="5346700"/>
          <p14:tracePt t="108675" x="0" y="0"/>
        </p14:tracePtLst>
        <p14:tracePtLst>
          <p14:tracePt t="111670" x="1327150" y="5861050"/>
          <p14:tracePt t="111714" x="1333500" y="5861050"/>
          <p14:tracePt t="111726" x="1346200" y="5861050"/>
          <p14:tracePt t="111733" x="1371600" y="5861050"/>
          <p14:tracePt t="111749" x="1435100" y="5861050"/>
          <p14:tracePt t="111766" x="1555750" y="5861050"/>
          <p14:tracePt t="111782" x="1689100" y="5861050"/>
          <p14:tracePt t="111799" x="1860550" y="5861050"/>
          <p14:tracePt t="111816" x="2019300" y="5861050"/>
          <p14:tracePt t="111819" x="2089150" y="5861050"/>
          <p14:tracePt t="111833" x="2152650" y="5861050"/>
          <p14:tracePt t="111850" x="2273300" y="5861050"/>
          <p14:tracePt t="111852" x="2317750" y="5861050"/>
          <p14:tracePt t="111866" x="2400300" y="5861050"/>
          <p14:tracePt t="111883" x="2476500" y="5861050"/>
          <p14:tracePt t="111899" x="2546350" y="5861050"/>
          <p14:tracePt t="111916" x="2590800" y="5861050"/>
          <p14:tracePt t="111932" x="2616200" y="5861050"/>
          <p14:tracePt t="111949" x="2628900" y="5861050"/>
          <p14:tracePt t="111965" x="2635250" y="5861050"/>
          <p14:tracePt t="111982" x="2647950" y="5861050"/>
          <p14:tracePt t="111999" x="2660650" y="5861050"/>
          <p14:tracePt t="112016" x="2667000" y="5861050"/>
          <p14:tracePt t="112032" x="2679700" y="5861050"/>
          <p14:tracePt t="112059" x="2686050" y="5861050"/>
          <p14:tracePt t="112090" x="2692400" y="5861050"/>
          <p14:tracePt t="112148" x="2698750" y="5861050"/>
          <p14:tracePt t="112165" x="2705100" y="5861050"/>
          <p14:tracePt t="112172" x="2711450" y="5861050"/>
          <p14:tracePt t="112182" x="2724150" y="5861050"/>
          <p14:tracePt t="112199" x="2781300" y="5861050"/>
          <p14:tracePt t="112215" x="2876550" y="5861050"/>
          <p14:tracePt t="112219" x="2940050" y="5861050"/>
          <p14:tracePt t="112232" x="3003550" y="5861050"/>
          <p14:tracePt t="112249" x="3117850" y="5861050"/>
          <p14:tracePt t="112251" x="3175000" y="5861050"/>
          <p14:tracePt t="112266" x="3270250" y="5861050"/>
          <p14:tracePt t="112282" x="3327400" y="5861050"/>
          <p14:tracePt t="112299" x="3352800" y="5861050"/>
          <p14:tracePt t="112316" x="3365500" y="5861050"/>
          <p14:tracePt t="112333" x="3378200" y="5861050"/>
          <p14:tracePt t="112349" x="3384550" y="5861050"/>
          <p14:tracePt t="112379" x="3390900" y="5861050"/>
          <p14:tracePt t="112572" x="0" y="0"/>
        </p14:tracePtLst>
        <p14:tracePtLst>
          <p14:tracePt t="113100" x="1435100" y="5880100"/>
          <p14:tracePt t="113179" x="1447800" y="5880100"/>
          <p14:tracePt t="113189" x="1473200" y="5880100"/>
          <p14:tracePt t="113200" x="1504950" y="5880100"/>
          <p14:tracePt t="113215" x="1619250" y="5880100"/>
          <p14:tracePt t="113232" x="1758950" y="5880100"/>
          <p14:tracePt t="113248" x="1936750" y="5880100"/>
          <p14:tracePt t="113265" x="2241550" y="5880100"/>
          <p14:tracePt t="113282" x="2451100" y="5880100"/>
          <p14:tracePt t="113298" x="2660650" y="5880100"/>
          <p14:tracePt t="113316" x="2838450" y="5880100"/>
          <p14:tracePt t="113332" x="2978150" y="5880100"/>
          <p14:tracePt t="113349" x="3098800" y="5880100"/>
          <p14:tracePt t="113365" x="3175000" y="5880100"/>
          <p14:tracePt t="113382" x="3225800" y="5880100"/>
          <p14:tracePt t="113399" x="3257550" y="5880100"/>
          <p14:tracePt t="113415" x="3263900" y="5880100"/>
          <p14:tracePt t="113756" x="0" y="0"/>
        </p14:tracePtLst>
        <p14:tracePtLst>
          <p14:tracePt t="114075" x="2495550" y="5873750"/>
          <p14:tracePt t="114122" x="2501900" y="5873750"/>
          <p14:tracePt t="114132" x="2527300" y="5873750"/>
          <p14:tracePt t="114138" x="2559050" y="5873750"/>
          <p14:tracePt t="114148" x="2609850" y="5873750"/>
          <p14:tracePt t="114165" x="2749550" y="5873750"/>
          <p14:tracePt t="114181" x="2927350" y="5873750"/>
          <p14:tracePt t="114198" x="3117850" y="5873750"/>
          <p14:tracePt t="114215" x="3295650" y="5873750"/>
          <p14:tracePt t="114231" x="3441700" y="5873750"/>
          <p14:tracePt t="114248" x="3568700" y="5873750"/>
          <p14:tracePt t="114251" x="3625850" y="5873750"/>
          <p14:tracePt t="114265" x="3676650" y="5873750"/>
          <p14:tracePt t="114282" x="3778250" y="5873750"/>
          <p14:tracePt t="114298" x="3816350" y="5873750"/>
          <p14:tracePt t="114315" x="3841750" y="5873750"/>
          <p14:tracePt t="114332" x="3860800" y="5873750"/>
          <p14:tracePt t="114387" x="3867150" y="5873750"/>
          <p14:tracePt t="114931" x="0" y="0"/>
        </p14:tracePtLst>
        <p14:tracePtLst>
          <p14:tracePt t="116997" x="1962150" y="1593850"/>
          <p14:tracePt t="117013" x="1974850" y="1600200"/>
          <p14:tracePt t="117026" x="2025650" y="1606550"/>
          <p14:tracePt t="117042" x="2127250" y="1625600"/>
          <p14:tracePt t="117051" x="2203450" y="1644650"/>
          <p14:tracePt t="117064" x="2286000" y="1651000"/>
          <p14:tracePt t="117081" x="2489200" y="1651000"/>
          <p14:tracePt t="117083" x="2603500" y="1651000"/>
          <p14:tracePt t="117098" x="2844800" y="1651000"/>
          <p14:tracePt t="117115" x="3054350" y="1651000"/>
          <p14:tracePt t="117131" x="3162300" y="1651000"/>
          <p14:tracePt t="117147" x="3206750" y="1651000"/>
          <p14:tracePt t="117164" x="3213100" y="1651000"/>
          <p14:tracePt t="117250" x="0" y="0"/>
        </p14:tracePtLst>
        <p14:tracePtLst>
          <p14:tracePt t="117843" x="1612900" y="2565400"/>
          <p14:tracePt t="117891" x="1612900" y="2571750"/>
          <p14:tracePt t="117899" x="1625600" y="2571750"/>
          <p14:tracePt t="117914" x="1720850" y="2571750"/>
          <p14:tracePt t="117931" x="1911350" y="2571750"/>
          <p14:tracePt t="117947" x="2190750" y="2571750"/>
          <p14:tracePt t="117963" x="2559050" y="2571750"/>
          <p14:tracePt t="117980" x="2946400" y="2571750"/>
          <p14:tracePt t="117997" x="3276600" y="2571750"/>
          <p14:tracePt t="118013" x="3486150" y="2571750"/>
          <p14:tracePt t="118030" x="3600450" y="2571750"/>
          <p14:tracePt t="118047" x="3644900" y="2578100"/>
          <p14:tracePt t="118063" x="3657600" y="2578100"/>
          <p14:tracePt t="118154" x="0" y="0"/>
        </p14:tracePtLst>
        <p14:tracePtLst>
          <p14:tracePt t="119099" x="1365250" y="3429000"/>
          <p14:tracePt t="119139" x="1371600" y="3435350"/>
          <p14:tracePt t="119149" x="1384300" y="3435350"/>
          <p14:tracePt t="119163" x="1485900" y="3435350"/>
          <p14:tracePt t="119180" x="1695450" y="3435350"/>
          <p14:tracePt t="119196" x="2038350" y="3435350"/>
          <p14:tracePt t="119213" x="2444750" y="3435350"/>
          <p14:tracePt t="119230" x="2736850" y="3435350"/>
          <p14:tracePt t="119246" x="2895600" y="3435350"/>
          <p14:tracePt t="119263" x="2952750" y="3435350"/>
          <p14:tracePt t="119280" x="2971800" y="3435350"/>
          <p14:tracePt t="119315" x="2978150" y="3435350"/>
          <p14:tracePt t="119322" x="2984500" y="3435350"/>
          <p14:tracePt t="119339" x="2990850" y="3435350"/>
          <p14:tracePt t="119476" x="0" y="0"/>
        </p14:tracePtLst>
        <p14:tracePtLst>
          <p14:tracePt t="120423" x="7829550" y="5842000"/>
          <p14:tracePt t="120426" x="7835900" y="5842000"/>
          <p14:tracePt t="120434" x="7842250" y="5842000"/>
          <p14:tracePt t="120446" x="7848600" y="5842000"/>
          <p14:tracePt t="120462" x="7874000" y="5848350"/>
          <p14:tracePt t="120479" x="7912100" y="5854700"/>
          <p14:tracePt t="120496" x="7956550" y="5854700"/>
          <p14:tracePt t="120512" x="8032750" y="5854700"/>
          <p14:tracePt t="120529" x="8229600" y="5854700"/>
          <p14:tracePt t="120546" x="8394700" y="5854700"/>
          <p14:tracePt t="120562" x="8616950" y="5854700"/>
          <p14:tracePt t="120579" x="8858250" y="5854700"/>
          <p14:tracePt t="120596" x="9080500" y="5854700"/>
          <p14:tracePt t="120613" x="9245600" y="5854700"/>
          <p14:tracePt t="120629" x="9353550" y="5854700"/>
          <p14:tracePt t="120646" x="9404350" y="5854700"/>
          <p14:tracePt t="120663" x="9417050" y="5854700"/>
          <p14:tracePt t="120679" x="9429750" y="5861050"/>
          <p14:tracePt t="120882" x="0" y="0"/>
        </p14:tracePtLst>
        <p14:tracePtLst>
          <p14:tracePt t="121836" x="2501900" y="3435350"/>
          <p14:tracePt t="121859" x="2501900" y="3441700"/>
          <p14:tracePt t="121875" x="2527300" y="3448050"/>
          <p14:tracePt t="121887" x="2546350" y="3454400"/>
          <p14:tracePt t="121900" x="2628900" y="3467100"/>
          <p14:tracePt t="121912" x="2679700" y="3473450"/>
          <p14:tracePt t="121929" x="2813050" y="3473450"/>
          <p14:tracePt t="121946" x="2863850" y="3473450"/>
          <p14:tracePt t="121962" x="2876550" y="3473450"/>
          <p14:tracePt t="121979" x="2882900" y="3473450"/>
          <p14:tracePt t="122138" x="0" y="0"/>
        </p14:tracePtLst>
        <p14:tracePtLst>
          <p14:tracePt t="122780" x="2603500" y="3079750"/>
          <p14:tracePt t="122795" x="2597150" y="3105150"/>
          <p14:tracePt t="122812" x="2597150" y="3136900"/>
          <p14:tracePt t="122829" x="2597150" y="3206750"/>
          <p14:tracePt t="122845" x="2597150" y="3282950"/>
          <p14:tracePt t="122863" x="2616200" y="3352800"/>
          <p14:tracePt t="122867" x="2628900" y="3397250"/>
          <p14:tracePt t="122879" x="2641600" y="3429000"/>
          <p14:tracePt t="122896" x="2667000" y="3486150"/>
          <p14:tracePt t="122912" x="2692400" y="3530600"/>
          <p14:tracePt t="122915" x="2705100" y="3536950"/>
          <p14:tracePt t="122929" x="2717800" y="3549650"/>
          <p14:tracePt t="122931" x="2730500" y="3556000"/>
          <p14:tracePt t="122946" x="2736850" y="3562350"/>
          <p14:tracePt t="122963" x="2743200" y="3575050"/>
          <p14:tracePt t="122978" x="2755900" y="3575050"/>
          <p14:tracePt t="122995" x="2762250" y="3575050"/>
          <p14:tracePt t="123012" x="2781300" y="3575050"/>
          <p14:tracePt t="123028" x="2794000" y="3556000"/>
          <p14:tracePt t="123045" x="2806700" y="3517900"/>
          <p14:tracePt t="123062" x="2806700" y="3486150"/>
          <p14:tracePt t="123078" x="2806700" y="3441700"/>
          <p14:tracePt t="123095" x="2806700" y="3390900"/>
          <p14:tracePt t="123112" x="2787650" y="3340100"/>
          <p14:tracePt t="123115" x="2762250" y="3308350"/>
          <p14:tracePt t="123128" x="2743200" y="3282950"/>
          <p14:tracePt t="123145" x="2660650" y="3206750"/>
          <p14:tracePt t="123162" x="2628900" y="3175000"/>
          <p14:tracePt t="123179" x="2622550" y="3168650"/>
          <p14:tracePt t="123242" x="2609850" y="3168650"/>
          <p14:tracePt t="123251" x="2609850" y="3181350"/>
          <p14:tracePt t="123261" x="2609850" y="3194050"/>
          <p14:tracePt t="123278" x="2609850" y="3238500"/>
          <p14:tracePt t="123295" x="2609850" y="3295650"/>
          <p14:tracePt t="123311" x="2616200" y="3359150"/>
          <p14:tracePt t="123328" x="2641600" y="3416300"/>
          <p14:tracePt t="123345" x="2679700" y="3454400"/>
          <p14:tracePt t="123361" x="2724150" y="3473450"/>
          <p14:tracePt t="123378" x="2755900" y="3479800"/>
          <p14:tracePt t="123395" x="2787650" y="3479800"/>
          <p14:tracePt t="123412" x="2825750" y="3479800"/>
          <p14:tracePt t="123428" x="2844800" y="3454400"/>
          <p14:tracePt t="123445" x="2857500" y="3403600"/>
          <p14:tracePt t="123462" x="2857500" y="3352800"/>
          <p14:tracePt t="123478" x="2857500" y="3302000"/>
          <p14:tracePt t="123495" x="2844800" y="3263900"/>
          <p14:tracePt t="123511" x="2832100" y="3238500"/>
          <p14:tracePt t="123528" x="2819400" y="3219450"/>
          <p14:tracePt t="123554" x="2813050" y="3219450"/>
          <p14:tracePt t="123578" x="2800350" y="3225800"/>
          <p14:tracePt t="123586" x="2794000" y="3232150"/>
          <p14:tracePt t="123595" x="2794000" y="3244850"/>
          <p14:tracePt t="123612" x="2794000" y="3282950"/>
          <p14:tracePt t="123628" x="2794000" y="3314700"/>
          <p14:tracePt t="123645" x="2794000" y="3321050"/>
          <p14:tracePt t="123678" x="2794000" y="3327400"/>
          <p14:tracePt t="123695" x="2794000" y="3333750"/>
          <p14:tracePt t="123712" x="2806700" y="3333750"/>
          <p14:tracePt t="123728" x="2819400" y="3327400"/>
          <p14:tracePt t="123730" x="2838450" y="3314700"/>
          <p14:tracePt t="123745" x="2851150" y="3302000"/>
          <p14:tracePt t="123762" x="2857500" y="3251200"/>
          <p14:tracePt t="123778" x="2857500" y="3232150"/>
          <p14:tracePt t="123795" x="2851150" y="3213100"/>
          <p14:tracePt t="123811" x="2844800" y="3200400"/>
          <p14:tracePt t="123828" x="2838450" y="3200400"/>
          <p14:tracePt t="123845" x="2825750" y="3200400"/>
          <p14:tracePt t="123862" x="2787650" y="3206750"/>
          <p14:tracePt t="123878" x="2755900" y="3244850"/>
          <p14:tracePt t="123895" x="2736850" y="3289300"/>
          <p14:tracePt t="123912" x="2730500" y="3314700"/>
          <p14:tracePt t="123928" x="2730500" y="3327400"/>
          <p14:tracePt t="123945" x="2730500" y="3346450"/>
          <p14:tracePt t="123961" x="2730500" y="3352800"/>
          <p14:tracePt t="123994" x="2736850" y="3352800"/>
          <p14:tracePt t="124003" x="2743200" y="3352800"/>
          <p14:tracePt t="124019" x="2762250" y="3352800"/>
          <p14:tracePt t="124028" x="2768600" y="3346450"/>
          <p14:tracePt t="124045" x="2781300" y="3327400"/>
          <p14:tracePt t="124061" x="2781300" y="3314700"/>
          <p14:tracePt t="124078" x="2781300" y="3295650"/>
          <p14:tracePt t="124095" x="2781300" y="3282950"/>
          <p14:tracePt t="124111" x="2781300" y="3276600"/>
          <p14:tracePt t="124290" x="2781300" y="3270250"/>
          <p14:tracePt t="124298" x="2781300" y="3263900"/>
          <p14:tracePt t="124311" x="2768600" y="3257550"/>
          <p14:tracePt t="124328" x="2743200" y="3251200"/>
          <p14:tracePt t="124345" x="2698750" y="3244850"/>
          <p14:tracePt t="124347" x="2679700" y="3244850"/>
          <p14:tracePt t="124362" x="2647950" y="3251200"/>
          <p14:tracePt t="124379" x="2622550" y="3276600"/>
          <p14:tracePt t="124395" x="2616200" y="3289300"/>
          <p14:tracePt t="124412" x="2616200" y="3302000"/>
          <p14:tracePt t="124428" x="2616200" y="3308350"/>
          <p14:tracePt t="124447" x="2622550" y="3327400"/>
          <p14:tracePt t="124450" x="2628900" y="3333750"/>
          <p14:tracePt t="124461" x="2628900" y="3340100"/>
          <p14:tracePt t="124478" x="2654300" y="3346450"/>
          <p14:tracePt t="124495" x="2660650" y="3352800"/>
          <p14:tracePt t="124511" x="2673350" y="3352800"/>
          <p14:tracePt t="124528" x="2679700" y="3352800"/>
          <p14:tracePt t="124544" x="2679700" y="3340100"/>
          <p14:tracePt t="124561" x="2679700" y="3295650"/>
          <p14:tracePt t="124578" x="2673350" y="3282950"/>
          <p14:tracePt t="124682" x="2673350" y="3289300"/>
          <p14:tracePt t="124693" x="2673350" y="3295650"/>
          <p14:tracePt t="125021" x="0" y="0"/>
        </p14:tracePtLst>
        <p14:tracePtLst>
          <p14:tracePt t="126292" x="2762250" y="6413500"/>
          <p14:tracePt t="126365" x="2768600" y="6413500"/>
          <p14:tracePt t="126371" x="2794000" y="6413500"/>
          <p14:tracePt t="126379" x="2832100" y="6413500"/>
          <p14:tracePt t="126395" x="2978150" y="6413500"/>
          <p14:tracePt t="126411" x="3200400" y="6413500"/>
          <p14:tracePt t="126428" x="3441700" y="6413500"/>
          <p14:tracePt t="126445" x="3676650" y="6413500"/>
          <p14:tracePt t="126461" x="3835400" y="6413500"/>
          <p14:tracePt t="126477" x="3924300" y="6413500"/>
          <p14:tracePt t="126494" x="3975100" y="6413500"/>
          <p14:tracePt t="126510" x="4013200" y="6413500"/>
          <p14:tracePt t="126527" x="4064000" y="6413500"/>
          <p14:tracePt t="126544" x="4089400" y="6419850"/>
          <p14:tracePt t="126560" x="4102100" y="6419850"/>
          <p14:tracePt t="126692" x="0" y="0"/>
        </p14:tracePtLst>
        <p14:tracePtLst>
          <p14:tracePt t="127172" x="2781300" y="6388100"/>
          <p14:tracePt t="127277" x="2787650" y="6388100"/>
          <p14:tracePt t="127290" x="2825750" y="6388100"/>
          <p14:tracePt t="127303" x="2857500" y="6388100"/>
          <p14:tracePt t="127317" x="2952750" y="6388100"/>
          <p14:tracePt t="127332" x="3079750" y="6388100"/>
          <p14:tracePt t="127344" x="3155950" y="6388100"/>
          <p14:tracePt t="127360" x="3302000" y="6388100"/>
          <p14:tracePt t="127362" x="3359150" y="6388100"/>
          <p14:tracePt t="127378" x="3454400" y="6388100"/>
          <p14:tracePt t="127395" x="3492500" y="6388100"/>
          <p14:tracePt t="127411" x="3517900" y="6388100"/>
          <p14:tracePt t="127427" x="3530600" y="6388100"/>
          <p14:tracePt t="127445" x="3536950" y="6388100"/>
          <p14:tracePt t="127460" x="3543300" y="6388100"/>
          <p14:tracePt t="127477" x="3549650" y="6388100"/>
          <p14:tracePt t="127493" x="3562350" y="6388100"/>
          <p14:tracePt t="127510" x="3568700" y="6388100"/>
          <p14:tracePt t="127527" x="3581400" y="6388100"/>
          <p14:tracePt t="127543" x="3587750" y="6388100"/>
          <p14:tracePt t="127560" x="3600450" y="6388100"/>
          <p14:tracePt t="127562" x="3613150" y="6388100"/>
          <p14:tracePt t="127577" x="3625850" y="6388100"/>
          <p14:tracePt t="127593" x="3663950" y="6388100"/>
          <p14:tracePt t="127610" x="3714750" y="6388100"/>
          <p14:tracePt t="127627" x="3759200" y="6388100"/>
          <p14:tracePt t="127644" x="3810000" y="6388100"/>
          <p14:tracePt t="127661" x="3848100" y="6388100"/>
          <p14:tracePt t="127677" x="3886200" y="6388100"/>
          <p14:tracePt t="127693" x="3911600" y="6388100"/>
          <p14:tracePt t="127711" x="3930650" y="6388100"/>
          <p14:tracePt t="127727" x="3943350" y="6388100"/>
          <p14:tracePt t="127743" x="3949700" y="6388100"/>
          <p14:tracePt t="127760" x="3956050" y="6388100"/>
          <p14:tracePt t="127777" x="3975100" y="6388100"/>
          <p14:tracePt t="127794" x="3994150" y="6388100"/>
          <p14:tracePt t="127810" x="4000500" y="6388100"/>
          <p14:tracePt t="127827" x="4013200" y="6388100"/>
          <p14:tracePt t="127843" x="4025900" y="6388100"/>
          <p14:tracePt t="127860" x="4032250" y="6388100"/>
          <p14:tracePt t="127877" x="4051300" y="6388100"/>
          <p14:tracePt t="127894" x="4070350" y="6388100"/>
          <p14:tracePt t="127911" x="4108450" y="6388100"/>
          <p14:tracePt t="127927" x="4152900" y="6388100"/>
          <p14:tracePt t="127931" x="4178300" y="6388100"/>
          <p14:tracePt t="127944" x="4197350" y="6388100"/>
          <p14:tracePt t="127961" x="4229100" y="6388100"/>
          <p14:tracePt t="127977" x="4279900" y="6388100"/>
          <p14:tracePt t="127994" x="4305300" y="6388100"/>
          <p14:tracePt t="128010" x="4343400" y="6388100"/>
          <p14:tracePt t="128027" x="4362450" y="6388100"/>
          <p14:tracePt t="128043" x="4381500" y="6388100"/>
          <p14:tracePt t="128060" x="4387850" y="6388100"/>
          <p14:tracePt t="128347" x="0" y="0"/>
        </p14:tracePtLst>
        <p14:tracePtLst>
          <p14:tracePt t="128850" x="2990850" y="6419850"/>
          <p14:tracePt t="128950" x="3009900" y="6419850"/>
          <p14:tracePt t="128955" x="3035300" y="6419850"/>
          <p14:tracePt t="128963" x="3067050" y="6419850"/>
          <p14:tracePt t="128976" x="3105150" y="6419850"/>
          <p14:tracePt t="128993" x="3225800" y="6419850"/>
          <p14:tracePt t="129009" x="3467100" y="6419850"/>
          <p14:tracePt t="129026" x="3638550" y="6419850"/>
          <p14:tracePt t="129043" x="3784600" y="6419850"/>
          <p14:tracePt t="129059" x="3911600" y="6419850"/>
          <p14:tracePt t="129076" x="4019550" y="6419850"/>
          <p14:tracePt t="129093" x="4127500" y="6419850"/>
          <p14:tracePt t="129110" x="4241800" y="6419850"/>
          <p14:tracePt t="129126" x="4381500" y="6419850"/>
          <p14:tracePt t="129143" x="4514850" y="6419850"/>
          <p14:tracePt t="129160" x="4667250" y="6419850"/>
          <p14:tracePt t="129162" x="4737100" y="6419850"/>
          <p14:tracePt t="129176" x="4813300" y="6419850"/>
          <p14:tracePt t="129193" x="4940300" y="6419850"/>
          <p14:tracePt t="129210" x="5124450" y="6419850"/>
          <p14:tracePt t="129226" x="5219700" y="6419850"/>
          <p14:tracePt t="129243" x="5302250" y="6419850"/>
          <p14:tracePt t="129259" x="5391150" y="6419850"/>
          <p14:tracePt t="129276" x="5467350" y="6419850"/>
          <p14:tracePt t="129293" x="5530850" y="6419850"/>
          <p14:tracePt t="129309" x="5594350" y="6419850"/>
          <p14:tracePt t="129326" x="5664200" y="6419850"/>
          <p14:tracePt t="129343" x="5715000" y="6419850"/>
          <p14:tracePt t="129359" x="5772150" y="6419850"/>
          <p14:tracePt t="129376" x="5822950" y="6419850"/>
          <p14:tracePt t="129378" x="5848350" y="6419850"/>
          <p14:tracePt t="129393" x="5867400" y="6419850"/>
          <p14:tracePt t="129395" x="5892800" y="6419850"/>
          <p14:tracePt t="129410" x="5937250" y="6419850"/>
          <p14:tracePt t="129426" x="5988050" y="6419850"/>
          <p14:tracePt t="129444" x="6019800" y="6419850"/>
          <p14:tracePt t="129460" x="6064250" y="6419850"/>
          <p14:tracePt t="129477" x="6096000" y="6419850"/>
          <p14:tracePt t="129493" x="6127750" y="6419850"/>
          <p14:tracePt t="129510" x="6165850" y="6419850"/>
          <p14:tracePt t="129526" x="6203950" y="6419850"/>
          <p14:tracePt t="129543" x="6235700" y="6419850"/>
          <p14:tracePt t="129559" x="6273800" y="6419850"/>
          <p14:tracePt t="129576" x="6305550" y="6419850"/>
          <p14:tracePt t="129593" x="6350000" y="6419850"/>
          <p14:tracePt t="129594" x="6362700" y="6419850"/>
          <p14:tracePt t="129609" x="6400800" y="6419850"/>
          <p14:tracePt t="129626" x="6432550" y="6419850"/>
          <p14:tracePt t="129643" x="6451600" y="6419850"/>
          <p14:tracePt t="129660" x="6477000" y="6419850"/>
          <p14:tracePt t="129676" x="6502400" y="6419850"/>
          <p14:tracePt t="129693" x="6515100" y="6419850"/>
          <p14:tracePt t="129710" x="6521450" y="6419850"/>
          <p14:tracePt t="129963" x="0" y="0"/>
        </p14:tracePtLst>
        <p14:tracePtLst>
          <p14:tracePt t="130701" x="4419600" y="6407150"/>
          <p14:tracePt t="130731" x="4419600" y="6400800"/>
          <p14:tracePt t="130738" x="4438650" y="6400800"/>
          <p14:tracePt t="130747" x="4476750" y="6400800"/>
          <p14:tracePt t="130759" x="4533900" y="6400800"/>
          <p14:tracePt t="130776" x="4699000" y="6400800"/>
          <p14:tracePt t="130793" x="4921250" y="6400800"/>
          <p14:tracePt t="130794" x="5035550" y="6400800"/>
          <p14:tracePt t="130809" x="5276850" y="6400800"/>
          <p14:tracePt t="130826" x="5505450" y="6407150"/>
          <p14:tracePt t="130842" x="5676900" y="6407150"/>
          <p14:tracePt t="130859" x="5822950" y="6407150"/>
          <p14:tracePt t="130876" x="5962650" y="6407150"/>
          <p14:tracePt t="130892" x="6096000" y="6407150"/>
          <p14:tracePt t="130909" x="6223000" y="6407150"/>
          <p14:tracePt t="130926" x="6324600" y="6407150"/>
          <p14:tracePt t="130943" x="6394450" y="6407150"/>
          <p14:tracePt t="130946" x="6432550" y="6407150"/>
          <p14:tracePt t="130959" x="6464300" y="6407150"/>
          <p14:tracePt t="130976" x="6502400" y="6407150"/>
          <p14:tracePt t="130992" x="6527800" y="6407150"/>
          <p14:tracePt t="130995" x="6534150" y="6407150"/>
          <p14:tracePt t="131026" x="6540500" y="6407150"/>
          <p14:tracePt t="13133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创建数组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-new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5762" y="1798638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操作符创建数组。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double[10];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这时才分配内存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声明和创建在一条语句中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datatype[ ] </a:t>
            </a:r>
            <a:r>
              <a:rPr lang="en-US" altLang="en-US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new datatype[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datatype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= new datatype[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double[10];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= new double[10];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31"/>
    </mc:Choice>
    <mc:Fallback xmlns="">
      <p:transition spd="slow" advTm="69831"/>
    </mc:Fallback>
  </mc:AlternateContent>
  <p:extLst>
    <p:ext uri="{3A86A75C-4F4B-4683-9AE1-C65F6400EC91}">
      <p14:laserTraceLst xmlns:p14="http://schemas.microsoft.com/office/powerpoint/2010/main">
        <p14:tracePtLst>
          <p14:tracePt t="7770" x="2419350" y="1460500"/>
          <p14:tracePt t="7833" x="2514600" y="1574800"/>
          <p14:tracePt t="7851" x="2540000" y="1581150"/>
          <p14:tracePt t="7868" x="2552700" y="1587500"/>
          <p14:tracePt t="7885" x="2584450" y="1587500"/>
          <p14:tracePt t="7901" x="2622550" y="1587500"/>
          <p14:tracePt t="7918" x="2673350" y="1587500"/>
          <p14:tracePt t="7934" x="2711450" y="1574800"/>
          <p14:tracePt t="7951" x="2743200" y="1562100"/>
          <p14:tracePt t="7954" x="2749550" y="1562100"/>
          <p14:tracePt t="7968" x="2755900" y="1549400"/>
          <p14:tracePt t="7985" x="2768600" y="1524000"/>
          <p14:tracePt t="8001" x="2768600" y="1511300"/>
          <p14:tracePt t="8018" x="2768600" y="1485900"/>
          <p14:tracePt t="8034" x="2768600" y="1473200"/>
          <p14:tracePt t="8052" x="2755900" y="1441450"/>
          <p14:tracePt t="8068" x="2743200" y="1428750"/>
          <p14:tracePt t="8085" x="2730500" y="1422400"/>
          <p14:tracePt t="8102" x="2711450" y="1403350"/>
          <p14:tracePt t="8118" x="2692400" y="1390650"/>
          <p14:tracePt t="8135" x="2679700" y="1390650"/>
          <p14:tracePt t="8152" x="2660650" y="1390650"/>
          <p14:tracePt t="8168" x="2641600" y="1390650"/>
          <p14:tracePt t="8170" x="2635250" y="1390650"/>
          <p14:tracePt t="8184" x="2622550" y="1390650"/>
          <p14:tracePt t="8201" x="2597150" y="1403350"/>
          <p14:tracePt t="8218" x="2584450" y="1416050"/>
          <p14:tracePt t="8235" x="2571750" y="1435100"/>
          <p14:tracePt t="8251" x="2565400" y="1447800"/>
          <p14:tracePt t="8268" x="2565400" y="1460500"/>
          <p14:tracePt t="8284" x="2565400" y="1485900"/>
          <p14:tracePt t="8301" x="2578100" y="1504950"/>
          <p14:tracePt t="8318" x="2584450" y="1517650"/>
          <p14:tracePt t="8335" x="2603500" y="1530350"/>
          <p14:tracePt t="8354" x="2609850" y="1530350"/>
          <p14:tracePt t="8378" x="2616200" y="1530350"/>
          <p14:tracePt t="8858" x="0" y="0"/>
        </p14:tracePtLst>
        <p14:tracePtLst>
          <p14:tracePt t="9211" x="2508250" y="1403350"/>
          <p14:tracePt t="9228" x="2508250" y="1416050"/>
          <p14:tracePt t="9234" x="2508250" y="1422400"/>
          <p14:tracePt t="9244" x="2508250" y="1435100"/>
          <p14:tracePt t="9251" x="2508250" y="1447800"/>
          <p14:tracePt t="9267" x="2508250" y="1466850"/>
          <p14:tracePt t="9284" x="2508250" y="1492250"/>
          <p14:tracePt t="9301" x="2514600" y="1511300"/>
          <p14:tracePt t="9318" x="2527300" y="1524000"/>
          <p14:tracePt t="9335" x="2533650" y="1530350"/>
          <p14:tracePt t="9351" x="2552700" y="1543050"/>
          <p14:tracePt t="9354" x="2565400" y="1543050"/>
          <p14:tracePt t="9368" x="2584450" y="1543050"/>
          <p14:tracePt t="9385" x="2622550" y="1543050"/>
          <p14:tracePt t="9401" x="2673350" y="1543050"/>
          <p14:tracePt t="9417" x="2711450" y="1536700"/>
          <p14:tracePt t="9434" x="2724150" y="1530350"/>
          <p14:tracePt t="9451" x="2730500" y="1524000"/>
          <p14:tracePt t="9468" x="2730500" y="1511300"/>
          <p14:tracePt t="9484" x="2736850" y="1498600"/>
          <p14:tracePt t="9501" x="2736850" y="1492250"/>
          <p14:tracePt t="9658" x="0" y="0"/>
        </p14:tracePtLst>
        <p14:tracePtLst>
          <p14:tracePt t="14021" x="1663700" y="2330450"/>
          <p14:tracePt t="14036" x="1657350" y="2343150"/>
          <p14:tracePt t="14043" x="1657350" y="2349500"/>
          <p14:tracePt t="14051" x="1651000" y="2368550"/>
          <p14:tracePt t="14066" x="1644650" y="2400300"/>
          <p14:tracePt t="14083" x="1644650" y="2419350"/>
          <p14:tracePt t="14099" x="1644650" y="2444750"/>
          <p14:tracePt t="14116" x="1644650" y="2463800"/>
          <p14:tracePt t="14133" x="1644650" y="2476500"/>
          <p14:tracePt t="14149" x="1651000" y="2495550"/>
          <p14:tracePt t="14167" x="1657350" y="2501900"/>
          <p14:tracePt t="14183" x="1682750" y="2527300"/>
          <p14:tracePt t="14186" x="1701800" y="2540000"/>
          <p14:tracePt t="14199" x="1720850" y="2546350"/>
          <p14:tracePt t="14216" x="1790700" y="2559050"/>
          <p14:tracePt t="14233" x="1924050" y="2578100"/>
          <p14:tracePt t="14249" x="1993900" y="2578100"/>
          <p14:tracePt t="14266" x="2038350" y="2578100"/>
          <p14:tracePt t="14283" x="2063750" y="2578100"/>
          <p14:tracePt t="14299" x="2089150" y="2578100"/>
          <p14:tracePt t="14316" x="2108200" y="2578100"/>
          <p14:tracePt t="14333" x="2114550" y="2571750"/>
          <p14:tracePt t="14350" x="2120900" y="2565400"/>
          <p14:tracePt t="14367" x="2120900" y="2546350"/>
          <p14:tracePt t="14383" x="2120900" y="2527300"/>
          <p14:tracePt t="14386" x="2120900" y="2514600"/>
          <p14:tracePt t="14400" x="2120900" y="2508250"/>
          <p14:tracePt t="14417" x="2114550" y="2476500"/>
          <p14:tracePt t="14433" x="2101850" y="2438400"/>
          <p14:tracePt t="14450" x="2076450" y="2413000"/>
          <p14:tracePt t="14466" x="2044700" y="2374900"/>
          <p14:tracePt t="14483" x="2012950" y="2343150"/>
          <p14:tracePt t="14499" x="1968500" y="2317750"/>
          <p14:tracePt t="14516" x="1930400" y="2298700"/>
          <p14:tracePt t="14533" x="1898650" y="2292350"/>
          <p14:tracePt t="14549" x="1885950" y="2292350"/>
          <p14:tracePt t="14566" x="1860550" y="2292350"/>
          <p14:tracePt t="14583" x="1841500" y="2292350"/>
          <p14:tracePt t="14587" x="1835150" y="2292350"/>
          <p14:tracePt t="14600" x="1828800" y="2292350"/>
          <p14:tracePt t="14617" x="1803400" y="2298700"/>
          <p14:tracePt t="14633" x="1790700" y="2311400"/>
          <p14:tracePt t="14650" x="1784350" y="2330450"/>
          <p14:tracePt t="14667" x="1765300" y="2349500"/>
          <p14:tracePt t="14682" x="1758950" y="2374900"/>
          <p14:tracePt t="14700" x="1758950" y="2406650"/>
          <p14:tracePt t="14716" x="1758950" y="2438400"/>
          <p14:tracePt t="14732" x="1758950" y="2470150"/>
          <p14:tracePt t="14749" x="1765300" y="2520950"/>
          <p14:tracePt t="14765" x="1784350" y="2552700"/>
          <p14:tracePt t="14782" x="1803400" y="2571750"/>
          <p14:tracePt t="14799" x="1828800" y="2597150"/>
          <p14:tracePt t="14815" x="1854200" y="2609850"/>
          <p14:tracePt t="14832" x="1892300" y="2616200"/>
          <p14:tracePt t="14834" x="1917700" y="2628900"/>
          <p14:tracePt t="14850" x="1968500" y="2641600"/>
          <p14:tracePt t="14867" x="2019300" y="2641600"/>
          <p14:tracePt t="14883" x="2089150" y="2641600"/>
          <p14:tracePt t="14900" x="2159000" y="2635250"/>
          <p14:tracePt t="14916" x="2197100" y="2622550"/>
          <p14:tracePt t="14933" x="2222500" y="2609850"/>
          <p14:tracePt t="14949" x="2235200" y="2584450"/>
          <p14:tracePt t="14966" x="2241550" y="2571750"/>
          <p14:tracePt t="14982" x="2241550" y="2552700"/>
          <p14:tracePt t="14999" x="2247900" y="2527300"/>
          <p14:tracePt t="15015" x="2247900" y="2495550"/>
          <p14:tracePt t="15032" x="2235200" y="2470150"/>
          <p14:tracePt t="15035" x="2235200" y="2463800"/>
          <p14:tracePt t="15049" x="2209800" y="2432050"/>
          <p14:tracePt t="15065" x="2171700" y="2406650"/>
          <p14:tracePt t="15082" x="2120900" y="2381250"/>
          <p14:tracePt t="15099" x="2057400" y="2355850"/>
          <p14:tracePt t="15116" x="2012950" y="2343150"/>
          <p14:tracePt t="15133" x="1981200" y="2343150"/>
          <p14:tracePt t="15150" x="1955800" y="2343150"/>
          <p14:tracePt t="15166" x="1943100" y="2343150"/>
          <p14:tracePt t="15182" x="1924050" y="2343150"/>
          <p14:tracePt t="15186" x="1917700" y="2349500"/>
          <p14:tracePt t="15199" x="1905000" y="2349500"/>
          <p14:tracePt t="15202" x="1898650" y="2362200"/>
          <p14:tracePt t="15216" x="1885950" y="2374900"/>
          <p14:tracePt t="15232" x="1873250" y="2400300"/>
          <p14:tracePt t="15235" x="1860550" y="2419350"/>
          <p14:tracePt t="15249" x="1847850" y="2457450"/>
          <p14:tracePt t="15266" x="1841500" y="2489200"/>
          <p14:tracePt t="15282" x="1841500" y="2520950"/>
          <p14:tracePt t="15299" x="1841500" y="2565400"/>
          <p14:tracePt t="15316" x="1847850" y="2603500"/>
          <p14:tracePt t="15333" x="1860550" y="2635250"/>
          <p14:tracePt t="15350" x="1892300" y="2673350"/>
          <p14:tracePt t="15366" x="1949450" y="2705100"/>
          <p14:tracePt t="15371" x="1974850" y="2717800"/>
          <p14:tracePt t="15383" x="1993900" y="2724150"/>
          <p14:tracePt t="15400" x="2057400" y="2730500"/>
          <p14:tracePt t="15416" x="2120900" y="2730500"/>
          <p14:tracePt t="15419" x="2165350" y="2730500"/>
          <p14:tracePt t="15432" x="2190750" y="2724150"/>
          <p14:tracePt t="15450" x="2254250" y="2692400"/>
          <p14:tracePt t="15466" x="2279650" y="2673350"/>
          <p14:tracePt t="15482" x="2292350" y="2641600"/>
          <p14:tracePt t="15499" x="2298700" y="2603500"/>
          <p14:tracePt t="15516" x="2305050" y="2552700"/>
          <p14:tracePt t="15532" x="2298700" y="2482850"/>
          <p14:tracePt t="15549" x="2266950" y="2425700"/>
          <p14:tracePt t="15565" x="2235200" y="2368550"/>
          <p14:tracePt t="15583" x="2197100" y="2324100"/>
          <p14:tracePt t="15586" x="2171700" y="2305050"/>
          <p14:tracePt t="15600" x="2139950" y="2279650"/>
          <p14:tracePt t="15616" x="2089150" y="2247900"/>
          <p14:tracePt t="15633" x="2025650" y="2228850"/>
          <p14:tracePt t="15650" x="1974850" y="2222500"/>
          <p14:tracePt t="15666" x="1943100" y="2222500"/>
          <p14:tracePt t="15682" x="1911350" y="2222500"/>
          <p14:tracePt t="15702" x="1885950" y="2241550"/>
          <p14:tracePt t="15706" x="1873250" y="2247900"/>
          <p14:tracePt t="15715" x="1860550" y="2260600"/>
          <p14:tracePt t="15732" x="1841500" y="2292350"/>
          <p14:tracePt t="15749" x="1828800" y="2324100"/>
          <p14:tracePt t="15765" x="1816100" y="2362200"/>
          <p14:tracePt t="15782" x="1803400" y="2393950"/>
          <p14:tracePt t="15799" x="1803400" y="2425700"/>
          <p14:tracePt t="15802" x="1803400" y="2438400"/>
          <p14:tracePt t="15815" x="1803400" y="2451100"/>
          <p14:tracePt t="15832" x="1803400" y="2482850"/>
          <p14:tracePt t="15833" x="1809750" y="2501900"/>
          <p14:tracePt t="15849" x="1835150" y="2527300"/>
          <p14:tracePt t="15866" x="1860550" y="2552700"/>
          <p14:tracePt t="15883" x="1911350" y="2578100"/>
          <p14:tracePt t="15899" x="1993900" y="2603500"/>
          <p14:tracePt t="15916" x="2082800" y="2616200"/>
          <p14:tracePt t="15933" x="2139950" y="2616200"/>
          <p14:tracePt t="15949" x="2184400" y="2616200"/>
          <p14:tracePt t="15966" x="2216150" y="2597150"/>
          <p14:tracePt t="15982" x="2241550" y="2565400"/>
          <p14:tracePt t="15998" x="2241550" y="2546350"/>
          <p14:tracePt t="16015" x="2247900" y="2508250"/>
          <p14:tracePt t="16032" x="2247900" y="2470150"/>
          <p14:tracePt t="16035" x="2247900" y="2444750"/>
          <p14:tracePt t="16049" x="2235200" y="2400300"/>
          <p14:tracePt t="16065" x="2203450" y="2355850"/>
          <p14:tracePt t="16082" x="2165350" y="2324100"/>
          <p14:tracePt t="16099" x="2108200" y="2286000"/>
          <p14:tracePt t="16116" x="2076450" y="2266950"/>
          <p14:tracePt t="16132" x="2051050" y="2266950"/>
          <p14:tracePt t="16149" x="2032000" y="2266950"/>
          <p14:tracePt t="16166" x="2019300" y="2266950"/>
          <p14:tracePt t="16183" x="2000250" y="2273300"/>
          <p14:tracePt t="16187" x="1987550" y="2292350"/>
          <p14:tracePt t="16199" x="1974850" y="2311400"/>
          <p14:tracePt t="16215" x="1962150" y="2355850"/>
          <p14:tracePt t="16232" x="1955800" y="2400300"/>
          <p14:tracePt t="16234" x="1955800" y="2419350"/>
          <p14:tracePt t="16249" x="1955800" y="2432050"/>
          <p14:tracePt t="16266" x="1968500" y="2482850"/>
          <p14:tracePt t="16282" x="1987550" y="2489200"/>
          <p14:tracePt t="16299" x="2012950" y="2501900"/>
          <p14:tracePt t="16315" x="2025650" y="2508250"/>
          <p14:tracePt t="16332" x="2038350" y="2508250"/>
          <p14:tracePt t="16349" x="2051050" y="2508250"/>
          <p14:tracePt t="16366" x="2057400" y="2508250"/>
          <p14:tracePt t="16383" x="2070100" y="2508250"/>
          <p14:tracePt t="16412" x="2076450" y="2508250"/>
          <p14:tracePt t="16429" x="2082800" y="2508250"/>
          <p14:tracePt t="16714" x="0" y="0"/>
        </p14:tracePtLst>
        <p14:tracePtLst>
          <p14:tracePt t="18459" x="1809750" y="2292350"/>
          <p14:tracePt t="18475" x="1809750" y="2298700"/>
          <p14:tracePt t="18483" x="1803400" y="2305050"/>
          <p14:tracePt t="18492" x="1803400" y="2311400"/>
          <p14:tracePt t="18498" x="1803400" y="2324100"/>
          <p14:tracePt t="18514" x="1803400" y="2336800"/>
          <p14:tracePt t="18531" x="1803400" y="2355850"/>
          <p14:tracePt t="18548" x="1803400" y="2387600"/>
          <p14:tracePt t="18564" x="1803400" y="2425700"/>
          <p14:tracePt t="18581" x="1803400" y="2457450"/>
          <p14:tracePt t="18598" x="1809750" y="2495550"/>
          <p14:tracePt t="18615" x="1822450" y="2514600"/>
          <p14:tracePt t="18632" x="1835150" y="2533650"/>
          <p14:tracePt t="18634" x="1847850" y="2546350"/>
          <p14:tracePt t="18648" x="1854200" y="2552700"/>
          <p14:tracePt t="18665" x="1898650" y="2565400"/>
          <p14:tracePt t="18682" x="1981200" y="2565400"/>
          <p14:tracePt t="18697" x="2044700" y="2559050"/>
          <p14:tracePt t="18714" x="2082800" y="2546350"/>
          <p14:tracePt t="18731" x="2095500" y="2533650"/>
          <p14:tracePt t="18748" x="2101850" y="2533650"/>
          <p14:tracePt t="18764" x="2108200" y="2501900"/>
          <p14:tracePt t="18781" x="2108200" y="2489200"/>
          <p14:tracePt t="18798" x="2101850" y="2451100"/>
          <p14:tracePt t="18814" x="2082800" y="2413000"/>
          <p14:tracePt t="18831" x="2070100" y="2381250"/>
          <p14:tracePt t="18847" x="2038350" y="2362200"/>
          <p14:tracePt t="18850" x="2019300" y="2349500"/>
          <p14:tracePt t="18865" x="2000250" y="2336800"/>
          <p14:tracePt t="18882" x="1949450" y="2317750"/>
          <p14:tracePt t="18898" x="1936750" y="2317750"/>
          <p14:tracePt t="18914" x="1924050" y="2317750"/>
          <p14:tracePt t="18932" x="1917700" y="2317750"/>
          <p14:tracePt t="18948" x="1905000" y="2324100"/>
          <p14:tracePt t="18964" x="1892300" y="2349500"/>
          <p14:tracePt t="18982" x="1879600" y="2393950"/>
          <p14:tracePt t="18997" x="1879600" y="2425700"/>
          <p14:tracePt t="19014" x="1879600" y="2444750"/>
          <p14:tracePt t="19031" x="1879600" y="2470150"/>
          <p14:tracePt t="19051" x="1885950" y="2476500"/>
          <p14:tracePt t="19066" x="1898650" y="2482850"/>
          <p14:tracePt t="19081" x="1905000" y="2489200"/>
          <p14:tracePt t="19097" x="1936750" y="2501900"/>
          <p14:tracePt t="19115" x="1949450" y="2501900"/>
          <p14:tracePt t="19131" x="1955800" y="2501900"/>
          <p14:tracePt t="19273" x="0" y="0"/>
        </p14:tracePtLst>
        <p14:tracePtLst>
          <p14:tracePt t="20425" x="3105150" y="2362200"/>
          <p14:tracePt t="20433" x="3105150" y="2374900"/>
          <p14:tracePt t="20441" x="3098800" y="2393950"/>
          <p14:tracePt t="20450" x="3098800" y="2413000"/>
          <p14:tracePt t="20463" x="3098800" y="2438400"/>
          <p14:tracePt t="20480" x="3098800" y="2482850"/>
          <p14:tracePt t="20497" x="3111500" y="2540000"/>
          <p14:tracePt t="20513" x="3124200" y="2552700"/>
          <p14:tracePt t="20530" x="3136900" y="2565400"/>
          <p14:tracePt t="20547" x="3143250" y="2565400"/>
          <p14:tracePt t="20563" x="3149600" y="2565400"/>
          <p14:tracePt t="20580" x="3155950" y="2565400"/>
          <p14:tracePt t="20597" x="3168650" y="2552700"/>
          <p14:tracePt t="20613" x="3181350" y="2533650"/>
          <p14:tracePt t="20630" x="3194050" y="2514600"/>
          <p14:tracePt t="20647" x="3194050" y="2508250"/>
          <p14:tracePt t="20664" x="3194050" y="2495550"/>
          <p14:tracePt t="20794" x="0" y="0"/>
        </p14:tracePtLst>
        <p14:tracePtLst>
          <p14:tracePt t="21218" x="4006850" y="2286000"/>
          <p14:tracePt t="21233" x="4000500" y="2298700"/>
          <p14:tracePt t="21242" x="4000500" y="2317750"/>
          <p14:tracePt t="21249" x="3994150" y="2330450"/>
          <p14:tracePt t="21263" x="3987800" y="2355850"/>
          <p14:tracePt t="21280" x="3987800" y="2413000"/>
          <p14:tracePt t="21296" x="3987800" y="2501900"/>
          <p14:tracePt t="21297" x="3987800" y="2546350"/>
          <p14:tracePt t="21313" x="4000500" y="2584450"/>
          <p14:tracePt t="21330" x="4006850" y="2603500"/>
          <p14:tracePt t="21346" x="4019550" y="2609850"/>
          <p14:tracePt t="21380" x="4038600" y="2609850"/>
          <p14:tracePt t="21396" x="4057650" y="2603500"/>
          <p14:tracePt t="21413" x="4089400" y="2578100"/>
          <p14:tracePt t="21430" x="4108450" y="2552700"/>
          <p14:tracePt t="21447" x="4133850" y="2527300"/>
          <p14:tracePt t="21463" x="4152900" y="2501900"/>
          <p14:tracePt t="21480" x="4152900" y="2482850"/>
          <p14:tracePt t="21497" x="4159250" y="2463800"/>
          <p14:tracePt t="21513" x="4159250" y="2457450"/>
          <p14:tracePt t="21673" x="0" y="0"/>
        </p14:tracePtLst>
        <p14:tracePtLst>
          <p14:tracePt t="23205" x="5149850" y="2324100"/>
          <p14:tracePt t="23220" x="5143500" y="2336800"/>
          <p14:tracePt t="23231" x="5137150" y="2355850"/>
          <p14:tracePt t="23240" x="5137150" y="2362200"/>
          <p14:tracePt t="23246" x="5130800" y="2387600"/>
          <p14:tracePt t="23263" x="5130800" y="2413000"/>
          <p14:tracePt t="23279" x="5130800" y="2451100"/>
          <p14:tracePt t="23282" x="5130800" y="2463800"/>
          <p14:tracePt t="23296" x="5130800" y="2482850"/>
          <p14:tracePt t="23313" x="5143500" y="2527300"/>
          <p14:tracePt t="23329" x="5156200" y="2552700"/>
          <p14:tracePt t="23346" x="5181600" y="2559050"/>
          <p14:tracePt t="23363" x="5200650" y="2565400"/>
          <p14:tracePt t="23380" x="5238750" y="2571750"/>
          <p14:tracePt t="23397" x="5270500" y="2571750"/>
          <p14:tracePt t="23413" x="5308600" y="2571750"/>
          <p14:tracePt t="23430" x="5334000" y="2559050"/>
          <p14:tracePt t="23446" x="5353050" y="2533650"/>
          <p14:tracePt t="23463" x="5372100" y="2508250"/>
          <p14:tracePt t="23479" x="5378450" y="2476500"/>
          <p14:tracePt t="23481" x="5378450" y="2470150"/>
          <p14:tracePt t="23496" x="5378450" y="2451100"/>
          <p14:tracePt t="23513" x="5378450" y="2406650"/>
          <p14:tracePt t="23529" x="5372100" y="2368550"/>
          <p14:tracePt t="23546" x="5353050" y="2349500"/>
          <p14:tracePt t="23562" x="5327650" y="2330450"/>
          <p14:tracePt t="23579" x="5308600" y="2324100"/>
          <p14:tracePt t="23596" x="5283200" y="2324100"/>
          <p14:tracePt t="23612" x="5257800" y="2324100"/>
          <p14:tracePt t="23629" x="5226050" y="2336800"/>
          <p14:tracePt t="23646" x="5200650" y="2381250"/>
          <p14:tracePt t="23662" x="5168900" y="2451100"/>
          <p14:tracePt t="23679" x="5162550" y="2495550"/>
          <p14:tracePt t="23696" x="5162550" y="2527300"/>
          <p14:tracePt t="23697" x="5162550" y="2546350"/>
          <p14:tracePt t="23714" x="5175250" y="2552700"/>
          <p14:tracePt t="23729" x="5181600" y="2565400"/>
          <p14:tracePt t="23746" x="5194300" y="2565400"/>
          <p14:tracePt t="23762" x="5207000" y="2565400"/>
          <p14:tracePt t="23779" x="5226050" y="2559050"/>
          <p14:tracePt t="23796" x="5238750" y="2552700"/>
          <p14:tracePt t="23813" x="5251450" y="2527300"/>
          <p14:tracePt t="23829" x="5257800" y="2520950"/>
          <p14:tracePt t="23846" x="5264150" y="2508250"/>
          <p14:tracePt t="24018" x="0" y="0"/>
        </p14:tracePtLst>
        <p14:tracePtLst>
          <p14:tracePt t="24420" x="3956050" y="2260600"/>
          <p14:tracePt t="24430" x="3943350" y="2260600"/>
          <p14:tracePt t="24436" x="3937000" y="2266950"/>
          <p14:tracePt t="24446" x="3930650" y="2273300"/>
          <p14:tracePt t="24463" x="3917950" y="2305050"/>
          <p14:tracePt t="24480" x="3898900" y="2355850"/>
          <p14:tracePt t="24483" x="3886200" y="2393950"/>
          <p14:tracePt t="24496" x="3879850" y="2425700"/>
          <p14:tracePt t="24513" x="3873500" y="2508250"/>
          <p14:tracePt t="24530" x="3873500" y="2559050"/>
          <p14:tracePt t="24546" x="3886200" y="2584450"/>
          <p14:tracePt t="24562" x="3911600" y="2609850"/>
          <p14:tracePt t="24579" x="3956050" y="2635250"/>
          <p14:tracePt t="24596" x="4013200" y="2647950"/>
          <p14:tracePt t="24612" x="4070350" y="2647950"/>
          <p14:tracePt t="24629" x="4146550" y="2641600"/>
          <p14:tracePt t="24646" x="4191000" y="2628900"/>
          <p14:tracePt t="24663" x="4222750" y="2603500"/>
          <p14:tracePt t="24679" x="4241800" y="2565400"/>
          <p14:tracePt t="24696" x="4260850" y="2527300"/>
          <p14:tracePt t="24698" x="4260850" y="2508250"/>
          <p14:tracePt t="24713" x="4267200" y="2463800"/>
          <p14:tracePt t="24729" x="4267200" y="2432050"/>
          <p14:tracePt t="24745" x="4254500" y="2393950"/>
          <p14:tracePt t="24762" x="4222750" y="2368550"/>
          <p14:tracePt t="24779" x="4197350" y="2343150"/>
          <p14:tracePt t="24795" x="4159250" y="2330450"/>
          <p14:tracePt t="24812" x="4140200" y="2324100"/>
          <p14:tracePt t="24829" x="4121150" y="2324100"/>
          <p14:tracePt t="24845" x="4095750" y="2324100"/>
          <p14:tracePt t="24862" x="4083050" y="2349500"/>
          <p14:tracePt t="24880" x="4070350" y="2387600"/>
          <p14:tracePt t="24896" x="4064000" y="2419350"/>
          <p14:tracePt t="24899" x="4064000" y="2444750"/>
          <p14:tracePt t="24913" x="4070350" y="2482850"/>
          <p14:tracePt t="24930" x="4095750" y="2508250"/>
          <p14:tracePt t="24946" x="4121150" y="2533650"/>
          <p14:tracePt t="24962" x="4152900" y="2540000"/>
          <p14:tracePt t="24979" x="4178300" y="2540000"/>
          <p14:tracePt t="24996" x="4203700" y="2540000"/>
          <p14:tracePt t="25012" x="4222750" y="2520950"/>
          <p14:tracePt t="25029" x="4229100" y="2501900"/>
          <p14:tracePt t="25045" x="4235450" y="2476500"/>
          <p14:tracePt t="25062" x="4235450" y="2444750"/>
          <p14:tracePt t="25079" x="4235450" y="2419350"/>
          <p14:tracePt t="25095" x="4222750" y="2393950"/>
          <p14:tracePt t="25099" x="4216400" y="2387600"/>
          <p14:tracePt t="25112" x="4203700" y="2381250"/>
          <p14:tracePt t="25129" x="4165600" y="2368550"/>
          <p14:tracePt t="25146" x="4146550" y="2368550"/>
          <p14:tracePt t="25163" x="4121150" y="2368550"/>
          <p14:tracePt t="25179" x="4095750" y="2387600"/>
          <p14:tracePt t="25195" x="4083050" y="2425700"/>
          <p14:tracePt t="25213" x="4083050" y="2463800"/>
          <p14:tracePt t="25230" x="4083050" y="2495550"/>
          <p14:tracePt t="25245" x="4089400" y="2527300"/>
          <p14:tracePt t="25262" x="4102100" y="2552700"/>
          <p14:tracePt t="25279" x="4121150" y="2565400"/>
          <p14:tracePt t="25282" x="4140200" y="2565400"/>
          <p14:tracePt t="25296" x="4152900" y="2571750"/>
          <p14:tracePt t="25312" x="4171950" y="2571750"/>
          <p14:tracePt t="25329" x="4216400" y="2571750"/>
          <p14:tracePt t="25346" x="4235450" y="2559050"/>
          <p14:tracePt t="25362" x="4254500" y="2533650"/>
          <p14:tracePt t="25379" x="4260850" y="2527300"/>
          <p14:tracePt t="25396" x="4260850" y="2501900"/>
          <p14:tracePt t="25413" x="4260850" y="2482850"/>
          <p14:tracePt t="25430" x="4248150" y="2470150"/>
          <p14:tracePt t="25447" x="4229100" y="2444750"/>
          <p14:tracePt t="25450" x="4210050" y="2444750"/>
          <p14:tracePt t="25462" x="4191000" y="2438400"/>
          <p14:tracePt t="25480" x="4171950" y="2432050"/>
          <p14:tracePt t="25495" x="4152900" y="2432050"/>
          <p14:tracePt t="25498" x="4133850" y="2432050"/>
          <p14:tracePt t="25512" x="4121150" y="2438400"/>
          <p14:tracePt t="25530" x="4108450" y="2482850"/>
          <p14:tracePt t="25547" x="4108450" y="2495550"/>
          <p14:tracePt t="25562" x="4108450" y="2514600"/>
          <p14:tracePt t="25579" x="4108450" y="2527300"/>
          <p14:tracePt t="25596" x="4108450" y="2540000"/>
          <p14:tracePt t="25612" x="4121150" y="2546350"/>
          <p14:tracePt t="25629" x="4140200" y="2546350"/>
          <p14:tracePt t="25646" x="4171950" y="2540000"/>
          <p14:tracePt t="25663" x="4191000" y="2514600"/>
          <p14:tracePt t="25666" x="4203700" y="2495550"/>
          <p14:tracePt t="25680" x="4210050" y="2482850"/>
          <p14:tracePt t="25695" x="4210050" y="2451100"/>
          <p14:tracePt t="25712" x="4210050" y="2425700"/>
          <p14:tracePt t="25714" x="4210050" y="2406650"/>
          <p14:tracePt t="25729" x="4210050" y="2393950"/>
          <p14:tracePt t="25745" x="4178300" y="2362200"/>
          <p14:tracePt t="25761" x="4133850" y="2349500"/>
          <p14:tracePt t="25778" x="4095750" y="2343150"/>
          <p14:tracePt t="25795" x="4057650" y="2343150"/>
          <p14:tracePt t="25812" x="4025900" y="2368550"/>
          <p14:tracePt t="25828" x="4006850" y="2406650"/>
          <p14:tracePt t="25845" x="3994150" y="2451100"/>
          <p14:tracePt t="25861" x="3994150" y="2482850"/>
          <p14:tracePt t="25878" x="3994150" y="2514600"/>
          <p14:tracePt t="25895" x="4000500" y="2552700"/>
          <p14:tracePt t="25912" x="4013200" y="2571750"/>
          <p14:tracePt t="25913" x="4025900" y="2584450"/>
          <p14:tracePt t="25928" x="4044950" y="2590800"/>
          <p14:tracePt t="25945" x="4133850" y="2603500"/>
          <p14:tracePt t="25961" x="4241800" y="2603500"/>
          <p14:tracePt t="25978" x="4324350" y="2584450"/>
          <p14:tracePt t="25995" x="4368800" y="2559050"/>
          <p14:tracePt t="26011" x="4387850" y="2533650"/>
          <p14:tracePt t="26028" x="4387850" y="2514600"/>
          <p14:tracePt t="26045" x="4387850" y="2489200"/>
          <p14:tracePt t="26061" x="4381500" y="2463800"/>
          <p14:tracePt t="26078" x="4356100" y="2438400"/>
          <p14:tracePt t="26095" x="4305300" y="2413000"/>
          <p14:tracePt t="26111" x="4235450" y="2387600"/>
          <p14:tracePt t="26128" x="4152900" y="2362200"/>
          <p14:tracePt t="26129" x="4121150" y="2355850"/>
          <p14:tracePt t="26145" x="4083050" y="2349500"/>
          <p14:tracePt t="26162" x="4070350" y="2349500"/>
          <p14:tracePt t="26178" x="4064000" y="2349500"/>
          <p14:tracePt t="26195" x="4044950" y="2355850"/>
          <p14:tracePt t="26212" x="4044950" y="2374900"/>
          <p14:tracePt t="26228" x="4038600" y="2406650"/>
          <p14:tracePt t="26245" x="4038600" y="2444750"/>
          <p14:tracePt t="26261" x="4038600" y="2463800"/>
          <p14:tracePt t="26278" x="4038600" y="2489200"/>
          <p14:tracePt t="26295" x="4051300" y="2501900"/>
          <p14:tracePt t="26311" x="4057650" y="2508250"/>
          <p14:tracePt t="26328" x="4083050" y="2520950"/>
          <p14:tracePt t="26329" x="4089400" y="2520950"/>
          <p14:tracePt t="26345" x="4133850" y="2520950"/>
          <p14:tracePt t="26361" x="4171950" y="2520950"/>
          <p14:tracePt t="26378" x="4216400" y="2514600"/>
          <p14:tracePt t="26395" x="4235450" y="2489200"/>
          <p14:tracePt t="26412" x="4248150" y="2470150"/>
          <p14:tracePt t="26428" x="4254500" y="2451100"/>
          <p14:tracePt t="26446" x="4254500" y="2438400"/>
          <p14:tracePt t="26462" x="4254500" y="2432050"/>
          <p14:tracePt t="26479" x="4260850" y="2413000"/>
          <p14:tracePt t="26495" x="4260850" y="2406650"/>
          <p14:tracePt t="26512" x="4260850" y="2393950"/>
          <p14:tracePt t="26529" x="4254500" y="2368550"/>
          <p14:tracePt t="26545" x="4241800" y="2362200"/>
          <p14:tracePt t="26561" x="4222750" y="2349500"/>
          <p14:tracePt t="26578" x="4203700" y="2336800"/>
          <p14:tracePt t="26595" x="4171950" y="2336800"/>
          <p14:tracePt t="26612" x="4140200" y="2330450"/>
          <p14:tracePt t="26628" x="4114800" y="2330450"/>
          <p14:tracePt t="26646" x="4083050" y="2330450"/>
          <p14:tracePt t="26662" x="4064000" y="2343150"/>
          <p14:tracePt t="26679" x="4038600" y="2374900"/>
          <p14:tracePt t="26695" x="4019550" y="2413000"/>
          <p14:tracePt t="26699" x="4013200" y="2432050"/>
          <p14:tracePt t="26712" x="4013200" y="2444750"/>
          <p14:tracePt t="26728" x="4013200" y="2476500"/>
          <p14:tracePt t="26746" x="4019550" y="2514600"/>
          <p14:tracePt t="26762" x="4038600" y="2533650"/>
          <p14:tracePt t="26778" x="4070350" y="2540000"/>
          <p14:tracePt t="26795" x="4114800" y="2546350"/>
          <p14:tracePt t="26811" x="4159250" y="2546350"/>
          <p14:tracePt t="26828" x="4197350" y="2546350"/>
          <p14:tracePt t="26845" x="4216400" y="2533650"/>
          <p14:tracePt t="26862" x="4229100" y="2520950"/>
          <p14:tracePt t="26878" x="4229100" y="2514600"/>
          <p14:tracePt t="26895" x="4229100" y="2508250"/>
          <p14:tracePt t="27042" x="0" y="0"/>
        </p14:tracePtLst>
        <p14:tracePtLst>
          <p14:tracePt t="27675" x="4946650" y="2552700"/>
          <p14:tracePt t="27764" x="4959350" y="2552700"/>
          <p14:tracePt t="27773" x="4978400" y="2552700"/>
          <p14:tracePt t="27779" x="5003800" y="2552700"/>
          <p14:tracePt t="27795" x="5080000" y="2552700"/>
          <p14:tracePt t="27811" x="5175250" y="2552700"/>
          <p14:tracePt t="27828" x="5283200" y="2552700"/>
          <p14:tracePt t="27845" x="5384800" y="2552700"/>
          <p14:tracePt t="27861" x="5492750" y="2559050"/>
          <p14:tracePt t="27878" x="5556250" y="2571750"/>
          <p14:tracePt t="27882" x="5562600" y="2571750"/>
          <p14:tracePt t="27895" x="5575300" y="2571750"/>
          <p14:tracePt t="27912" x="5581650" y="2571750"/>
          <p14:tracePt t="28162" x="0" y="0"/>
        </p14:tracePtLst>
        <p14:tracePtLst>
          <p14:tracePt t="28490" x="5111750" y="2292350"/>
          <p14:tracePt t="28514" x="5099050" y="2292350"/>
          <p14:tracePt t="28539" x="5092700" y="2311400"/>
          <p14:tracePt t="28547" x="5086350" y="2324100"/>
          <p14:tracePt t="28555" x="5080000" y="2343150"/>
          <p14:tracePt t="28563" x="5073650" y="2362200"/>
          <p14:tracePt t="28578" x="5060950" y="2393950"/>
          <p14:tracePt t="28594" x="5054600" y="2432050"/>
          <p14:tracePt t="28611" x="5054600" y="2470150"/>
          <p14:tracePt t="28628" x="5054600" y="2514600"/>
          <p14:tracePt t="28644" x="5054600" y="2546350"/>
          <p14:tracePt t="28662" x="5054600" y="2578100"/>
          <p14:tracePt t="28679" x="5067300" y="2603500"/>
          <p14:tracePt t="28682" x="5080000" y="2609850"/>
          <p14:tracePt t="28698" x="5080000" y="2616200"/>
          <p14:tracePt t="28702" x="5092700" y="2622550"/>
          <p14:tracePt t="28711" x="5105400" y="2635250"/>
          <p14:tracePt t="28729" x="5130800" y="2647950"/>
          <p14:tracePt t="28744" x="5175250" y="2654300"/>
          <p14:tracePt t="28748" x="5194300" y="2654300"/>
          <p14:tracePt t="28763" x="5264150" y="2654300"/>
          <p14:tracePt t="28778" x="5327650" y="2654300"/>
          <p14:tracePt t="28795" x="5378450" y="2647950"/>
          <p14:tracePt t="28811" x="5410200" y="2635250"/>
          <p14:tracePt t="28828" x="5422900" y="2622550"/>
          <p14:tracePt t="28844" x="5435600" y="2603500"/>
          <p14:tracePt t="28861" x="5441950" y="2584450"/>
          <p14:tracePt t="28878" x="5441950" y="2559050"/>
          <p14:tracePt t="28882" x="5441950" y="2546350"/>
          <p14:tracePt t="28894" x="5441950" y="2520950"/>
          <p14:tracePt t="28912" x="5435600" y="2482850"/>
          <p14:tracePt t="28916" x="5429250" y="2463800"/>
          <p14:tracePt t="28929" x="5416550" y="2444750"/>
          <p14:tracePt t="28946" x="5359400" y="2368550"/>
          <p14:tracePt t="28963" x="5302250" y="2330450"/>
          <p14:tracePt t="28979" x="5245100" y="2286000"/>
          <p14:tracePt t="28995" x="5213350" y="2273300"/>
          <p14:tracePt t="29011" x="5181600" y="2260600"/>
          <p14:tracePt t="29028" x="5168900" y="2260600"/>
          <p14:tracePt t="29044" x="5156200" y="2260600"/>
          <p14:tracePt t="29061" x="5137150" y="2260600"/>
          <p14:tracePt t="29078" x="5118100" y="2260600"/>
          <p14:tracePt t="29094" x="5099050" y="2266950"/>
          <p14:tracePt t="29111" x="5080000" y="2279650"/>
          <p14:tracePt t="29127" x="5060950" y="2298700"/>
          <p14:tracePt t="29144" x="5041900" y="2317750"/>
          <p14:tracePt t="29147" x="5035550" y="2336800"/>
          <p14:tracePt t="29162" x="5029200" y="2368550"/>
          <p14:tracePt t="29178" x="5022850" y="2406650"/>
          <p14:tracePt t="29195" x="5022850" y="2432050"/>
          <p14:tracePt t="29211" x="5022850" y="2463800"/>
          <p14:tracePt t="29228" x="5022850" y="2495550"/>
          <p14:tracePt t="29244" x="5022850" y="2520950"/>
          <p14:tracePt t="29261" x="5022850" y="2540000"/>
          <p14:tracePt t="29277" x="5035550" y="2552700"/>
          <p14:tracePt t="29294" x="5048250" y="2565400"/>
          <p14:tracePt t="29311" x="5073650" y="2578100"/>
          <p14:tracePt t="29327" x="5092700" y="2590800"/>
          <p14:tracePt t="29330" x="5111750" y="2597150"/>
          <p14:tracePt t="29344" x="5118100" y="2597150"/>
          <p14:tracePt t="29361" x="5156200" y="2597150"/>
          <p14:tracePt t="29377" x="5187950" y="2597150"/>
          <p14:tracePt t="29394" x="5226050" y="2597150"/>
          <p14:tracePt t="29411" x="5251450" y="2597150"/>
          <p14:tracePt t="29428" x="5276850" y="2597150"/>
          <p14:tracePt t="29444" x="5308600" y="2597150"/>
          <p14:tracePt t="29461" x="5321300" y="2590800"/>
          <p14:tracePt t="29478" x="5334000" y="2578100"/>
          <p14:tracePt t="29494" x="5340350" y="2565400"/>
          <p14:tracePt t="29511" x="5353050" y="2546350"/>
          <p14:tracePt t="29527" x="5359400" y="2527300"/>
          <p14:tracePt t="29530" x="5359400" y="2514600"/>
          <p14:tracePt t="29544" x="5359400" y="2508250"/>
          <p14:tracePt t="29561" x="5359400" y="2476500"/>
          <p14:tracePt t="29577" x="5359400" y="2457450"/>
          <p14:tracePt t="29594" x="5359400" y="2438400"/>
          <p14:tracePt t="29610" x="5359400" y="2419350"/>
          <p14:tracePt t="29627" x="5346700" y="2387600"/>
          <p14:tracePt t="29644" x="5321300" y="2362200"/>
          <p14:tracePt t="29661" x="5295900" y="2324100"/>
          <p14:tracePt t="29678" x="5264150" y="2298700"/>
          <p14:tracePt t="29695" x="5219700" y="2279650"/>
          <p14:tracePt t="29698" x="5200650" y="2266950"/>
          <p14:tracePt t="29711" x="5181600" y="2260600"/>
          <p14:tracePt t="29728" x="5156200" y="2247900"/>
          <p14:tracePt t="29744" x="5143500" y="2241550"/>
          <p14:tracePt t="29745" x="5130800" y="2241550"/>
          <p14:tracePt t="29761" x="5118100" y="2241550"/>
          <p14:tracePt t="29777" x="5092700" y="2241550"/>
          <p14:tracePt t="29794" x="5067300" y="2260600"/>
          <p14:tracePt t="29810" x="5048250" y="2273300"/>
          <p14:tracePt t="29827" x="5029200" y="2298700"/>
          <p14:tracePt t="29844" x="5016500" y="2330450"/>
          <p14:tracePt t="29861" x="5003800" y="2362200"/>
          <p14:tracePt t="29877" x="4997450" y="2387600"/>
          <p14:tracePt t="29894" x="4997450" y="2419350"/>
          <p14:tracePt t="29910" x="4997450" y="2451100"/>
          <p14:tracePt t="29927" x="4997450" y="2482850"/>
          <p14:tracePt t="29944" x="4997450" y="2527300"/>
          <p14:tracePt t="29946" x="5003800" y="2540000"/>
          <p14:tracePt t="29961" x="5016500" y="2565400"/>
          <p14:tracePt t="29977" x="5029200" y="2584450"/>
          <p14:tracePt t="29994" x="5048250" y="2609850"/>
          <p14:tracePt t="30011" x="5060950" y="2622550"/>
          <p14:tracePt t="30028" x="5080000" y="2635250"/>
          <p14:tracePt t="30044" x="5105400" y="2647950"/>
          <p14:tracePt t="30060" x="5124450" y="2654300"/>
          <p14:tracePt t="30077" x="5143500" y="2654300"/>
          <p14:tracePt t="30094" x="5175250" y="2660650"/>
          <p14:tracePt t="30110" x="5207000" y="2660650"/>
          <p14:tracePt t="30114" x="5219700" y="2660650"/>
          <p14:tracePt t="30127" x="5232400" y="2660650"/>
          <p14:tracePt t="30144" x="5264150" y="2660650"/>
          <p14:tracePt t="30146" x="5276850" y="2660650"/>
          <p14:tracePt t="30160" x="5295900" y="2660650"/>
          <p14:tracePt t="30178" x="5321300" y="2647950"/>
          <p14:tracePt t="30195" x="5327650" y="2635250"/>
          <p14:tracePt t="30211" x="5340350" y="2609850"/>
          <p14:tracePt t="30227" x="5346700" y="2597150"/>
          <p14:tracePt t="30244" x="5353050" y="2571750"/>
          <p14:tracePt t="30260" x="5353050" y="2540000"/>
          <p14:tracePt t="30277" x="5353050" y="2501900"/>
          <p14:tracePt t="30294" x="5340350" y="2463800"/>
          <p14:tracePt t="30310" x="5321300" y="2419350"/>
          <p14:tracePt t="30327" x="5283200" y="2374900"/>
          <p14:tracePt t="30344" x="5251450" y="2336800"/>
          <p14:tracePt t="30346" x="5238750" y="2324100"/>
          <p14:tracePt t="30361" x="5219700" y="2298700"/>
          <p14:tracePt t="30377" x="5194300" y="2286000"/>
          <p14:tracePt t="30411" x="5181600" y="2286000"/>
          <p14:tracePt t="30428" x="5175250" y="2286000"/>
          <p14:tracePt t="30444" x="5168900" y="2286000"/>
          <p14:tracePt t="30461" x="5143500" y="2292350"/>
          <p14:tracePt t="30477" x="5124450" y="2305050"/>
          <p14:tracePt t="30494" x="5105400" y="2324100"/>
          <p14:tracePt t="30510" x="5099050" y="2343150"/>
          <p14:tracePt t="30527" x="5080000" y="2374900"/>
          <p14:tracePt t="30529" x="5073650" y="2393950"/>
          <p14:tracePt t="30560" x="5067300" y="2432050"/>
          <p14:tracePt t="30577" x="5067300" y="2457450"/>
          <p14:tracePt t="30593" x="5067300" y="2470150"/>
          <p14:tracePt t="30610" x="5067300" y="2482850"/>
          <p14:tracePt t="30627" x="5067300" y="2495550"/>
          <p14:tracePt t="30643" x="5073650" y="2508250"/>
          <p14:tracePt t="30660" x="5073650" y="2514600"/>
          <p14:tracePt t="30677" x="5080000" y="2520950"/>
          <p14:tracePt t="31158" x="5086350" y="2533650"/>
          <p14:tracePt t="31166" x="5092700" y="2533650"/>
          <p14:tracePt t="31179" x="5105400" y="2559050"/>
          <p14:tracePt t="31195" x="5143500" y="2590800"/>
          <p14:tracePt t="31211" x="5187950" y="2622550"/>
          <p14:tracePt t="31228" x="5232400" y="2641600"/>
          <p14:tracePt t="31244" x="5264150" y="2647950"/>
          <p14:tracePt t="31260" x="5295900" y="2654300"/>
          <p14:tracePt t="31277" x="5321300" y="2654300"/>
          <p14:tracePt t="31293" x="5340350" y="2635250"/>
          <p14:tracePt t="31310" x="5346700" y="2590800"/>
          <p14:tracePt t="31327" x="5359400" y="2533650"/>
          <p14:tracePt t="31330" x="5359400" y="2508250"/>
          <p14:tracePt t="31343" x="5365750" y="2470150"/>
          <p14:tracePt t="31360" x="5365750" y="2419350"/>
          <p14:tracePt t="31362" x="5359400" y="2400300"/>
          <p14:tracePt t="31377" x="5340350" y="2368550"/>
          <p14:tracePt t="31394" x="5314950" y="2343150"/>
          <p14:tracePt t="31410" x="5283200" y="2324100"/>
          <p14:tracePt t="31428" x="5245100" y="2311400"/>
          <p14:tracePt t="31444" x="5200650" y="2292350"/>
          <p14:tracePt t="31461" x="5175250" y="2292350"/>
          <p14:tracePt t="31478" x="5162550" y="2292350"/>
          <p14:tracePt t="31494" x="5137150" y="2292350"/>
          <p14:tracePt t="31510" x="5124450" y="2305050"/>
          <p14:tracePt t="31526" x="5111750" y="2324100"/>
          <p14:tracePt t="31543" x="5105400" y="2362200"/>
          <p14:tracePt t="31560" x="5099050" y="2387600"/>
          <p14:tracePt t="31563" x="5099050" y="2406650"/>
          <p14:tracePt t="31577" x="5099050" y="2432050"/>
          <p14:tracePt t="31594" x="5099050" y="2451100"/>
          <p14:tracePt t="31610" x="5099050" y="2482850"/>
          <p14:tracePt t="31627" x="5105400" y="2489200"/>
          <p14:tracePt t="31668" x="5111750" y="2495550"/>
          <p14:tracePt t="31866" x="0" y="0"/>
        </p14:tracePtLst>
        <p14:tracePtLst>
          <p14:tracePt t="33554" x="1371600" y="3359150"/>
          <p14:tracePt t="33622" x="1377950" y="3359150"/>
          <p14:tracePt t="33628" x="1403350" y="3359150"/>
          <p14:tracePt t="33643" x="1492250" y="3359150"/>
          <p14:tracePt t="33659" x="1644650" y="3365500"/>
          <p14:tracePt t="33677" x="1797050" y="3390900"/>
          <p14:tracePt t="33693" x="1873250" y="3397250"/>
          <p14:tracePt t="33699" x="1898650" y="3397250"/>
          <p14:tracePt t="33709" x="1911350" y="3397250"/>
          <p14:tracePt t="33726" x="1924050" y="3397250"/>
          <p14:tracePt t="33833" x="0" y="0"/>
        </p14:tracePtLst>
        <p14:tracePtLst>
          <p14:tracePt t="34227" x="2533650" y="3397250"/>
          <p14:tracePt t="34293" x="2540000" y="3397250"/>
          <p14:tracePt t="34301" x="2552700" y="3397250"/>
          <p14:tracePt t="34309" x="2559050" y="3397250"/>
          <p14:tracePt t="34326" x="2609850" y="3397250"/>
          <p14:tracePt t="34343" x="2717800" y="3397250"/>
          <p14:tracePt t="34347" x="2800350" y="3397250"/>
          <p14:tracePt t="34360" x="2895600" y="3397250"/>
          <p14:tracePt t="34376" x="3086100" y="3397250"/>
          <p14:tracePt t="34394" x="3263900" y="3397250"/>
          <p14:tracePt t="34410" x="3314700" y="3397250"/>
          <p14:tracePt t="34428" x="3321050" y="3397250"/>
          <p14:tracePt t="34738" x="0" y="0"/>
        </p14:tracePtLst>
        <p14:tracePtLst>
          <p14:tracePt t="35804" x="4051300" y="3378200"/>
          <p14:tracePt t="35843" x="4057650" y="3378200"/>
          <p14:tracePt t="35854" x="4076700" y="3378200"/>
          <p14:tracePt t="35860" x="4089400" y="3378200"/>
          <p14:tracePt t="35876" x="4159250" y="3384550"/>
          <p14:tracePt t="35892" x="4222750" y="3397250"/>
          <p14:tracePt t="35909" x="4254500" y="3397250"/>
          <p14:tracePt t="35915" x="4260850" y="3397250"/>
          <p14:tracePt t="35925" x="4267200" y="3397250"/>
          <p14:tracePt t="36010" x="0" y="0"/>
        </p14:tracePtLst>
        <p14:tracePtLst>
          <p14:tracePt t="36748" x="2813050" y="3397250"/>
          <p14:tracePt t="36828" x="2825750" y="3397250"/>
          <p14:tracePt t="36837" x="2838450" y="3397250"/>
          <p14:tracePt t="36843" x="2863850" y="3397250"/>
          <p14:tracePt t="36859" x="2940050" y="3397250"/>
          <p14:tracePt t="36875" x="3067050" y="3397250"/>
          <p14:tracePt t="36892" x="3238500" y="3397250"/>
          <p14:tracePt t="36909" x="3422650" y="3397250"/>
          <p14:tracePt t="36925" x="3594100" y="3397250"/>
          <p14:tracePt t="36943" x="3752850" y="3397250"/>
          <p14:tracePt t="36947" x="3829050" y="3397250"/>
          <p14:tracePt t="36960" x="3892550" y="3397250"/>
          <p14:tracePt t="36976" x="4019550" y="3397250"/>
          <p14:tracePt t="36981" x="4083050" y="3397250"/>
          <p14:tracePt t="36993" x="4222750" y="3409950"/>
          <p14:tracePt t="37008" x="4273550" y="3409950"/>
          <p14:tracePt t="37027" x="4457700" y="3409950"/>
          <p14:tracePt t="37042" x="4559300" y="3409950"/>
          <p14:tracePt t="37060" x="4667250" y="3409950"/>
          <p14:tracePt t="37075" x="4762500" y="3409950"/>
          <p14:tracePt t="37092" x="4864100" y="3409950"/>
          <p14:tracePt t="37108" x="4959350" y="3409950"/>
          <p14:tracePt t="37125" x="5067300" y="3409950"/>
          <p14:tracePt t="37141" x="5149850" y="3409950"/>
          <p14:tracePt t="37158" x="5245100" y="3409950"/>
          <p14:tracePt t="37175" x="5334000" y="3409950"/>
          <p14:tracePt t="37177" x="5365750" y="3409950"/>
          <p14:tracePt t="37191" x="5410200" y="3409950"/>
          <p14:tracePt t="37208" x="5486400" y="3409950"/>
          <p14:tracePt t="37210" x="5524500" y="3409950"/>
          <p14:tracePt t="37225" x="5568950" y="3409950"/>
          <p14:tracePt t="37241" x="5702300" y="3409950"/>
          <p14:tracePt t="37258" x="5784850" y="3409950"/>
          <p14:tracePt t="37275" x="5886450" y="3416300"/>
          <p14:tracePt t="37292" x="5949950" y="3422650"/>
          <p14:tracePt t="37308" x="6013450" y="3422650"/>
          <p14:tracePt t="37325" x="6064250" y="3422650"/>
          <p14:tracePt t="37341" x="6089650" y="3422650"/>
          <p14:tracePt t="37358" x="6108700" y="3422650"/>
          <p14:tracePt t="37375" x="6134100" y="3422650"/>
          <p14:tracePt t="37391" x="6140450" y="3422650"/>
          <p14:tracePt t="37408" x="6146800" y="3422650"/>
          <p14:tracePt t="37425" x="6153150" y="3422650"/>
          <p14:tracePt t="37562" x="0" y="0"/>
        </p14:tracePtLst>
        <p14:tracePtLst>
          <p14:tracePt t="37954" x="2825750" y="2787650"/>
          <p14:tracePt t="37962" x="2819400" y="2787650"/>
          <p14:tracePt t="37970" x="2819400" y="2794000"/>
          <p14:tracePt t="37978" x="2813050" y="2806700"/>
          <p14:tracePt t="37991" x="2813050" y="2813050"/>
          <p14:tracePt t="38008" x="2813050" y="2851150"/>
          <p14:tracePt t="38025" x="2813050" y="2908300"/>
          <p14:tracePt t="38028" x="2813050" y="2952750"/>
          <p14:tracePt t="38042" x="2844800" y="3035300"/>
          <p14:tracePt t="38058" x="2908300" y="3130550"/>
          <p14:tracePt t="38074" x="3003550" y="3213100"/>
          <p14:tracePt t="38091" x="3168650" y="3289300"/>
          <p14:tracePt t="38108" x="3365500" y="3352800"/>
          <p14:tracePt t="38124" x="3581400" y="3397250"/>
          <p14:tracePt t="38141" x="3771900" y="3409950"/>
          <p14:tracePt t="38158" x="3886200" y="3409950"/>
          <p14:tracePt t="38174" x="3968750" y="3403600"/>
          <p14:tracePt t="38191" x="4000500" y="3390900"/>
          <p14:tracePt t="38194" x="4013200" y="3371850"/>
          <p14:tracePt t="38208" x="4025900" y="3352800"/>
          <p14:tracePt t="38211" x="4032250" y="3333750"/>
          <p14:tracePt t="38224" x="4038600" y="3314700"/>
          <p14:tracePt t="38241" x="4057650" y="3270250"/>
          <p14:tracePt t="38259" x="4057650" y="3257550"/>
          <p14:tracePt t="38274" x="4057650" y="3244850"/>
          <p14:tracePt t="38291" x="4057650" y="3232150"/>
          <p14:tracePt t="38378" x="0" y="0"/>
        </p14:tracePtLst>
        <p14:tracePtLst>
          <p14:tracePt t="38938" x="4908550" y="3441700"/>
          <p14:tracePt t="38986" x="4933950" y="3441700"/>
          <p14:tracePt t="38994" x="4959350" y="3441700"/>
          <p14:tracePt t="39002" x="4997450" y="3441700"/>
          <p14:tracePt t="39010" x="5041900" y="3441700"/>
          <p14:tracePt t="39025" x="5092700" y="3441700"/>
          <p14:tracePt t="39026" x="5156200" y="3441700"/>
          <p14:tracePt t="39041" x="5283200" y="3441700"/>
          <p14:tracePt t="39057" x="5403850" y="3448050"/>
          <p14:tracePt t="39074" x="5518150" y="3454400"/>
          <p14:tracePt t="39091" x="5607050" y="3460750"/>
          <p14:tracePt t="39107" x="5689600" y="3479800"/>
          <p14:tracePt t="39124" x="5746750" y="3486150"/>
          <p14:tracePt t="39141" x="5791200" y="3486150"/>
          <p14:tracePt t="39157" x="5835650" y="3486150"/>
          <p14:tracePt t="39174" x="5867400" y="3486150"/>
          <p14:tracePt t="39191" x="5892800" y="3486150"/>
          <p14:tracePt t="39207" x="5918200" y="3486150"/>
          <p14:tracePt t="39224" x="5924550" y="3486150"/>
          <p14:tracePt t="39241" x="5930900" y="3486150"/>
          <p14:tracePt t="39347" x="5937250" y="3486150"/>
          <p14:tracePt t="39362" x="5943600" y="3486150"/>
          <p14:tracePt t="39378" x="5949950" y="3486150"/>
          <p14:tracePt t="39403" x="5956300" y="3486150"/>
          <p14:tracePt t="39427" x="5962650" y="3486150"/>
          <p14:tracePt t="39483" x="5969000" y="3486150"/>
          <p14:tracePt t="39492" x="5975350" y="3486150"/>
          <p14:tracePt t="39508" x="5981700" y="3486150"/>
          <p14:tracePt t="39530" x="5988050" y="3486150"/>
          <p14:tracePt t="39540" x="5994400" y="3486150"/>
          <p14:tracePt t="39578" x="6000750" y="3486150"/>
          <p14:tracePt t="39594" x="6007100" y="3486150"/>
          <p14:tracePt t="39627" x="6013450" y="3486150"/>
          <p14:tracePt t="39643" x="6019800" y="3486150"/>
          <p14:tracePt t="39659" x="6026150" y="3486150"/>
          <p14:tracePt t="39667" x="6026150" y="3492500"/>
          <p14:tracePt t="41132" x="0" y="0"/>
        </p14:tracePtLst>
        <p14:tracePtLst>
          <p14:tracePt t="43437" x="1136650" y="3727450"/>
          <p14:tracePt t="43542" x="1143000" y="3721100"/>
          <p14:tracePt t="43557" x="1162050" y="3721100"/>
          <p14:tracePt t="43564" x="1181100" y="3721100"/>
          <p14:tracePt t="43574" x="1212850" y="3721100"/>
          <p14:tracePt t="43591" x="1301750" y="3721100"/>
          <p14:tracePt t="43606" x="1409700" y="3721100"/>
          <p14:tracePt t="43610" x="1460500" y="3721100"/>
          <p14:tracePt t="43623" x="1524000" y="3721100"/>
          <p14:tracePt t="43626" x="1587500" y="3721100"/>
          <p14:tracePt t="43639" x="1651000" y="3721100"/>
          <p14:tracePt t="43656" x="1727200" y="3721100"/>
          <p14:tracePt t="43659" x="1752600" y="3721100"/>
          <p14:tracePt t="43673" x="1778000" y="3721100"/>
          <p14:tracePt t="43689" x="1784350" y="3721100"/>
          <p14:tracePt t="45122" x="0" y="0"/>
        </p14:tracePtLst>
        <p14:tracePtLst>
          <p14:tracePt t="45654" x="1898650" y="3803650"/>
          <p14:tracePt t="45758" x="1917700" y="3803650"/>
          <p14:tracePt t="45764" x="1936750" y="3803650"/>
          <p14:tracePt t="45773" x="1968500" y="3803650"/>
          <p14:tracePt t="45790" x="2044700" y="3803650"/>
          <p14:tracePt t="45806" x="2159000" y="3803650"/>
          <p14:tracePt t="45810" x="2222500" y="3803650"/>
          <p14:tracePt t="45822" x="2286000" y="3803650"/>
          <p14:tracePt t="45840" x="2425700" y="3803650"/>
          <p14:tracePt t="45855" x="2540000" y="3803650"/>
          <p14:tracePt t="45858" x="2597150" y="3803650"/>
          <p14:tracePt t="45872" x="2647950" y="3803650"/>
          <p14:tracePt t="45889" x="2749550" y="3803650"/>
          <p14:tracePt t="45906" x="2781300" y="3803650"/>
          <p14:tracePt t="45922" x="2800350" y="3803650"/>
          <p14:tracePt t="45938" x="2819400" y="3803650"/>
          <p14:tracePt t="45956" x="2851150" y="3810000"/>
          <p14:tracePt t="45972" x="2882900" y="3816350"/>
          <p14:tracePt t="45988" x="2908300" y="3822700"/>
          <p14:tracePt t="46006" x="2940050" y="3822700"/>
          <p14:tracePt t="46010" x="2959100" y="3829050"/>
          <p14:tracePt t="46023" x="2971800" y="3829050"/>
          <p14:tracePt t="46039" x="3009900" y="3829050"/>
          <p14:tracePt t="46056" x="3060700" y="3829050"/>
          <p14:tracePt t="46058" x="3092450" y="3829050"/>
          <p14:tracePt t="46072" x="3124200" y="3829050"/>
          <p14:tracePt t="46089" x="3244850" y="3829050"/>
          <p14:tracePt t="46106" x="3308350" y="3829050"/>
          <p14:tracePt t="46122" x="3371850" y="3829050"/>
          <p14:tracePt t="46138" x="3422650" y="3829050"/>
          <p14:tracePt t="46155" x="3467100" y="3829050"/>
          <p14:tracePt t="46172" x="3505200" y="3829050"/>
          <p14:tracePt t="46188" x="3536950" y="3829050"/>
          <p14:tracePt t="46205" x="3562350" y="3829050"/>
          <p14:tracePt t="46222" x="3587750" y="3829050"/>
          <p14:tracePt t="46238" x="3600450" y="3829050"/>
          <p14:tracePt t="46256" x="3606800" y="3829050"/>
          <p14:tracePt t="46272" x="3613150" y="3829050"/>
          <p14:tracePt t="46442" x="0" y="0"/>
        </p14:tracePtLst>
        <p14:tracePtLst>
          <p14:tracePt t="47163" x="1403350" y="4140200"/>
          <p14:tracePt t="47230" x="1409700" y="4140200"/>
          <p14:tracePt t="47235" x="1428750" y="4140200"/>
          <p14:tracePt t="47244" x="1454150" y="4140200"/>
          <p14:tracePt t="47256" x="1492250" y="4140200"/>
          <p14:tracePt t="47272" x="1612900" y="4140200"/>
          <p14:tracePt t="47289" x="1778000" y="4140200"/>
          <p14:tracePt t="47306" x="2082800" y="4140200"/>
          <p14:tracePt t="47322" x="2311400" y="4140200"/>
          <p14:tracePt t="47338" x="2559050" y="4140200"/>
          <p14:tracePt t="47355" x="2838450" y="4140200"/>
          <p14:tracePt t="47371" x="3105150" y="4140200"/>
          <p14:tracePt t="47388" x="3384550" y="4140200"/>
          <p14:tracePt t="47405" x="3651250" y="4140200"/>
          <p14:tracePt t="47421" x="3867150" y="4140200"/>
          <p14:tracePt t="47438" x="4076700" y="4140200"/>
          <p14:tracePt t="47454" x="4279900" y="4140200"/>
          <p14:tracePt t="47471" x="4464050" y="4140200"/>
          <p14:tracePt t="47488" x="4654550" y="4140200"/>
          <p14:tracePt t="47490" x="4749800" y="4140200"/>
          <p14:tracePt t="47505" x="4845050" y="4140200"/>
          <p14:tracePt t="47507" x="4940300" y="4140200"/>
          <p14:tracePt t="47522" x="5130800" y="4140200"/>
          <p14:tracePt t="47538" x="5321300" y="4140200"/>
          <p14:tracePt t="47555" x="5486400" y="4140200"/>
          <p14:tracePt t="47572" x="5638800" y="4140200"/>
          <p14:tracePt t="47588" x="5772150" y="4140200"/>
          <p14:tracePt t="47604" x="5899150" y="4140200"/>
          <p14:tracePt t="47621" x="6026150" y="4140200"/>
          <p14:tracePt t="47638" x="6153150" y="4140200"/>
          <p14:tracePt t="47654" x="6280150" y="4140200"/>
          <p14:tracePt t="47671" x="6388100" y="4140200"/>
          <p14:tracePt t="47674" x="6445250" y="4140200"/>
          <p14:tracePt t="47688" x="6483350" y="4140200"/>
          <p14:tracePt t="47704" x="6572250" y="4140200"/>
          <p14:tracePt t="47706" x="6604000" y="4140200"/>
          <p14:tracePt t="47721" x="6661150" y="4140200"/>
          <p14:tracePt t="47738" x="6711950" y="4140200"/>
          <p14:tracePt t="47754" x="6756400" y="4140200"/>
          <p14:tracePt t="47772" x="6794500" y="4140200"/>
          <p14:tracePt t="47788" x="6838950" y="4140200"/>
          <p14:tracePt t="47805" x="6864350" y="4140200"/>
          <p14:tracePt t="47821" x="6877050" y="4140200"/>
          <p14:tracePt t="47838" x="6889750" y="4140200"/>
          <p14:tracePt t="47855" x="6896100" y="4140200"/>
          <p14:tracePt t="47887" x="6902450" y="4140200"/>
          <p14:tracePt t="47904" x="6908800" y="4140200"/>
          <p14:tracePt t="47921" x="6940550" y="4146550"/>
          <p14:tracePt t="47937" x="6978650" y="4152900"/>
          <p14:tracePt t="47954" x="7004050" y="4159250"/>
          <p14:tracePt t="47971" x="7048500" y="4159250"/>
          <p14:tracePt t="47987" x="7080250" y="4159250"/>
          <p14:tracePt t="48004" x="7105650" y="4159250"/>
          <p14:tracePt t="48021" x="7118350" y="4159250"/>
          <p14:tracePt t="48038" x="7131050" y="4159250"/>
          <p14:tracePt t="48054" x="7137400" y="4159250"/>
          <p14:tracePt t="48071" x="7150100" y="4159250"/>
          <p14:tracePt t="48088" x="7156450" y="4159250"/>
          <p14:tracePt t="48809" x="0" y="0"/>
        </p14:tracePtLst>
        <p14:tracePtLst>
          <p14:tracePt t="49906" x="1511300" y="3886200"/>
          <p14:tracePt t="49922" x="1504950" y="3886200"/>
          <p14:tracePt t="49937" x="1504950" y="3892550"/>
          <p14:tracePt t="49947" x="1504950" y="3911600"/>
          <p14:tracePt t="49954" x="1504950" y="3930650"/>
          <p14:tracePt t="49970" x="1504950" y="3975100"/>
          <p14:tracePt t="49987" x="1504950" y="4032250"/>
          <p14:tracePt t="50003" x="1530350" y="4076700"/>
          <p14:tracePt t="50021" x="1581150" y="4108450"/>
          <p14:tracePt t="50037" x="1663700" y="4133850"/>
          <p14:tracePt t="50054" x="1739900" y="4140200"/>
          <p14:tracePt t="50071" x="1803400" y="4140200"/>
          <p14:tracePt t="50087" x="1847850" y="4127500"/>
          <p14:tracePt t="50091" x="1860550" y="4114800"/>
          <p14:tracePt t="50103" x="1866900" y="4095750"/>
          <p14:tracePt t="50120" x="1879600" y="4057650"/>
          <p14:tracePt t="50137" x="1885950" y="4000500"/>
          <p14:tracePt t="50153" x="1885950" y="3968750"/>
          <p14:tracePt t="50170" x="1885950" y="3949700"/>
          <p14:tracePt t="50187" x="1879600" y="3943350"/>
          <p14:tracePt t="50203" x="1873250" y="3930650"/>
          <p14:tracePt t="50220" x="1860550" y="3924300"/>
          <p14:tracePt t="50322" x="0" y="0"/>
        </p14:tracePtLst>
        <p14:tracePtLst>
          <p14:tracePt t="50939" x="2609850" y="4152900"/>
          <p14:tracePt t="51017" x="0" y="0"/>
        </p14:tracePtLst>
        <p14:tracePtLst>
          <p14:tracePt t="51387" x="3003550" y="3924300"/>
          <p14:tracePt t="51427" x="2997200" y="3924300"/>
          <p14:tracePt t="51434" x="2990850" y="3943350"/>
          <p14:tracePt t="51443" x="2990850" y="3962400"/>
          <p14:tracePt t="51453" x="2990850" y="3987800"/>
          <p14:tracePt t="51470" x="2990850" y="4070350"/>
          <p14:tracePt t="51486" x="3035300" y="4133850"/>
          <p14:tracePt t="51503" x="3098800" y="4184650"/>
          <p14:tracePt t="51521" x="3200400" y="4203700"/>
          <p14:tracePt t="51523" x="3257550" y="4216400"/>
          <p14:tracePt t="51537" x="3289300" y="4216400"/>
          <p14:tracePt t="51540" x="3333750" y="4216400"/>
          <p14:tracePt t="51554" x="3409950" y="4197350"/>
          <p14:tracePt t="51570" x="3454400" y="4171950"/>
          <p14:tracePt t="51587" x="3473450" y="4140200"/>
          <p14:tracePt t="51604" x="3479800" y="4108450"/>
          <p14:tracePt t="51621" x="3486150" y="4070350"/>
          <p14:tracePt t="51636" x="3479800" y="4025900"/>
          <p14:tracePt t="51653" x="3460750" y="3994150"/>
          <p14:tracePt t="51670" x="3441700" y="3968750"/>
          <p14:tracePt t="51686" x="3416300" y="3956050"/>
          <p14:tracePt t="51720" x="3397250" y="3956050"/>
          <p14:tracePt t="51736" x="3384550" y="3968750"/>
          <p14:tracePt t="51739" x="3378200" y="3987800"/>
          <p14:tracePt t="51753" x="3365500" y="4025900"/>
          <p14:tracePt t="51770" x="3365500" y="4044950"/>
          <p14:tracePt t="51787" x="3365500" y="4051300"/>
          <p14:tracePt t="51803" x="3365500" y="4070350"/>
          <p14:tracePt t="51820" x="3390900" y="4076700"/>
          <p14:tracePt t="51837" x="3416300" y="4076700"/>
          <p14:tracePt t="51854" x="3448050" y="4076700"/>
          <p14:tracePt t="51870" x="3486150" y="4070350"/>
          <p14:tracePt t="51886" x="3492500" y="4057650"/>
          <p14:tracePt t="51904" x="3498850" y="4044950"/>
          <p14:tracePt t="51920" x="3498850" y="4032250"/>
          <p14:tracePt t="51980" x="3492500" y="4032250"/>
          <p14:tracePt t="51995" x="3492500" y="4044950"/>
          <p14:tracePt t="52002" x="3492500" y="4051300"/>
          <p14:tracePt t="52011" x="3492500" y="4064000"/>
          <p14:tracePt t="52020" x="3492500" y="4083050"/>
          <p14:tracePt t="52043" x="3498850" y="4089400"/>
          <p14:tracePt t="52058" x="3505200" y="4089400"/>
          <p14:tracePt t="52071" x="3511550" y="4089400"/>
          <p14:tracePt t="52087" x="3517900" y="4089400"/>
          <p14:tracePt t="52103" x="3524250" y="4089400"/>
          <p14:tracePt t="52306" x="0" y="0"/>
        </p14:tracePtLst>
        <p14:tracePtLst>
          <p14:tracePt t="52875" x="4070350" y="4000500"/>
          <p14:tracePt t="53002" x="0" y="0"/>
        </p14:tracePtLst>
        <p14:tracePtLst>
          <p14:tracePt t="53418" x="4692650" y="3924300"/>
          <p14:tracePt t="53426" x="4679950" y="3930650"/>
          <p14:tracePt t="53436" x="4673600" y="3937000"/>
          <p14:tracePt t="53452" x="4648200" y="3975100"/>
          <p14:tracePt t="53469" x="4616450" y="4025900"/>
          <p14:tracePt t="53486" x="4603750" y="4070350"/>
          <p14:tracePt t="53502" x="4597400" y="4089400"/>
          <p14:tracePt t="53519" x="4597400" y="4102100"/>
          <p14:tracePt t="53536" x="4597400" y="4114800"/>
          <p14:tracePt t="53538" x="4610100" y="4121150"/>
          <p14:tracePt t="53553" x="4629150" y="4121150"/>
          <p14:tracePt t="53570" x="4673600" y="4121150"/>
          <p14:tracePt t="53586" x="4711700" y="4095750"/>
          <p14:tracePt t="53603" x="4737100" y="4070350"/>
          <p14:tracePt t="53619" x="4749800" y="4057650"/>
          <p14:tracePt t="53636" x="4749800" y="4044950"/>
          <p14:tracePt t="53669" x="4749800" y="4038600"/>
          <p14:tracePt t="53706" x="0" y="0"/>
        </p14:tracePtLst>
        <p14:tracePtLst>
          <p14:tracePt t="54005" x="5568950" y="3930650"/>
          <p14:tracePt t="54014" x="5562600" y="3937000"/>
          <p14:tracePt t="54023" x="5562600" y="3949700"/>
          <p14:tracePt t="54037" x="5543550" y="3981450"/>
          <p14:tracePt t="54053" x="5537200" y="4025900"/>
          <p14:tracePt t="54070" x="5537200" y="4064000"/>
          <p14:tracePt t="54086" x="5568950" y="4102100"/>
          <p14:tracePt t="54103" x="5619750" y="4133850"/>
          <p14:tracePt t="54105" x="5664200" y="4140200"/>
          <p14:tracePt t="54119" x="5708650" y="4146550"/>
          <p14:tracePt t="54136" x="5772150" y="4146550"/>
          <p14:tracePt t="54138" x="5816600" y="4146550"/>
          <p14:tracePt t="54152" x="5842000" y="4133850"/>
          <p14:tracePt t="54169" x="5899150" y="4089400"/>
          <p14:tracePt t="54186" x="5905500" y="4070350"/>
          <p14:tracePt t="54204" x="5905500" y="4051300"/>
          <p14:tracePt t="54219" x="5905500" y="4032250"/>
          <p14:tracePt t="54236" x="5905500" y="4025900"/>
          <p14:tracePt t="54313" x="0" y="0"/>
        </p14:tracePtLst>
        <p14:tracePtLst>
          <p14:tracePt t="54820" x="6369050" y="3949700"/>
          <p14:tracePt t="54827" x="6369050" y="3962400"/>
          <p14:tracePt t="54835" x="6369050" y="3975100"/>
          <p14:tracePt t="54853" x="6369050" y="4013200"/>
          <p14:tracePt t="54869" x="6369050" y="4051300"/>
          <p14:tracePt t="54886" x="6388100" y="4076700"/>
          <p14:tracePt t="54902" x="6426200" y="4095750"/>
          <p14:tracePt t="54905" x="6451600" y="4102100"/>
          <p14:tracePt t="54919" x="6477000" y="4108450"/>
          <p14:tracePt t="54935" x="6546850" y="4127500"/>
          <p14:tracePt t="54937" x="6565900" y="4127500"/>
          <p14:tracePt t="54952" x="6591300" y="4127500"/>
          <p14:tracePt t="54969" x="6635750" y="4121150"/>
          <p14:tracePt t="54985" x="6642100" y="4102100"/>
          <p14:tracePt t="55002" x="6642100" y="4070350"/>
          <p14:tracePt t="55019" x="6642100" y="4044950"/>
          <p14:tracePt t="55036" x="6629400" y="4025900"/>
          <p14:tracePt t="55053" x="6623050" y="4013200"/>
          <p14:tracePt t="55070" x="6610350" y="4006850"/>
          <p14:tracePt t="55103" x="6578600" y="4006850"/>
          <p14:tracePt t="55119" x="6565900" y="4025900"/>
          <p14:tracePt t="55122" x="6559550" y="4038600"/>
          <p14:tracePt t="55135" x="6553200" y="4057650"/>
          <p14:tracePt t="55152" x="6553200" y="4076700"/>
          <p14:tracePt t="55169" x="6559550" y="4102100"/>
          <p14:tracePt t="55185" x="6578600" y="4114800"/>
          <p14:tracePt t="55202" x="6591300" y="4114800"/>
          <p14:tracePt t="55219" x="6610350" y="4114800"/>
          <p14:tracePt t="55235" x="6623050" y="4114800"/>
          <p14:tracePt t="55252" x="6623050" y="4108450"/>
          <p14:tracePt t="55268" x="6623050" y="4095750"/>
          <p14:tracePt t="55285" x="6623050" y="4089400"/>
          <p14:tracePt t="55319" x="6623050" y="4083050"/>
          <p14:tracePt t="55963" x="0" y="0"/>
        </p14:tracePtLst>
        <p14:tracePtLst>
          <p14:tracePt t="57229" x="1327150" y="5664200"/>
          <p14:tracePt t="57283" x="1333500" y="5664200"/>
          <p14:tracePt t="57291" x="1358900" y="5664200"/>
          <p14:tracePt t="57302" x="1397000" y="5670550"/>
          <p14:tracePt t="57319" x="1549400" y="5702300"/>
          <p14:tracePt t="57336" x="1752600" y="5734050"/>
          <p14:tracePt t="57339" x="1892300" y="5765800"/>
          <p14:tracePt t="57352" x="2019300" y="5797550"/>
          <p14:tracePt t="57370" x="2209800" y="5822950"/>
          <p14:tracePt t="57386" x="2330450" y="5829300"/>
          <p14:tracePt t="57403" x="2349500" y="5829300"/>
          <p14:tracePt t="57418" x="2362200" y="5829300"/>
          <p14:tracePt t="57435" x="2368550" y="5829300"/>
          <p14:tracePt t="57468" x="2374900" y="5829300"/>
          <p14:tracePt t="57485" x="2381250" y="5829300"/>
          <p14:tracePt t="57502" x="2393950" y="5803900"/>
          <p14:tracePt t="57518" x="2413000" y="5778500"/>
          <p14:tracePt t="57525" x="2419350" y="5759450"/>
          <p14:tracePt t="57535" x="2419350" y="5746750"/>
          <p14:tracePt t="57552" x="2432050" y="5721350"/>
          <p14:tracePt t="57568" x="2438400" y="5695950"/>
          <p14:tracePt t="57571" x="2438400" y="5689600"/>
          <p14:tracePt t="57585" x="2438400" y="5676900"/>
          <p14:tracePt t="57602" x="2444750" y="5638800"/>
          <p14:tracePt t="57618" x="2438400" y="5613400"/>
          <p14:tracePt t="57635" x="2425700" y="5588000"/>
          <p14:tracePt t="57651" x="2393950" y="5581650"/>
          <p14:tracePt t="57668" x="2355850" y="5562600"/>
          <p14:tracePt t="57684" x="2305050" y="5556250"/>
          <p14:tracePt t="57701" x="2254250" y="5556250"/>
          <p14:tracePt t="57718" x="2216150" y="5556250"/>
          <p14:tracePt t="57734" x="2184400" y="5556250"/>
          <p14:tracePt t="57751" x="2171700" y="5568950"/>
          <p14:tracePt t="57768" x="2159000" y="5588000"/>
          <p14:tracePt t="57770" x="2152650" y="5600700"/>
          <p14:tracePt t="57787" x="2152650" y="5607050"/>
          <p14:tracePt t="57802" x="2152650" y="5619750"/>
          <p14:tracePt t="57819" x="2152650" y="5638800"/>
          <p14:tracePt t="57835" x="2165350" y="5651500"/>
          <p14:tracePt t="57978" x="0" y="0"/>
        </p14:tracePtLst>
        <p14:tracePtLst>
          <p14:tracePt t="58426" x="2514600" y="5727700"/>
          <p14:tracePt t="58449" x="2514600" y="5734050"/>
          <p14:tracePt t="58467" x="2520950" y="5734050"/>
          <p14:tracePt t="58475" x="2546350" y="5740400"/>
          <p14:tracePt t="58484" x="2571750" y="5746750"/>
          <p14:tracePt t="58501" x="2635250" y="5753100"/>
          <p14:tracePt t="58518" x="2762250" y="5753100"/>
          <p14:tracePt t="58534" x="2921000" y="5753100"/>
          <p14:tracePt t="58538" x="3009900" y="5753100"/>
          <p14:tracePt t="58551" x="3073400" y="5753100"/>
          <p14:tracePt t="58568" x="3155950" y="5753100"/>
          <p14:tracePt t="58571" x="3168650" y="5753100"/>
          <p14:tracePt t="58584" x="3175000" y="5753100"/>
          <p14:tracePt t="58705" x="0" y="0"/>
        </p14:tracePtLst>
        <p14:tracePtLst>
          <p14:tracePt t="59105" x="3378200" y="5778500"/>
          <p14:tracePt t="59217" x="3397250" y="5778500"/>
          <p14:tracePt t="59225" x="3429000" y="5778500"/>
          <p14:tracePt t="59233" x="3479800" y="5778500"/>
          <p14:tracePt t="59250" x="3619500" y="5778500"/>
          <p14:tracePt t="59267" x="3778250" y="5778500"/>
          <p14:tracePt t="59283" x="3879850" y="5778500"/>
          <p14:tracePt t="59300" x="3917950" y="5778500"/>
          <p14:tracePt t="59369" x="0" y="0"/>
        </p14:tracePtLst>
        <p14:tracePtLst>
          <p14:tracePt t="59779" x="3670300" y="5778500"/>
          <p14:tracePt t="59868" x="3676650" y="5778500"/>
          <p14:tracePt t="59875" x="3683000" y="5778500"/>
          <p14:tracePt t="59884" x="3702050" y="5778500"/>
          <p14:tracePt t="59900" x="3746500" y="5778500"/>
          <p14:tracePt t="59917" x="3848100" y="5778500"/>
          <p14:tracePt t="59934" x="3981450" y="5778500"/>
          <p14:tracePt t="59950" x="4140200" y="5778500"/>
          <p14:tracePt t="59967" x="4292600" y="5778500"/>
          <p14:tracePt t="59983" x="4406900" y="5778500"/>
          <p14:tracePt t="60000" x="4495800" y="5778500"/>
          <p14:tracePt t="60017" x="4572000" y="5778500"/>
          <p14:tracePt t="60033" x="4610100" y="5778500"/>
          <p14:tracePt t="60050" x="4641850" y="5778500"/>
          <p14:tracePt t="60068" x="4673600" y="5778500"/>
          <p14:tracePt t="60084" x="4692650" y="5778500"/>
          <p14:tracePt t="60195" x="0" y="0"/>
        </p14:tracePtLst>
        <p14:tracePtLst>
          <p14:tracePt t="61034" x="4933950" y="5772150"/>
          <p14:tracePt t="61058" x="4940300" y="5772150"/>
          <p14:tracePt t="61066" x="4959350" y="5772150"/>
          <p14:tracePt t="61073" x="4978400" y="5772150"/>
          <p14:tracePt t="61083" x="5022850" y="5772150"/>
          <p14:tracePt t="61100" x="5137150" y="5772150"/>
          <p14:tracePt t="61117" x="5283200" y="5772150"/>
          <p14:tracePt t="61133" x="5435600" y="5772150"/>
          <p14:tracePt t="61150" x="5549900" y="5772150"/>
          <p14:tracePt t="61166" x="5607050" y="5772150"/>
          <p14:tracePt t="61183" x="5619750" y="5772150"/>
          <p14:tracePt t="61201" x="5626100" y="5772150"/>
          <p14:tracePt t="61394" x="0" y="0"/>
        </p14:tracePtLst>
        <p14:tracePtLst>
          <p14:tracePt t="61673" x="5207000" y="5772150"/>
          <p14:tracePt t="61803" x="5219700" y="5772150"/>
          <p14:tracePt t="61809" x="5238750" y="5772150"/>
          <p14:tracePt t="61818" x="5257800" y="5772150"/>
          <p14:tracePt t="61833" x="5295900" y="5772150"/>
          <p14:tracePt t="61850" x="5321300" y="5772150"/>
          <p14:tracePt t="61867" x="5334000" y="5772150"/>
          <p14:tracePt t="61994" x="0" y="0"/>
        </p14:tracePtLst>
        <p14:tracePtLst>
          <p14:tracePt t="62830" x="1219200" y="5721350"/>
          <p14:tracePt t="62917" x="1225550" y="5721350"/>
          <p14:tracePt t="62925" x="1250950" y="5721350"/>
          <p14:tracePt t="62935" x="1289050" y="5721350"/>
          <p14:tracePt t="62951" x="1435100" y="5721350"/>
          <p14:tracePt t="62966" x="1670050" y="5721350"/>
          <p14:tracePt t="62972" x="1866900" y="5721350"/>
          <p14:tracePt t="62983" x="2082800" y="5721350"/>
          <p14:tracePt t="62999" x="2641600" y="5721350"/>
          <p14:tracePt t="63016" x="3225800" y="5721350"/>
          <p14:tracePt t="63018" x="3505200" y="5721350"/>
          <p14:tracePt t="63033" x="4019550" y="5721350"/>
          <p14:tracePt t="63049" x="4521200" y="5734050"/>
          <p14:tracePt t="63066" x="4978400" y="5746750"/>
          <p14:tracePt t="63083" x="5346700" y="5746750"/>
          <p14:tracePt t="63100" x="5676900" y="5746750"/>
          <p14:tracePt t="63117" x="5873750" y="5746750"/>
          <p14:tracePt t="63133" x="6000750" y="5746750"/>
          <p14:tracePt t="63149" x="6057900" y="5746750"/>
          <p14:tracePt t="63167" x="6076950" y="5746750"/>
          <p14:tracePt t="63183" x="6096000" y="5746750"/>
          <p14:tracePt t="63187" x="6102350" y="5746750"/>
          <p14:tracePt t="63199" x="6115050" y="5746750"/>
          <p14:tracePt t="63216" x="6134100" y="5746750"/>
          <p14:tracePt t="63219" x="6146800" y="5746750"/>
          <p14:tracePt t="63233" x="6159500" y="5746750"/>
          <p14:tracePt t="63458" x="0" y="0"/>
        </p14:tracePtLst>
        <p14:tracePtLst>
          <p14:tracePt t="64567" x="1022350" y="5715000"/>
          <p14:tracePt t="64603" x="1022350" y="5721350"/>
          <p14:tracePt t="64635" x="1041400" y="5721350"/>
          <p14:tracePt t="64644" x="1054100" y="5721350"/>
          <p14:tracePt t="64652" x="1079500" y="5721350"/>
          <p14:tracePt t="64667" x="1155700" y="5721350"/>
          <p14:tracePt t="64684" x="1301750" y="5721350"/>
          <p14:tracePt t="64701" x="1524000" y="5721350"/>
          <p14:tracePt t="64715" x="1873250" y="5721350"/>
          <p14:tracePt t="64733" x="2305050" y="5721350"/>
          <p14:tracePt t="64749" x="2768600" y="5746750"/>
          <p14:tracePt t="64766" x="3136900" y="5791200"/>
          <p14:tracePt t="64782" x="3429000" y="5854700"/>
          <p14:tracePt t="64799" x="3676650" y="5905500"/>
          <p14:tracePt t="64802" x="3803650" y="5924550"/>
          <p14:tracePt t="64815" x="3949700" y="5956300"/>
          <p14:tracePt t="64832" x="4248150" y="5981700"/>
          <p14:tracePt t="64835" x="4406900" y="5994400"/>
          <p14:tracePt t="64850" x="4635500" y="5994400"/>
          <p14:tracePt t="64866" x="4826000" y="5994400"/>
          <p14:tracePt t="64883" x="4972050" y="5994400"/>
          <p14:tracePt t="64899" x="5099050" y="5994400"/>
          <p14:tracePt t="64916" x="5226050" y="5994400"/>
          <p14:tracePt t="64933" x="5365750" y="5994400"/>
          <p14:tracePt t="64949" x="5492750" y="5994400"/>
          <p14:tracePt t="64965" x="5568950" y="5994400"/>
          <p14:tracePt t="64982" x="5594350" y="5994400"/>
          <p14:tracePt t="64999" x="5600700" y="5994400"/>
          <p14:tracePt t="65162" x="0" y="0"/>
        </p14:tracePtLst>
        <p14:tracePtLst>
          <p14:tracePt t="66131" x="1130300" y="5746750"/>
          <p14:tracePt t="66211" x="1136650" y="5746750"/>
          <p14:tracePt t="66219" x="1149350" y="5746750"/>
          <p14:tracePt t="66231" x="1168400" y="5746750"/>
          <p14:tracePt t="66248" x="1212850" y="5746750"/>
          <p14:tracePt t="66251" x="1244600" y="5746750"/>
          <p14:tracePt t="66265" x="1308100" y="5753100"/>
          <p14:tracePt t="66281" x="1384300" y="5765800"/>
          <p14:tracePt t="66298" x="1504950" y="5772150"/>
          <p14:tracePt t="66315" x="1644650" y="5784850"/>
          <p14:tracePt t="66331" x="1822450" y="5803900"/>
          <p14:tracePt t="66348" x="2000250" y="5803900"/>
          <p14:tracePt t="66365" x="2178050" y="5803900"/>
          <p14:tracePt t="66381" x="2336800" y="5803900"/>
          <p14:tracePt t="66398" x="2463800" y="5803900"/>
          <p14:tracePt t="66415" x="2603500" y="5803900"/>
          <p14:tracePt t="66431" x="2762250" y="5803900"/>
          <p14:tracePt t="66448" x="2959100" y="5803900"/>
          <p14:tracePt t="66465" x="3371850" y="5803900"/>
          <p14:tracePt t="66481" x="3702050" y="5803900"/>
          <p14:tracePt t="66498" x="3981450" y="5803900"/>
          <p14:tracePt t="66515" x="4241800" y="5803900"/>
          <p14:tracePt t="66531" x="4489450" y="5803900"/>
          <p14:tracePt t="66548" x="4749800" y="5803900"/>
          <p14:tracePt t="66565" x="4978400" y="5803900"/>
          <p14:tracePt t="66581" x="5181600" y="5803900"/>
          <p14:tracePt t="66599" x="5346700" y="5803900"/>
          <p14:tracePt t="66616" x="5454650" y="5803900"/>
          <p14:tracePt t="66618" x="5486400" y="5803900"/>
          <p14:tracePt t="66632" x="5511800" y="5803900"/>
          <p14:tracePt t="66648" x="5537200" y="5803900"/>
          <p14:tracePt t="66666" x="5556250" y="5803900"/>
          <p14:tracePt t="66684" x="5562600" y="5803900"/>
          <p14:tracePt t="66698" x="5568950" y="5803900"/>
          <p14:tracePt t="66715" x="5575300" y="5803900"/>
          <p14:tracePt t="66779" x="0" y="0"/>
        </p14:tracePtLst>
        <p14:tracePtLst>
          <p14:tracePt t="67292" x="2692400" y="5264150"/>
          <p14:tracePt t="67297" x="2686050" y="5270500"/>
          <p14:tracePt t="67305" x="2679700" y="5270500"/>
          <p14:tracePt t="67314" x="2673350" y="5276850"/>
          <p14:tracePt t="67331" x="2667000" y="5295900"/>
          <p14:tracePt t="67347" x="2654300" y="5321300"/>
          <p14:tracePt t="67365" x="2635250" y="5353050"/>
          <p14:tracePt t="67382" x="2622550" y="5397500"/>
          <p14:tracePt t="67398" x="2616200" y="5441950"/>
          <p14:tracePt t="67414" x="2616200" y="5486400"/>
          <p14:tracePt t="67432" x="2616200" y="5543550"/>
          <p14:tracePt t="67448" x="2641600" y="5613400"/>
          <p14:tracePt t="67450" x="2654300" y="5651500"/>
          <p14:tracePt t="67465" x="2673350" y="5676900"/>
          <p14:tracePt t="67481" x="2768600" y="5759450"/>
          <p14:tracePt t="67498" x="2851150" y="5791200"/>
          <p14:tracePt t="67514" x="2921000" y="5810250"/>
          <p14:tracePt t="67531" x="2965450" y="5810250"/>
          <p14:tracePt t="67548" x="3003550" y="5810250"/>
          <p14:tracePt t="67564" x="3035300" y="5803900"/>
          <p14:tracePt t="67581" x="3060700" y="5784850"/>
          <p14:tracePt t="67598" x="3079750" y="5759450"/>
          <p14:tracePt t="67615" x="3092450" y="5721350"/>
          <p14:tracePt t="67632" x="3105150" y="5670550"/>
          <p14:tracePt t="67635" x="3105150" y="5657850"/>
          <p14:tracePt t="67648" x="3105150" y="5638800"/>
          <p14:tracePt t="67665" x="3105150" y="5607050"/>
          <p14:tracePt t="67682" x="3105150" y="5568950"/>
          <p14:tracePt t="67700" x="3105150" y="5549900"/>
          <p14:tracePt t="67723" x="3098800" y="5543550"/>
          <p14:tracePt t="67770" x="0" y="0"/>
        </p14:tracePtLst>
        <p14:tracePtLst>
          <p14:tracePt t="68195" x="3562350" y="5727700"/>
          <p14:tracePt t="68253" x="3568700" y="5727700"/>
          <p14:tracePt t="68263" x="3581400" y="5727700"/>
          <p14:tracePt t="68268" x="3606800" y="5727700"/>
          <p14:tracePt t="68282" x="3708400" y="5727700"/>
          <p14:tracePt t="68297" x="3911600" y="5727700"/>
          <p14:tracePt t="68314" x="4210050" y="5727700"/>
          <p14:tracePt t="68331" x="4622800" y="5727700"/>
          <p14:tracePt t="68347" x="5054600" y="5727700"/>
          <p14:tracePt t="68364" x="5359400" y="5727700"/>
          <p14:tracePt t="68381" x="5518150" y="5727700"/>
          <p14:tracePt t="68398" x="5594350" y="5727700"/>
          <p14:tracePt t="68414" x="5626100" y="5727700"/>
          <p14:tracePt t="6872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数组元素初始化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4322" y="1798638"/>
            <a:ext cx="11125325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新创建的数组对象，其元素根据类型被设置为默认的初始值（实际上都为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字符类型为’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\u0000’                  //u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后面为十六进制，必须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位写满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布尔类型为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引用类型为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数组可以在声明后的花括号中提供初始值。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{1.9, 2.9, 3, 3.5}//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类型，这时不用指定维度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size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 double[ 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{1.9, 2, 3.4, 3.5}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类型，声明和创建不在一条语句时，不能直接用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来初始化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378"/>
    </mc:Choice>
    <mc:Fallback xmlns="">
      <p:transition spd="slow" advTm="129378"/>
    </mc:Fallback>
  </mc:AlternateContent>
  <p:extLst>
    <p:ext uri="{3A86A75C-4F4B-4683-9AE1-C65F6400EC91}">
      <p14:laserTraceLst xmlns:p14="http://schemas.microsoft.com/office/powerpoint/2010/main">
        <p14:tracePtLst>
          <p14:tracePt t="2987" x="1047750" y="1555750"/>
          <p14:tracePt t="3047" x="1098550" y="1593850"/>
          <p14:tracePt t="3049" x="1111250" y="1600200"/>
          <p14:tracePt t="3056" x="1117600" y="1600200"/>
          <p14:tracePt t="3066" x="1130300" y="1600200"/>
          <p14:tracePt t="3083" x="1168400" y="1612900"/>
          <p14:tracePt t="3100" x="1212850" y="1619250"/>
          <p14:tracePt t="3116" x="1295400" y="1631950"/>
          <p14:tracePt t="3133" x="1390650" y="1644650"/>
          <p14:tracePt t="3150" x="1530350" y="1644650"/>
          <p14:tracePt t="3166" x="1676400" y="1644650"/>
          <p14:tracePt t="3183" x="1803400" y="1644650"/>
          <p14:tracePt t="3185" x="1866900" y="1644650"/>
          <p14:tracePt t="3200" x="1968500" y="1644650"/>
          <p14:tracePt t="3216" x="2019300" y="1644650"/>
          <p14:tracePt t="3233" x="2051050" y="1644650"/>
          <p14:tracePt t="3249" x="2076450" y="1638300"/>
          <p14:tracePt t="3266" x="2095500" y="1625600"/>
          <p14:tracePt t="3283" x="2101850" y="1619250"/>
          <p14:tracePt t="3299" x="2114550" y="1612900"/>
          <p14:tracePt t="3316" x="2120900" y="1606550"/>
          <p14:tracePt t="3333" x="2127250" y="1600200"/>
          <p14:tracePt t="3349" x="2127250" y="1593850"/>
          <p14:tracePt t="3366" x="2133600" y="1587500"/>
          <p14:tracePt t="3383" x="2133600" y="1574800"/>
          <p14:tracePt t="3400" x="2133600" y="1562100"/>
          <p14:tracePt t="3417" x="2139950" y="1536700"/>
          <p14:tracePt t="3433" x="2139950" y="1517650"/>
          <p14:tracePt t="3450" x="2139950" y="1504950"/>
          <p14:tracePt t="3466" x="2139950" y="1498600"/>
          <p14:tracePt t="3483" x="2139950" y="1485900"/>
          <p14:tracePt t="3504" x="2139950" y="1479550"/>
          <p14:tracePt t="3516" x="2139950" y="1473200"/>
          <p14:tracePt t="3533" x="2139950" y="1466850"/>
          <p14:tracePt t="3549" x="2139950" y="1460500"/>
          <p14:tracePt t="3569" x="2139950" y="1447800"/>
          <p14:tracePt t="3649" x="0" y="0"/>
        </p14:tracePtLst>
        <p14:tracePtLst>
          <p14:tracePt t="4009" x="2438400" y="1454150"/>
          <p14:tracePt t="4025" x="2438400" y="1460500"/>
          <p14:tracePt t="4033" x="2438400" y="1473200"/>
          <p14:tracePt t="4040" x="2438400" y="1485900"/>
          <p14:tracePt t="4049" x="2438400" y="1498600"/>
          <p14:tracePt t="4066" x="2444750" y="1530350"/>
          <p14:tracePt t="4082" x="2463800" y="1549400"/>
          <p14:tracePt t="4099" x="2482850" y="1562100"/>
          <p14:tracePt t="4116" x="2533650" y="1581150"/>
          <p14:tracePt t="4133" x="2590800" y="1581150"/>
          <p14:tracePt t="4149" x="2654300" y="1581150"/>
          <p14:tracePt t="4166" x="2705100" y="1568450"/>
          <p14:tracePt t="4168" x="2724150" y="1562100"/>
          <p14:tracePt t="4183" x="2730500" y="1549400"/>
          <p14:tracePt t="4199" x="2755900" y="1536700"/>
          <p14:tracePt t="4216" x="2768600" y="1504950"/>
          <p14:tracePt t="4233" x="2768600" y="1492250"/>
          <p14:tracePt t="4250" x="2768600" y="1485900"/>
          <p14:tracePt t="4266" x="2768600" y="1479550"/>
          <p14:tracePt t="4282" x="2768600" y="1473200"/>
          <p14:tracePt t="4316" x="2774950" y="1466850"/>
          <p14:tracePt t="4481" x="0" y="0"/>
        </p14:tracePtLst>
        <p14:tracePtLst>
          <p14:tracePt t="6097" x="1263650" y="2051050"/>
          <p14:tracePt t="6187" x="1282700" y="2051050"/>
          <p14:tracePt t="6193" x="1301750" y="2051050"/>
          <p14:tracePt t="6202" x="1346200" y="2051050"/>
          <p14:tracePt t="6215" x="1409700" y="2051050"/>
          <p14:tracePt t="6232" x="1701800" y="2051050"/>
          <p14:tracePt t="6249" x="1892300" y="2051050"/>
          <p14:tracePt t="6265" x="2051050" y="2051050"/>
          <p14:tracePt t="6282" x="2146300" y="2051050"/>
          <p14:tracePt t="6298" x="2184400" y="2051050"/>
          <p14:tracePt t="6315" x="2209800" y="2051050"/>
          <p14:tracePt t="6332" x="2216150" y="2051050"/>
          <p14:tracePt t="6456" x="0" y="0"/>
        </p14:tracePtLst>
        <p14:tracePtLst>
          <p14:tracePt t="7026" x="2470150" y="2108200"/>
          <p14:tracePt t="7109" x="2489200" y="2108200"/>
          <p14:tracePt t="7128" x="2571750" y="2108200"/>
          <p14:tracePt t="7148" x="2806700" y="2108200"/>
          <p14:tracePt t="7154" x="2889250" y="2108200"/>
          <p14:tracePt t="7162" x="2965450" y="2108200"/>
          <p14:tracePt t="7170" x="3016250" y="2108200"/>
          <p14:tracePt t="7182" x="3060700" y="2108200"/>
          <p14:tracePt t="7199" x="3111500" y="2108200"/>
          <p14:tracePt t="7215" x="3117850" y="2108200"/>
          <p14:tracePt t="7368" x="0" y="0"/>
        </p14:tracePtLst>
        <p14:tracePtLst>
          <p14:tracePt t="8825" x="4241800" y="1955800"/>
          <p14:tracePt t="8833" x="4241800" y="1962150"/>
          <p14:tracePt t="8840" x="4241800" y="1968500"/>
          <p14:tracePt t="8848" x="4241800" y="1981200"/>
          <p14:tracePt t="8864" x="4241800" y="2012950"/>
          <p14:tracePt t="8881" x="4248150" y="2057400"/>
          <p14:tracePt t="8897" x="4254500" y="2082800"/>
          <p14:tracePt t="8914" x="4279900" y="2108200"/>
          <p14:tracePt t="8931" x="4305300" y="2133600"/>
          <p14:tracePt t="8948" x="4324350" y="2152650"/>
          <p14:tracePt t="8964" x="4349750" y="2165350"/>
          <p14:tracePt t="8981" x="4362450" y="2165350"/>
          <p14:tracePt t="8998" x="4375150" y="2165350"/>
          <p14:tracePt t="9014" x="4394200" y="2165350"/>
          <p14:tracePt t="9017" x="4400550" y="2165350"/>
          <p14:tracePt t="9031" x="4406900" y="2165350"/>
          <p14:tracePt t="9047" x="4419600" y="2165350"/>
          <p14:tracePt t="9065" x="4425950" y="2165350"/>
          <p14:tracePt t="9193" x="0" y="0"/>
        </p14:tracePtLst>
        <p14:tracePtLst>
          <p14:tracePt t="9881" x="9702800" y="2216150"/>
          <p14:tracePt t="9913" x="9702800" y="2222500"/>
          <p14:tracePt t="9937" x="9709150" y="2222500"/>
          <p14:tracePt t="9945" x="9728200" y="2228850"/>
          <p14:tracePt t="9954" x="9734550" y="2228850"/>
          <p14:tracePt t="9964" x="9779000" y="2235200"/>
          <p14:tracePt t="9981" x="9874250" y="2235200"/>
          <p14:tracePt t="9997" x="10033000" y="2235200"/>
          <p14:tracePt t="10014" x="10210800" y="2235200"/>
          <p14:tracePt t="10031" x="10382250" y="2235200"/>
          <p14:tracePt t="10033" x="10464800" y="2235200"/>
          <p14:tracePt t="10048" x="10534650" y="2235200"/>
          <p14:tracePt t="10064" x="10699750" y="2235200"/>
          <p14:tracePt t="10081" x="10737850" y="2235200"/>
          <p14:tracePt t="10097" x="10750550" y="2235200"/>
          <p14:tracePt t="10289" x="0" y="0"/>
        </p14:tracePtLst>
        <p14:tracePtLst>
          <p14:tracePt t="10665" x="10617200" y="2260600"/>
          <p14:tracePt t="10704" x="10629900" y="2266950"/>
          <p14:tracePt t="10712" x="10636250" y="2266950"/>
          <p14:tracePt t="10720" x="10680700" y="2273300"/>
          <p14:tracePt t="10730" x="10712450" y="2273300"/>
          <p14:tracePt t="10747" x="10795000" y="2273300"/>
          <p14:tracePt t="10764" x="10883900" y="2273300"/>
          <p14:tracePt t="10781" x="10928350" y="2273300"/>
          <p14:tracePt t="10797" x="10947400" y="2273300"/>
          <p14:tracePt t="10814" x="10953750" y="2273300"/>
          <p14:tracePt t="10952" x="0" y="0"/>
        </p14:tracePtLst>
        <p14:tracePtLst>
          <p14:tracePt t="12001" x="4121150" y="2228850"/>
          <p14:tracePt t="12123" x="4133850" y="2228850"/>
          <p14:tracePt t="12128" x="4152900" y="2228850"/>
          <p14:tracePt t="12138" x="4165600" y="2228850"/>
          <p14:tracePt t="12146" x="4197350" y="2228850"/>
          <p14:tracePt t="12163" x="4292600" y="2228850"/>
          <p14:tracePt t="12180" x="4432300" y="2228850"/>
          <p14:tracePt t="12196" x="4591050" y="2228850"/>
          <p14:tracePt t="12213" x="4730750" y="2228850"/>
          <p14:tracePt t="12230" x="4864100" y="2228850"/>
          <p14:tracePt t="12233" x="4927600" y="2228850"/>
          <p14:tracePt t="12247" x="4991100" y="2228850"/>
          <p14:tracePt t="12263" x="5130800" y="2228850"/>
          <p14:tracePt t="12281" x="5353050" y="2228850"/>
          <p14:tracePt t="12297" x="5499100" y="2228850"/>
          <p14:tracePt t="12313" x="5626100" y="2228850"/>
          <p14:tracePt t="12330" x="5695950" y="2228850"/>
          <p14:tracePt t="12347" x="5708650" y="2228850"/>
          <p14:tracePt t="12363" x="5715000" y="2228850"/>
          <p14:tracePt t="12913" x="0" y="0"/>
        </p14:tracePtLst>
        <p14:tracePtLst>
          <p14:tracePt t="14211" x="3873500" y="2260600"/>
          <p14:tracePt t="14317" x="3879850" y="2260600"/>
          <p14:tracePt t="14333" x="3924300" y="2273300"/>
          <p14:tracePt t="14349" x="3975100" y="2273300"/>
          <p14:tracePt t="14354" x="4013200" y="2273300"/>
          <p14:tracePt t="14363" x="4070350" y="2273300"/>
          <p14:tracePt t="14379" x="4216400" y="2273300"/>
          <p14:tracePt t="14396" x="4362450" y="2273300"/>
          <p14:tracePt t="14413" x="4514850" y="2273300"/>
          <p14:tracePt t="14429" x="4629150" y="2273300"/>
          <p14:tracePt t="14433" x="4686300" y="2273300"/>
          <p14:tracePt t="14446" x="4737100" y="2273300"/>
          <p14:tracePt t="14463" x="4819650" y="2273300"/>
          <p14:tracePt t="14464" x="4864100" y="2273300"/>
          <p14:tracePt t="14479" x="4908550" y="2273300"/>
          <p14:tracePt t="14496" x="5048250" y="2273300"/>
          <p14:tracePt t="14513" x="5143500" y="2273300"/>
          <p14:tracePt t="14529" x="5238750" y="2273300"/>
          <p14:tracePt t="14546" x="5340350" y="2273300"/>
          <p14:tracePt t="14563" x="5435600" y="2273300"/>
          <p14:tracePt t="14579" x="5518150" y="2273300"/>
          <p14:tracePt t="14596" x="5594350" y="2273300"/>
          <p14:tracePt t="14612" x="5638800" y="2273300"/>
          <p14:tracePt t="14629" x="5664200" y="2273300"/>
          <p14:tracePt t="14646" x="5676900" y="2273300"/>
          <p14:tracePt t="14662" x="5695950" y="2273300"/>
          <p14:tracePt t="14665" x="5702300" y="2273300"/>
          <p14:tracePt t="14679" x="5708650" y="2273300"/>
          <p14:tracePt t="14897" x="0" y="0"/>
        </p14:tracePtLst>
        <p14:tracePtLst>
          <p14:tracePt t="15385" x="4311650" y="2266950"/>
          <p14:tracePt t="15453" x="4330700" y="2266950"/>
          <p14:tracePt t="15467" x="4413250" y="2266950"/>
          <p14:tracePt t="15483" x="4584700" y="2266950"/>
          <p14:tracePt t="15499" x="4826000" y="2266950"/>
          <p14:tracePt t="15513" x="5175250" y="2266950"/>
          <p14:tracePt t="15529" x="5499100" y="2266950"/>
          <p14:tracePt t="15546" x="5708650" y="2266950"/>
          <p14:tracePt t="15562" x="5829300" y="2266950"/>
          <p14:tracePt t="15579" x="5854700" y="2266950"/>
          <p14:tracePt t="15595" x="5861050" y="2266950"/>
          <p14:tracePt t="15905" x="0" y="0"/>
        </p14:tracePtLst>
        <p14:tracePtLst>
          <p14:tracePt t="17307" x="1428750" y="2482850"/>
          <p14:tracePt t="17314" x="1435100" y="2501900"/>
          <p14:tracePt t="17329" x="1454150" y="2527300"/>
          <p14:tracePt t="17345" x="1479550" y="2559050"/>
          <p14:tracePt t="17361" x="1511300" y="2584450"/>
          <p14:tracePt t="17378" x="1574800" y="2603500"/>
          <p14:tracePt t="17395" x="1663700" y="2622550"/>
          <p14:tracePt t="17411" x="1739900" y="2641600"/>
          <p14:tracePt t="17428" x="1797050" y="2641600"/>
          <p14:tracePt t="17445" x="1835150" y="2641600"/>
          <p14:tracePt t="17461" x="1885950" y="2641600"/>
          <p14:tracePt t="17479" x="1924050" y="2628900"/>
          <p14:tracePt t="17483" x="1943100" y="2616200"/>
          <p14:tracePt t="17495" x="1962150" y="2609850"/>
          <p14:tracePt t="17497" x="1981200" y="2597150"/>
          <p14:tracePt t="17512" x="2000250" y="2584450"/>
          <p14:tracePt t="17529" x="2032000" y="2571750"/>
          <p14:tracePt t="17545" x="2038350" y="2559050"/>
          <p14:tracePt t="17562" x="2051050" y="2546350"/>
          <p14:tracePt t="17578" x="2057400" y="2533650"/>
          <p14:tracePt t="17595" x="2057400" y="2520950"/>
          <p14:tracePt t="17611" x="2057400" y="2508250"/>
          <p14:tracePt t="17628" x="2057400" y="2501900"/>
          <p14:tracePt t="18537" x="0" y="0"/>
        </p14:tracePtLst>
        <p14:tracePtLst>
          <p14:tracePt t="24451" x="1631950" y="2730500"/>
          <p14:tracePt t="24466" x="1625600" y="2730500"/>
          <p14:tracePt t="24499" x="1619250" y="2736850"/>
          <p14:tracePt t="24516" x="1619250" y="2743200"/>
          <p14:tracePt t="24523" x="1619250" y="2755900"/>
          <p14:tracePt t="24530" x="1619250" y="2762250"/>
          <p14:tracePt t="24543" x="1619250" y="2774950"/>
          <p14:tracePt t="24560" x="1619250" y="2800350"/>
          <p14:tracePt t="24563" x="1625600" y="2813050"/>
          <p14:tracePt t="24576" x="1631950" y="2832100"/>
          <p14:tracePt t="24593" x="1657350" y="2863850"/>
          <p14:tracePt t="24609" x="1695450" y="2889250"/>
          <p14:tracePt t="24626" x="1733550" y="2901950"/>
          <p14:tracePt t="24643" x="1784350" y="2921000"/>
          <p14:tracePt t="24659" x="1847850" y="2940050"/>
          <p14:tracePt t="24676" x="1911350" y="2952750"/>
          <p14:tracePt t="24692" x="1981200" y="2952750"/>
          <p14:tracePt t="24709" x="2038350" y="2952750"/>
          <p14:tracePt t="24726" x="2057400" y="2952750"/>
          <p14:tracePt t="24728" x="2063750" y="2952750"/>
          <p14:tracePt t="24759" x="2082800" y="2946400"/>
          <p14:tracePt t="24777" x="2089150" y="2940050"/>
          <p14:tracePt t="24793" x="2089150" y="2921000"/>
          <p14:tracePt t="24810" x="2089150" y="2882900"/>
          <p14:tracePt t="24826" x="2082800" y="2851150"/>
          <p14:tracePt t="24843" x="2070100" y="2819400"/>
          <p14:tracePt t="24859" x="2063750" y="2800350"/>
          <p14:tracePt t="24876" x="2051050" y="2781300"/>
          <p14:tracePt t="24892" x="2038350" y="2768600"/>
          <p14:tracePt t="24909" x="2032000" y="2762250"/>
          <p14:tracePt t="25248" x="0" y="0"/>
        </p14:tracePtLst>
        <p14:tracePtLst>
          <p14:tracePt t="25840" x="1847850" y="2762250"/>
          <p14:tracePt t="25872" x="1841500" y="2768600"/>
          <p14:tracePt t="25890" x="1841500" y="2774950"/>
          <p14:tracePt t="25896" x="1841500" y="2781300"/>
          <p14:tracePt t="25908" x="1841500" y="2794000"/>
          <p14:tracePt t="25925" x="1841500" y="2832100"/>
          <p14:tracePt t="25942" x="1866900" y="2870200"/>
          <p14:tracePt t="25958" x="1885950" y="2914650"/>
          <p14:tracePt t="25961" x="1905000" y="2933700"/>
          <p14:tracePt t="25975" x="1924050" y="2952750"/>
          <p14:tracePt t="25992" x="1981200" y="2978150"/>
          <p14:tracePt t="26009" x="1987550" y="2984500"/>
          <p14:tracePt t="26025" x="1993900" y="2984500"/>
          <p14:tracePt t="26123" x="2000250" y="2984500"/>
          <p14:tracePt t="26137" x="0" y="0"/>
        </p14:tracePtLst>
        <p14:tracePtLst>
          <p14:tracePt t="28056" x="2711450" y="2908300"/>
          <p14:tracePt t="28730" x="2730500" y="2908300"/>
          <p14:tracePt t="28736" x="2755900" y="2908300"/>
          <p14:tracePt t="28745" x="2794000" y="2908300"/>
          <p14:tracePt t="28757" x="2844800" y="2908300"/>
          <p14:tracePt t="28774" x="2984500" y="2908300"/>
          <p14:tracePt t="28791" x="3130550" y="2908300"/>
          <p14:tracePt t="28794" x="3206750" y="2908300"/>
          <p14:tracePt t="28808" x="3302000" y="2908300"/>
          <p14:tracePt t="28824" x="3346450" y="2908300"/>
          <p14:tracePt t="28841" x="3352800" y="2908300"/>
          <p14:tracePt t="29152" x="0" y="0"/>
        </p14:tracePtLst>
        <p14:tracePtLst>
          <p14:tracePt t="29929" x="10795000" y="2254250"/>
          <p14:tracePt t="30065" x="10801350" y="2254250"/>
          <p14:tracePt t="30075" x="10807700" y="2254250"/>
          <p14:tracePt t="30091" x="10814050" y="2254250"/>
          <p14:tracePt t="30124" x="10820400" y="2254250"/>
          <p14:tracePt t="30145" x="10826750" y="2254250"/>
          <p14:tracePt t="30155" x="10833100" y="2254250"/>
          <p14:tracePt t="30161" x="10839450" y="2254250"/>
          <p14:tracePt t="30174" x="10845800" y="2254250"/>
          <p14:tracePt t="30191" x="10864850" y="2254250"/>
          <p14:tracePt t="30207" x="10877550" y="2254250"/>
          <p14:tracePt t="30449" x="0" y="0"/>
        </p14:tracePtLst>
        <p14:tracePtLst>
          <p14:tracePt t="31722" x="1619250" y="3130550"/>
          <p14:tracePt t="31737" x="1619250" y="3143250"/>
          <p14:tracePt t="31747" x="1619250" y="3162300"/>
          <p14:tracePt t="31757" x="1619250" y="3175000"/>
          <p14:tracePt t="31773" x="1619250" y="3232150"/>
          <p14:tracePt t="31790" x="1644650" y="3282950"/>
          <p14:tracePt t="31794" x="1663700" y="3308350"/>
          <p14:tracePt t="31807" x="1689100" y="3340100"/>
          <p14:tracePt t="31823" x="1758950" y="3390900"/>
          <p14:tracePt t="31840" x="1905000" y="3448050"/>
          <p14:tracePt t="31857" x="2000250" y="3454400"/>
          <p14:tracePt t="31874" x="2101850" y="3454400"/>
          <p14:tracePt t="31890" x="2165350" y="3422650"/>
          <p14:tracePt t="31906" x="2190750" y="3397250"/>
          <p14:tracePt t="31923" x="2203450" y="3359150"/>
          <p14:tracePt t="31940" x="2203450" y="3327400"/>
          <p14:tracePt t="31956" x="2203450" y="3289300"/>
          <p14:tracePt t="31973" x="2203450" y="3257550"/>
          <p14:tracePt t="31990" x="2190750" y="3219450"/>
          <p14:tracePt t="32006" x="2171700" y="3194050"/>
          <p14:tracePt t="32009" x="2152650" y="3181350"/>
          <p14:tracePt t="32023" x="2133600" y="3168650"/>
          <p14:tracePt t="32040" x="2051050" y="3143250"/>
          <p14:tracePt t="32056" x="1981200" y="3130550"/>
          <p14:tracePt t="32073" x="1930400" y="3130550"/>
          <p14:tracePt t="32090" x="1892300" y="3130550"/>
          <p14:tracePt t="32106" x="1854200" y="3136900"/>
          <p14:tracePt t="32124" x="1828800" y="3149600"/>
          <p14:tracePt t="32140" x="1803400" y="3175000"/>
          <p14:tracePt t="32156" x="1797050" y="3200400"/>
          <p14:tracePt t="32173" x="1790700" y="3225800"/>
          <p14:tracePt t="32190" x="1790700" y="3251200"/>
          <p14:tracePt t="32206" x="1803400" y="3289300"/>
          <p14:tracePt t="32223" x="1822450" y="3321050"/>
          <p14:tracePt t="32225" x="1847850" y="3333750"/>
          <p14:tracePt t="32240" x="1911350" y="3365500"/>
          <p14:tracePt t="32256" x="1981200" y="3371850"/>
          <p14:tracePt t="32273" x="2057400" y="3371850"/>
          <p14:tracePt t="32290" x="2108200" y="3365500"/>
          <p14:tracePt t="32306" x="2139950" y="3333750"/>
          <p14:tracePt t="32323" x="2146300" y="3295650"/>
          <p14:tracePt t="32340" x="2152650" y="3270250"/>
          <p14:tracePt t="32357" x="2152650" y="3232150"/>
          <p14:tracePt t="32373" x="2152650" y="3206750"/>
          <p14:tracePt t="32390" x="2127250" y="3187700"/>
          <p14:tracePt t="32393" x="2108200" y="3181350"/>
          <p14:tracePt t="32406" x="2082800" y="3168650"/>
          <p14:tracePt t="32423" x="2038350" y="3155950"/>
          <p14:tracePt t="32440" x="1968500" y="3149600"/>
          <p14:tracePt t="32456" x="1936750" y="3149600"/>
          <p14:tracePt t="32473" x="1924050" y="3149600"/>
          <p14:tracePt t="32490" x="1911350" y="3149600"/>
          <p14:tracePt t="32506" x="1898650" y="3162300"/>
          <p14:tracePt t="32523" x="1898650" y="3168650"/>
          <p14:tracePt t="32540" x="1898650" y="3175000"/>
          <p14:tracePt t="32556" x="1905000" y="3187700"/>
          <p14:tracePt t="32573" x="1917700" y="3194050"/>
          <p14:tracePt t="33194" x="0" y="0"/>
        </p14:tracePtLst>
        <p14:tracePtLst>
          <p14:tracePt t="34370" x="2628900" y="3111500"/>
          <p14:tracePt t="34402" x="2628900" y="3124200"/>
          <p14:tracePt t="34409" x="2628900" y="3143250"/>
          <p14:tracePt t="34422" x="2628900" y="3155950"/>
          <p14:tracePt t="34439" x="2628900" y="3200400"/>
          <p14:tracePt t="34456" x="2641600" y="3257550"/>
          <p14:tracePt t="34473" x="2654300" y="3282950"/>
          <p14:tracePt t="34489" x="2660650" y="3302000"/>
          <p14:tracePt t="34506" x="2673350" y="3308350"/>
          <p14:tracePt t="34522" x="2679700" y="3314700"/>
          <p14:tracePt t="34539" x="2686050" y="3314700"/>
          <p14:tracePt t="34556" x="2692400" y="3314700"/>
          <p14:tracePt t="34573" x="2705100" y="3314700"/>
          <p14:tracePt t="34589" x="2724150" y="3308350"/>
          <p14:tracePt t="34593" x="2736850" y="3302000"/>
          <p14:tracePt t="34606" x="2749550" y="3295650"/>
          <p14:tracePt t="34623" x="2762250" y="3270250"/>
          <p14:tracePt t="34640" x="2774950" y="3244850"/>
          <p14:tracePt t="34642" x="2781300" y="3232150"/>
          <p14:tracePt t="34656" x="2781300" y="3225800"/>
          <p14:tracePt t="34673" x="2781300" y="3219450"/>
          <p14:tracePt t="34689" x="2781300" y="3213100"/>
          <p14:tracePt t="34906" x="0" y="0"/>
        </p14:tracePtLst>
        <p14:tracePtLst>
          <p14:tracePt t="35468" x="2540000" y="3327400"/>
          <p14:tracePt t="35505" x="2546350" y="3327400"/>
          <p14:tracePt t="35516" x="2571750" y="3327400"/>
          <p14:tracePt t="35526" x="2603500" y="3327400"/>
          <p14:tracePt t="35539" x="2717800" y="3327400"/>
          <p14:tracePt t="35555" x="2863850" y="3327400"/>
          <p14:tracePt t="35572" x="2984500" y="3327400"/>
          <p14:tracePt t="35589" x="3035300" y="3327400"/>
          <p14:tracePt t="35606" x="3048000" y="3327400"/>
          <p14:tracePt t="35800" x="0" y="0"/>
        </p14:tracePtLst>
        <p14:tracePtLst>
          <p14:tracePt t="36746" x="10795000" y="2260600"/>
          <p14:tracePt t="36852" x="10801350" y="2260600"/>
          <p14:tracePt t="36866" x="10801350" y="2254250"/>
          <p14:tracePt t="36881" x="10807700" y="2254250"/>
          <p14:tracePt t="36890" x="10814050" y="2254250"/>
          <p14:tracePt t="36906" x="10820400" y="2247900"/>
          <p14:tracePt t="36922" x="10833100" y="2241550"/>
          <p14:tracePt t="36938" x="10839450" y="2241550"/>
          <p14:tracePt t="36956" x="10845800" y="2235200"/>
          <p14:tracePt t="37185" x="0" y="0"/>
        </p14:tracePtLst>
        <p14:tracePtLst>
          <p14:tracePt t="38201" x="1822450" y="3486150"/>
          <p14:tracePt t="38235" x="1816100" y="3486150"/>
          <p14:tracePt t="38257" x="1803400" y="3486150"/>
          <p14:tracePt t="38264" x="1797050" y="3486150"/>
          <p14:tracePt t="38273" x="1797050" y="3498850"/>
          <p14:tracePt t="38288" x="1790700" y="3543300"/>
          <p14:tracePt t="38304" x="1790700" y="3587750"/>
          <p14:tracePt t="38321" x="1790700" y="3625850"/>
          <p14:tracePt t="38337" x="1790700" y="3663950"/>
          <p14:tracePt t="38354" x="1809750" y="3676650"/>
          <p14:tracePt t="38371" x="1822450" y="3689350"/>
          <p14:tracePt t="38388" x="1835150" y="3695700"/>
          <p14:tracePt t="38404" x="1854200" y="3695700"/>
          <p14:tracePt t="38421" x="1873250" y="3695700"/>
          <p14:tracePt t="38438" x="1885950" y="3695700"/>
          <p14:tracePt t="38454" x="1898650" y="3683000"/>
          <p14:tracePt t="38471" x="1911350" y="3663950"/>
          <p14:tracePt t="38473" x="1917700" y="3651250"/>
          <p14:tracePt t="38488" x="1930400" y="3632200"/>
          <p14:tracePt t="38504" x="1930400" y="3619500"/>
          <p14:tracePt t="38521" x="1930400" y="3606800"/>
          <p14:tracePt t="38538" x="1930400" y="3594100"/>
          <p14:tracePt t="38554" x="1930400" y="3587750"/>
          <p14:tracePt t="38571" x="1930400" y="3581400"/>
          <p14:tracePt t="38587" x="1930400" y="3575050"/>
          <p14:tracePt t="38617" x="1930400" y="3568700"/>
          <p14:tracePt t="38954" x="0" y="0"/>
        </p14:tracePtLst>
        <p14:tracePtLst>
          <p14:tracePt t="39993" x="2413000" y="3695700"/>
          <p14:tracePt t="40060" x="2419350" y="3695700"/>
          <p14:tracePt t="40076" x="2432050" y="3695700"/>
          <p14:tracePt t="40085" x="2444750" y="3695700"/>
          <p14:tracePt t="40094" x="2463800" y="3695700"/>
          <p14:tracePt t="40106" x="2514600" y="3695700"/>
          <p14:tracePt t="40121" x="2578100" y="3695700"/>
          <p14:tracePt t="40138" x="2673350" y="3695700"/>
          <p14:tracePt t="40155" x="2768600" y="3695700"/>
          <p14:tracePt t="40172" x="2844800" y="3695700"/>
          <p14:tracePt t="40188" x="2876550" y="3695700"/>
          <p14:tracePt t="40204" x="2889250" y="3695700"/>
          <p14:tracePt t="40552" x="0" y="0"/>
        </p14:tracePtLst>
        <p14:tracePtLst>
          <p14:tracePt t="42465" x="10788650" y="2228850"/>
          <p14:tracePt t="42657" x="0" y="0"/>
        </p14:tracePtLst>
        <p14:tracePtLst>
          <p14:tracePt t="50961" x="2584450" y="2070100"/>
          <p14:tracePt t="51008" x="2578100" y="2070100"/>
          <p14:tracePt t="51025" x="2578100" y="2076450"/>
          <p14:tracePt t="51033" x="2578100" y="2082800"/>
          <p14:tracePt t="51041" x="2578100" y="2095500"/>
          <p14:tracePt t="51050" x="2578100" y="2101850"/>
          <p14:tracePt t="51067" x="2578100" y="2133600"/>
          <p14:tracePt t="51083" x="2590800" y="2152650"/>
          <p14:tracePt t="51100" x="2603500" y="2171700"/>
          <p14:tracePt t="51117" x="2622550" y="2184400"/>
          <p14:tracePt t="51133" x="2635250" y="2197100"/>
          <p14:tracePt t="51150" x="2660650" y="2209800"/>
          <p14:tracePt t="51153" x="2679700" y="2216150"/>
          <p14:tracePt t="51167" x="2705100" y="2216150"/>
          <p14:tracePt t="51184" x="2743200" y="2216150"/>
          <p14:tracePt t="51201" x="2813050" y="2216150"/>
          <p14:tracePt t="51217" x="2844800" y="2216150"/>
          <p14:tracePt t="51234" x="2863850" y="2209800"/>
          <p14:tracePt t="51250" x="2876550" y="2184400"/>
          <p14:tracePt t="51267" x="2889250" y="2165350"/>
          <p14:tracePt t="51283" x="2901950" y="2146300"/>
          <p14:tracePt t="51300" x="2908300" y="2120900"/>
          <p14:tracePt t="51317" x="2908300" y="2108200"/>
          <p14:tracePt t="51333" x="2908300" y="2089150"/>
          <p14:tracePt t="51350" x="2908300" y="2063750"/>
          <p14:tracePt t="51353" x="2908300" y="2051050"/>
          <p14:tracePt t="51367" x="2908300" y="2038350"/>
          <p14:tracePt t="51383" x="2908300" y="2025650"/>
          <p14:tracePt t="51385" x="2908300" y="2019300"/>
          <p14:tracePt t="51849" x="0" y="0"/>
        </p14:tracePtLst>
        <p14:tracePtLst>
          <p14:tracePt t="52257" x="3054350" y="2044700"/>
          <p14:tracePt t="52267" x="3054350" y="2051050"/>
          <p14:tracePt t="52277" x="3054350" y="2063750"/>
          <p14:tracePt t="52289" x="3054350" y="2070100"/>
          <p14:tracePt t="52300" x="3054350" y="2082800"/>
          <p14:tracePt t="52316" x="3054350" y="2095500"/>
          <p14:tracePt t="52333" x="3060700" y="2114550"/>
          <p14:tracePt t="52350" x="3067050" y="2120900"/>
          <p14:tracePt t="52366" x="3079750" y="2139950"/>
          <p14:tracePt t="52383" x="3092450" y="2146300"/>
          <p14:tracePt t="52385" x="3105150" y="2152650"/>
          <p14:tracePt t="52400" x="3117850" y="2152650"/>
          <p14:tracePt t="52417" x="3149600" y="2159000"/>
          <p14:tracePt t="52433" x="3162300" y="2159000"/>
          <p14:tracePt t="52450" x="3181350" y="2159000"/>
          <p14:tracePt t="52467" x="3206750" y="2152650"/>
          <p14:tracePt t="52484" x="3213100" y="2139950"/>
          <p14:tracePt t="52500" x="3219450" y="2133600"/>
          <p14:tracePt t="52516" x="3225800" y="2127250"/>
          <p14:tracePt t="52537" x="3225800" y="2120900"/>
          <p14:tracePt t="52632" x="0" y="0"/>
        </p14:tracePtLst>
        <p14:tracePtLst>
          <p14:tracePt t="53402" x="5568950" y="4076700"/>
          <p14:tracePt t="53433" x="5568950" y="4083050"/>
          <p14:tracePt t="53441" x="5568950" y="4089400"/>
          <p14:tracePt t="53457" x="5575300" y="4089400"/>
          <p14:tracePt t="53466" x="5594350" y="4095750"/>
          <p14:tracePt t="53483" x="5664200" y="4102100"/>
          <p14:tracePt t="53499" x="5778500" y="4102100"/>
          <p14:tracePt t="53516" x="5937250" y="4102100"/>
          <p14:tracePt t="53532" x="6076950" y="4102100"/>
          <p14:tracePt t="53549" x="6197600" y="4095750"/>
          <p14:tracePt t="53566" x="6248400" y="4083050"/>
          <p14:tracePt t="53582" x="6273800" y="4070350"/>
          <p14:tracePt t="53599" x="6292850" y="4051300"/>
          <p14:tracePt t="53600" x="6299200" y="4038600"/>
          <p14:tracePt t="53616" x="6305550" y="4013200"/>
          <p14:tracePt t="53632" x="6305550" y="3987800"/>
          <p14:tracePt t="53649" x="6311900" y="3968750"/>
          <p14:tracePt t="53666" x="6311900" y="3949700"/>
          <p14:tracePt t="53682" x="6305550" y="3937000"/>
          <p14:tracePt t="54017" x="0" y="0"/>
        </p14:tracePtLst>
        <p14:tracePtLst>
          <p14:tracePt t="57153" x="1104900" y="4540250"/>
          <p14:tracePt t="57216" x="1111250" y="4540250"/>
          <p14:tracePt t="57225" x="1130300" y="4540250"/>
          <p14:tracePt t="57234" x="1162050" y="4540250"/>
          <p14:tracePt t="57248" x="1257300" y="4540250"/>
          <p14:tracePt t="57265" x="1384300" y="4540250"/>
          <p14:tracePt t="57281" x="1479550" y="4540250"/>
          <p14:tracePt t="57298" x="1524000" y="4540250"/>
          <p14:tracePt t="57314" x="1536700" y="4540250"/>
          <p14:tracePt t="57331" x="1543050" y="4540250"/>
          <p14:tracePt t="57369" x="1549400" y="4540250"/>
          <p14:tracePt t="57381" x="1555750" y="4540250"/>
          <p14:tracePt t="57398" x="1562100" y="4540250"/>
          <p14:tracePt t="57414" x="1581150" y="4540250"/>
          <p14:tracePt t="57431" x="1600200" y="4540250"/>
          <p14:tracePt t="57448" x="1606550" y="4540250"/>
          <p14:tracePt t="57553" x="0" y="0"/>
        </p14:tracePtLst>
        <p14:tracePtLst>
          <p14:tracePt t="57953" x="2006600" y="4540250"/>
          <p14:tracePt t="58057" x="0" y="0"/>
        </p14:tracePtLst>
        <p14:tracePtLst>
          <p14:tracePt t="58409" x="2432050" y="4546600"/>
          <p14:tracePt t="58521" x="2438400" y="4546600"/>
          <p14:tracePt t="58529" x="2444750" y="4546600"/>
          <p14:tracePt t="58537" x="2457450" y="4546600"/>
          <p14:tracePt t="58547" x="2476500" y="4546600"/>
          <p14:tracePt t="58564" x="2520950" y="4546600"/>
          <p14:tracePt t="58581" x="2584450" y="4546600"/>
          <p14:tracePt t="58597" x="2654300" y="4546600"/>
          <p14:tracePt t="58614" x="2692400" y="4546600"/>
          <p14:tracePt t="58631" x="2711450" y="4546600"/>
          <p14:tracePt t="58633" x="2717800" y="4546600"/>
          <p14:tracePt t="58849" x="0" y="0"/>
        </p14:tracePtLst>
        <p14:tracePtLst>
          <p14:tracePt t="59178" x="3155950" y="4546600"/>
          <p14:tracePt t="59297" x="0" y="0"/>
        </p14:tracePtLst>
        <p14:tracePtLst>
          <p14:tracePt t="61065" x="3752850" y="4514850"/>
          <p14:tracePt t="61129" x="3765550" y="4514850"/>
          <p14:tracePt t="61137" x="3784600" y="4514850"/>
          <p14:tracePt t="61146" x="3816350" y="4514850"/>
          <p14:tracePt t="61163" x="3905250" y="4514850"/>
          <p14:tracePt t="61180" x="4032250" y="4514850"/>
          <p14:tracePt t="61196" x="4178300" y="4514850"/>
          <p14:tracePt t="61214" x="4349750" y="4514850"/>
          <p14:tracePt t="61230" x="4508500" y="4521200"/>
          <p14:tracePt t="61232" x="4572000" y="4527550"/>
          <p14:tracePt t="61247" x="4635500" y="4540250"/>
          <p14:tracePt t="61263" x="4699000" y="4540250"/>
          <p14:tracePt t="61280" x="4730750" y="4540250"/>
          <p14:tracePt t="61297" x="4737100" y="4540250"/>
          <p14:tracePt t="61329" x="4743450" y="4540250"/>
          <p14:tracePt t="61352" x="4749800" y="4540250"/>
          <p14:tracePt t="61568" x="4756150" y="4540250"/>
          <p14:tracePt t="61577" x="4762500" y="4540250"/>
          <p14:tracePt t="61585" x="4768850" y="4540250"/>
          <p14:tracePt t="61596" x="4787900" y="4546600"/>
          <p14:tracePt t="61613" x="4800600" y="4546600"/>
          <p14:tracePt t="61630" x="4826000" y="4552950"/>
          <p14:tracePt t="61646" x="4845050" y="4552950"/>
          <p14:tracePt t="61824" x="4851400" y="4552950"/>
          <p14:tracePt t="61857" x="4857750" y="4552950"/>
          <p14:tracePt t="61873" x="4864100" y="4552950"/>
          <p14:tracePt t="63241" x="0" y="0"/>
        </p14:tracePtLst>
        <p14:tracePtLst>
          <p14:tracePt t="63937" x="3937000" y="4559300"/>
          <p14:tracePt t="64034" x="3962400" y="4559300"/>
          <p14:tracePt t="64042" x="4006850" y="4559300"/>
          <p14:tracePt t="64050" x="4057650" y="4559300"/>
          <p14:tracePt t="64062" x="4133850" y="4559300"/>
          <p14:tracePt t="64079" x="4298950" y="4559300"/>
          <p14:tracePt t="64096" x="4552950" y="4559300"/>
          <p14:tracePt t="64112" x="4660900" y="4559300"/>
          <p14:tracePt t="64129" x="4699000" y="4559300"/>
          <p14:tracePt t="64145" x="4711700" y="4559300"/>
          <p14:tracePt t="64162" x="4718050" y="4559300"/>
          <p14:tracePt t="64195" x="4724400" y="4559300"/>
          <p14:tracePt t="64212" x="4730750" y="4559300"/>
          <p14:tracePt t="64377" x="0" y="0"/>
        </p14:tracePtLst>
        <p14:tracePtLst>
          <p14:tracePt t="65108" x="2540000" y="4318000"/>
          <p14:tracePt t="65122" x="2540000" y="4324350"/>
          <p14:tracePt t="65131" x="2540000" y="4330700"/>
          <p14:tracePt t="65145" x="2540000" y="4343400"/>
          <p14:tracePt t="65162" x="2540000" y="4362450"/>
          <p14:tracePt t="65178" x="2540000" y="4394200"/>
          <p14:tracePt t="65195" x="2540000" y="4445000"/>
          <p14:tracePt t="65212" x="2565400" y="4483100"/>
          <p14:tracePt t="65228" x="2590800" y="4521200"/>
          <p14:tracePt t="65245" x="2628900" y="4559300"/>
          <p14:tracePt t="65248" x="2647950" y="4572000"/>
          <p14:tracePt t="65262" x="2660650" y="4584700"/>
          <p14:tracePt t="65279" x="2698750" y="4610100"/>
          <p14:tracePt t="65282" x="2717800" y="4610100"/>
          <p14:tracePt t="65295" x="2724150" y="4616450"/>
          <p14:tracePt t="65312" x="2781300" y="4622800"/>
          <p14:tracePt t="65328" x="2825750" y="4622800"/>
          <p14:tracePt t="65345" x="2870200" y="4622800"/>
          <p14:tracePt t="65362" x="2889250" y="4616450"/>
          <p14:tracePt t="65378" x="2914650" y="4591050"/>
          <p14:tracePt t="65395" x="2914650" y="4565650"/>
          <p14:tracePt t="65412" x="2914650" y="4527550"/>
          <p14:tracePt t="65428" x="2914650" y="4489450"/>
          <p14:tracePt t="65445" x="2914650" y="4445000"/>
          <p14:tracePt t="65462" x="2895600" y="4413250"/>
          <p14:tracePt t="65479" x="2857500" y="4375150"/>
          <p14:tracePt t="65481" x="2838450" y="4356100"/>
          <p14:tracePt t="65495" x="2813050" y="4337050"/>
          <p14:tracePt t="65497" x="2794000" y="4324350"/>
          <p14:tracePt t="65512" x="2743200" y="4298950"/>
          <p14:tracePt t="65529" x="2705100" y="4286250"/>
          <p14:tracePt t="65545" x="2692400" y="4279900"/>
          <p14:tracePt t="65562" x="2679700" y="4279900"/>
          <p14:tracePt t="65579" x="2667000" y="4279900"/>
          <p14:tracePt t="65595" x="2660650" y="4279900"/>
          <p14:tracePt t="65612" x="2647950" y="4286250"/>
          <p14:tracePt t="65628" x="2628900" y="4305300"/>
          <p14:tracePt t="65645" x="2609850" y="4337050"/>
          <p14:tracePt t="65662" x="2603500" y="4375150"/>
          <p14:tracePt t="65678" x="2603500" y="4425950"/>
          <p14:tracePt t="65695" x="2609850" y="4489450"/>
          <p14:tracePt t="65696" x="2616200" y="4521200"/>
          <p14:tracePt t="65712" x="2641600" y="4565650"/>
          <p14:tracePt t="65728" x="2660650" y="4610100"/>
          <p14:tracePt t="65745" x="2679700" y="4635500"/>
          <p14:tracePt t="65762" x="2692400" y="4641850"/>
          <p14:tracePt t="65779" x="2698750" y="4648200"/>
          <p14:tracePt t="65795" x="2711450" y="4648200"/>
          <p14:tracePt t="65812" x="2717800" y="4648200"/>
          <p14:tracePt t="65829" x="2736850" y="4648200"/>
          <p14:tracePt t="65845" x="2762250" y="4629150"/>
          <p14:tracePt t="65862" x="2781300" y="4597400"/>
          <p14:tracePt t="65878" x="2794000" y="4565650"/>
          <p14:tracePt t="65895" x="2794000" y="4540250"/>
          <p14:tracePt t="65912" x="2800350" y="4483100"/>
          <p14:tracePt t="65928" x="2800350" y="4451350"/>
          <p14:tracePt t="65945" x="2800350" y="4406900"/>
          <p14:tracePt t="65962" x="2774950" y="4368800"/>
          <p14:tracePt t="65978" x="2755900" y="4349750"/>
          <p14:tracePt t="65996" x="2717800" y="4330700"/>
          <p14:tracePt t="66012" x="2692400" y="4318000"/>
          <p14:tracePt t="66028" x="2679700" y="4318000"/>
          <p14:tracePt t="66045" x="2654300" y="4318000"/>
          <p14:tracePt t="66062" x="2635250" y="4318000"/>
          <p14:tracePt t="66067" x="2622550" y="4324350"/>
          <p14:tracePt t="66082" x="2609850" y="4337050"/>
          <p14:tracePt t="66095" x="2597150" y="4349750"/>
          <p14:tracePt t="66113" x="2578100" y="4406900"/>
          <p14:tracePt t="66128" x="2578100" y="4445000"/>
          <p14:tracePt t="66145" x="2578100" y="4483100"/>
          <p14:tracePt t="66162" x="2584450" y="4514850"/>
          <p14:tracePt t="66178" x="2609850" y="4527550"/>
          <p14:tracePt t="66195" x="2622550" y="4533900"/>
          <p14:tracePt t="66212" x="2641600" y="4533900"/>
          <p14:tracePt t="66228" x="2679700" y="4533900"/>
          <p14:tracePt t="66245" x="2705100" y="4521200"/>
          <p14:tracePt t="66262" x="2724150" y="4508500"/>
          <p14:tracePt t="66279" x="2730500" y="4489450"/>
          <p14:tracePt t="66281" x="2736850" y="4489450"/>
          <p14:tracePt t="66298" x="2736850" y="4483100"/>
          <p14:tracePt t="66312" x="2736850" y="4470400"/>
          <p14:tracePt t="66328" x="2736850" y="4464050"/>
          <p14:tracePt t="66585" x="0" y="0"/>
        </p14:tracePtLst>
        <p14:tracePtLst>
          <p14:tracePt t="66937" x="2565400" y="4273550"/>
          <p14:tracePt t="66961" x="2552700" y="4273550"/>
          <p14:tracePt t="66977" x="2546350" y="4292600"/>
          <p14:tracePt t="66986" x="2540000" y="4305300"/>
          <p14:tracePt t="66995" x="2540000" y="4318000"/>
          <p14:tracePt t="67012" x="2540000" y="4356100"/>
          <p14:tracePt t="67028" x="2540000" y="4406900"/>
          <p14:tracePt t="67032" x="2540000" y="4432300"/>
          <p14:tracePt t="67045" x="2540000" y="4464050"/>
          <p14:tracePt t="67062" x="2552700" y="4521200"/>
          <p14:tracePt t="67065" x="2565400" y="4546600"/>
          <p14:tracePt t="67079" x="2584450" y="4565650"/>
          <p14:tracePt t="67095" x="2628900" y="4597400"/>
          <p14:tracePt t="67111" x="2698750" y="4616450"/>
          <p14:tracePt t="67113" x="2730500" y="4629150"/>
          <p14:tracePt t="67128" x="2781300" y="4635500"/>
          <p14:tracePt t="67145" x="2825750" y="4635500"/>
          <p14:tracePt t="67161" x="2851150" y="4635500"/>
          <p14:tracePt t="67178" x="2857500" y="4622800"/>
          <p14:tracePt t="67195" x="2876550" y="4603750"/>
          <p14:tracePt t="67211" x="2889250" y="4559300"/>
          <p14:tracePt t="67228" x="2889250" y="4527550"/>
          <p14:tracePt t="67245" x="2889250" y="4483100"/>
          <p14:tracePt t="67262" x="2889250" y="4438650"/>
          <p14:tracePt t="67278" x="2870200" y="4394200"/>
          <p14:tracePt t="67283" x="2857500" y="4381500"/>
          <p14:tracePt t="67295" x="2844800" y="4362450"/>
          <p14:tracePt t="67312" x="2774950" y="4298950"/>
          <p14:tracePt t="67329" x="2717800" y="4273550"/>
          <p14:tracePt t="67344" x="2686050" y="4260850"/>
          <p14:tracePt t="67362" x="2667000" y="4254500"/>
          <p14:tracePt t="67378" x="2654300" y="4254500"/>
          <p14:tracePt t="67411" x="2647950" y="4254500"/>
          <p14:tracePt t="67428" x="2635250" y="4254500"/>
          <p14:tracePt t="67444" x="2628900" y="4273550"/>
          <p14:tracePt t="67461" x="2616200" y="4305300"/>
          <p14:tracePt t="67478" x="2603500" y="4343400"/>
          <p14:tracePt t="67495" x="2603500" y="4375150"/>
          <p14:tracePt t="67497" x="2603500" y="4400550"/>
          <p14:tracePt t="67512" x="2603500" y="4432300"/>
          <p14:tracePt t="67529" x="2622550" y="4489450"/>
          <p14:tracePt t="67545" x="2635250" y="4521200"/>
          <p14:tracePt t="67561" x="2654300" y="4540250"/>
          <p14:tracePt t="67578" x="2679700" y="4565650"/>
          <p14:tracePt t="67594" x="2698750" y="4578350"/>
          <p14:tracePt t="67611" x="2711450" y="4584700"/>
          <p14:tracePt t="67628" x="2743200" y="4584700"/>
          <p14:tracePt t="67644" x="2781300" y="4584700"/>
          <p14:tracePt t="67661" x="2819400" y="4584700"/>
          <p14:tracePt t="67678" x="2844800" y="4572000"/>
          <p14:tracePt t="67680" x="2851150" y="4559300"/>
          <p14:tracePt t="67694" x="2863850" y="4552950"/>
          <p14:tracePt t="67711" x="2882900" y="4540250"/>
          <p14:tracePt t="67728" x="2889250" y="4502150"/>
          <p14:tracePt t="67745" x="2889250" y="4470400"/>
          <p14:tracePt t="67761" x="2889250" y="4432300"/>
          <p14:tracePt t="67778" x="2882900" y="4406900"/>
          <p14:tracePt t="67794" x="2857500" y="4375150"/>
          <p14:tracePt t="67811" x="2819400" y="4349750"/>
          <p14:tracePt t="67828" x="2787650" y="4330700"/>
          <p14:tracePt t="67844" x="2755900" y="4324350"/>
          <p14:tracePt t="67861" x="2749550" y="4324350"/>
          <p14:tracePt t="67878" x="2743200" y="4324350"/>
          <p14:tracePt t="67894" x="2711450" y="4324350"/>
          <p14:tracePt t="67896" x="2711450" y="4330700"/>
          <p14:tracePt t="67911" x="2698750" y="4343400"/>
          <p14:tracePt t="67928" x="2673350" y="4394200"/>
          <p14:tracePt t="67944" x="2660650" y="4432300"/>
          <p14:tracePt t="67961" x="2654300" y="4457700"/>
          <p14:tracePt t="67978" x="2654300" y="4483100"/>
          <p14:tracePt t="67995" x="2654300" y="4514850"/>
          <p14:tracePt t="68012" x="2667000" y="4533900"/>
          <p14:tracePt t="68028" x="2686050" y="4559300"/>
          <p14:tracePt t="68045" x="2730500" y="4584700"/>
          <p14:tracePt t="68062" x="2813050" y="4597400"/>
          <p14:tracePt t="68066" x="2857500" y="4603750"/>
          <p14:tracePt t="68078" x="2901950" y="4610100"/>
          <p14:tracePt t="68094" x="2965450" y="4610100"/>
          <p14:tracePt t="68112" x="3028950" y="4597400"/>
          <p14:tracePt t="68128" x="3041650" y="4584700"/>
          <p14:tracePt t="68144" x="3041650" y="4559300"/>
          <p14:tracePt t="68161" x="3041650" y="4514850"/>
          <p14:tracePt t="68177" x="3041650" y="4476750"/>
          <p14:tracePt t="68194" x="3016250" y="4438650"/>
          <p14:tracePt t="68211" x="2978150" y="4394200"/>
          <p14:tracePt t="68227" x="2914650" y="4349750"/>
          <p14:tracePt t="68244" x="2832100" y="4311650"/>
          <p14:tracePt t="68261" x="2781300" y="4298950"/>
          <p14:tracePt t="68278" x="2755900" y="4292600"/>
          <p14:tracePt t="68294" x="2736850" y="4292600"/>
          <p14:tracePt t="68321" x="2730500" y="4292600"/>
          <p14:tracePt t="68329" x="2724150" y="4292600"/>
          <p14:tracePt t="68344" x="2717800" y="4298950"/>
          <p14:tracePt t="68361" x="2717800" y="4318000"/>
          <p14:tracePt t="68378" x="2717800" y="4349750"/>
          <p14:tracePt t="68394" x="2717800" y="4381500"/>
          <p14:tracePt t="68411" x="2717800" y="4419600"/>
          <p14:tracePt t="68427" x="2717800" y="4445000"/>
          <p14:tracePt t="68444" x="2717800" y="4451350"/>
          <p14:tracePt t="68461" x="2717800" y="4464050"/>
          <p14:tracePt t="68477" x="2717800" y="4470400"/>
          <p14:tracePt t="68494" x="2717800" y="4483100"/>
          <p14:tracePt t="68497" x="2717800" y="4489450"/>
          <p14:tracePt t="68513" x="2724150" y="4495800"/>
          <p14:tracePt t="68527" x="2730500" y="4508500"/>
          <p14:tracePt t="68529" x="2730500" y="4514850"/>
          <p14:tracePt t="68544" x="2736850" y="4514850"/>
          <p14:tracePt t="68561" x="2749550" y="4533900"/>
          <p14:tracePt t="68578" x="2755900" y="4546600"/>
          <p14:tracePt t="68594" x="2768600" y="4552950"/>
          <p14:tracePt t="68611" x="2768600" y="4559300"/>
          <p14:tracePt t="68627" x="2774950" y="4565650"/>
          <p14:tracePt t="68712" x="2781300" y="4565650"/>
          <p14:tracePt t="68730" x="2800350" y="4565650"/>
          <p14:tracePt t="68737" x="2813050" y="4559300"/>
          <p14:tracePt t="68745" x="2819400" y="4546600"/>
          <p14:tracePt t="68760" x="2844800" y="4521200"/>
          <p14:tracePt t="68778" x="2863850" y="4489450"/>
          <p14:tracePt t="68794" x="2876550" y="4464050"/>
          <p14:tracePt t="68811" x="2882900" y="4438650"/>
          <p14:tracePt t="68827" x="2889250" y="4413250"/>
          <p14:tracePt t="68844" x="2889250" y="4368800"/>
          <p14:tracePt t="68860" x="2876550" y="4337050"/>
          <p14:tracePt t="68877" x="2863850" y="4305300"/>
          <p14:tracePt t="68894" x="2844800" y="4286250"/>
          <p14:tracePt t="68910" x="2832100" y="4273550"/>
          <p14:tracePt t="68927" x="2806700" y="4267200"/>
          <p14:tracePt t="68944" x="2794000" y="4267200"/>
          <p14:tracePt t="68961" x="2781300" y="4260850"/>
          <p14:tracePt t="68977" x="2762250" y="4260850"/>
          <p14:tracePt t="68994" x="2743200" y="4260850"/>
          <p14:tracePt t="69011" x="2730500" y="4267200"/>
          <p14:tracePt t="69028" x="2711450" y="4273550"/>
          <p14:tracePt t="69044" x="2698750" y="4286250"/>
          <p14:tracePt t="69061" x="2679700" y="4324350"/>
          <p14:tracePt t="69077" x="2660650" y="4368800"/>
          <p14:tracePt t="69094" x="2654300" y="4406900"/>
          <p14:tracePt t="69111" x="2654300" y="4457700"/>
          <p14:tracePt t="69112" x="2654300" y="4476750"/>
          <p14:tracePt t="69127" x="2654300" y="4495800"/>
          <p14:tracePt t="69144" x="2673350" y="4546600"/>
          <p14:tracePt t="69160" x="2698750" y="4572000"/>
          <p14:tracePt t="69177" x="2724150" y="4584700"/>
          <p14:tracePt t="69194" x="2749550" y="4591050"/>
          <p14:tracePt t="69210" x="2787650" y="4591050"/>
          <p14:tracePt t="69227" x="2806700" y="4572000"/>
          <p14:tracePt t="69244" x="2832100" y="4552950"/>
          <p14:tracePt t="69261" x="2844800" y="4514850"/>
          <p14:tracePt t="69277" x="2844800" y="4489450"/>
          <p14:tracePt t="69294" x="2844800" y="4451350"/>
          <p14:tracePt t="69311" x="2844800" y="4432300"/>
          <p14:tracePt t="69312" x="2844800" y="4425950"/>
          <p14:tracePt t="69327" x="2844800" y="4406900"/>
          <p14:tracePt t="69344" x="2832100" y="4394200"/>
          <p14:tracePt t="69360" x="2825750" y="4387850"/>
          <p14:tracePt t="69394" x="2819400" y="4381500"/>
          <p14:tracePt t="69569" x="0" y="0"/>
        </p14:tracePtLst>
        <p14:tracePtLst>
          <p14:tracePt t="70209" x="3879850" y="4533900"/>
          <p14:tracePt t="70257" x="0" y="0"/>
        </p14:tracePtLst>
        <p14:tracePtLst>
          <p14:tracePt t="74097" x="1270000" y="5308600"/>
          <p14:tracePt t="74154" x="1276350" y="5308600"/>
          <p14:tracePt t="74161" x="1301750" y="5308600"/>
          <p14:tracePt t="74176" x="1384300" y="5308600"/>
          <p14:tracePt t="74192" x="1543050" y="5308600"/>
          <p14:tracePt t="74209" x="1752600" y="5308600"/>
          <p14:tracePt t="74226" x="1955800" y="5308600"/>
          <p14:tracePt t="74242" x="2114550" y="5308600"/>
          <p14:tracePt t="74259" x="2216150" y="5308600"/>
          <p14:tracePt t="74276" x="2254250" y="5308600"/>
          <p14:tracePt t="74293" x="2260600" y="5308600"/>
          <p14:tracePt t="74529" x="0" y="0"/>
        </p14:tracePtLst>
        <p14:tracePtLst>
          <p14:tracePt t="74993" x="2387600" y="5334000"/>
          <p14:tracePt t="75074" x="2393950" y="5334000"/>
          <p14:tracePt t="75081" x="2413000" y="5334000"/>
          <p14:tracePt t="75092" x="2432050" y="5334000"/>
          <p14:tracePt t="75109" x="2508250" y="5334000"/>
          <p14:tracePt t="75125" x="2616200" y="5334000"/>
          <p14:tracePt t="75142" x="2743200" y="5334000"/>
          <p14:tracePt t="75158" x="2851150" y="5334000"/>
          <p14:tracePt t="75175" x="2927350" y="5334000"/>
          <p14:tracePt t="75176" x="2946400" y="5334000"/>
          <p14:tracePt t="75192" x="2984500" y="5334000"/>
          <p14:tracePt t="75208" x="2997200" y="5334000"/>
          <p14:tracePt t="75225" x="3003550" y="5334000"/>
          <p14:tracePt t="75242" x="3016250" y="5334000"/>
          <p14:tracePt t="76123" x="0" y="0"/>
        </p14:tracePtLst>
        <p14:tracePtLst>
          <p14:tracePt t="77627" x="1454150" y="5365750"/>
          <p14:tracePt t="77717" x="1473200" y="5365750"/>
          <p14:tracePt t="77725" x="1498600" y="5365750"/>
          <p14:tracePt t="77741" x="1574800" y="5365750"/>
          <p14:tracePt t="77758" x="1701800" y="5365750"/>
          <p14:tracePt t="77774" x="1879600" y="5365750"/>
          <p14:tracePt t="77791" x="2089150" y="5365750"/>
          <p14:tracePt t="77794" x="2184400" y="5365750"/>
          <p14:tracePt t="77808" x="2343150" y="5365750"/>
          <p14:tracePt t="77825" x="2457450" y="5365750"/>
          <p14:tracePt t="77841" x="2546350" y="5365750"/>
          <p14:tracePt t="77858" x="2628900" y="5365750"/>
          <p14:tracePt t="77875" x="2724150" y="5365750"/>
          <p14:tracePt t="77891" x="2857500" y="5365750"/>
          <p14:tracePt t="77908" x="2952750" y="5365750"/>
          <p14:tracePt t="77924" x="3016250" y="5365750"/>
          <p14:tracePt t="77941" x="3048000" y="5365750"/>
          <p14:tracePt t="77958" x="3054350" y="5365750"/>
          <p14:tracePt t="77974" x="3060700" y="5365750"/>
          <p14:tracePt t="78217" x="0" y="0"/>
        </p14:tracePtLst>
        <p14:tracePtLst>
          <p14:tracePt t="79825" x="1308100" y="5334000"/>
          <p14:tracePt t="80001" x="1320800" y="5334000"/>
          <p14:tracePt t="80009" x="1339850" y="5340350"/>
          <p14:tracePt t="80017" x="1365250" y="5346700"/>
          <p14:tracePt t="80024" x="1390650" y="5353050"/>
          <p14:tracePt t="80040" x="1479550" y="5372100"/>
          <p14:tracePt t="80057" x="1600200" y="5384800"/>
          <p14:tracePt t="80074" x="1758950" y="5410200"/>
          <p14:tracePt t="80090" x="1936750" y="5410200"/>
          <p14:tracePt t="80107" x="2120900" y="5410200"/>
          <p14:tracePt t="80124" x="2254250" y="5410200"/>
          <p14:tracePt t="80140" x="2330450" y="5410200"/>
          <p14:tracePt t="80157" x="2374900" y="5410200"/>
          <p14:tracePt t="80173" x="2406650" y="5410200"/>
          <p14:tracePt t="80190" x="2444750" y="5410200"/>
          <p14:tracePt t="80207" x="2495550" y="5410200"/>
          <p14:tracePt t="80208" x="2514600" y="5410200"/>
          <p14:tracePt t="80224" x="2546350" y="5410200"/>
          <p14:tracePt t="80240" x="2565400" y="5410200"/>
          <p14:tracePt t="80257" x="2584450" y="5410200"/>
          <p14:tracePt t="80273" x="2622550" y="5403850"/>
          <p14:tracePt t="80290" x="2654300" y="5397500"/>
          <p14:tracePt t="80307" x="2692400" y="5384800"/>
          <p14:tracePt t="80324" x="2724150" y="5372100"/>
          <p14:tracePt t="80340" x="2749550" y="5353050"/>
          <p14:tracePt t="80357" x="2755900" y="5334000"/>
          <p14:tracePt t="80374" x="2768600" y="5321300"/>
          <p14:tracePt t="80390" x="2774950" y="5314950"/>
          <p14:tracePt t="80407" x="2781300" y="5302250"/>
          <p14:tracePt t="80423" x="2787650" y="5295900"/>
          <p14:tracePt t="80441" x="2787650" y="5270500"/>
          <p14:tracePt t="80457" x="2787650" y="5251450"/>
          <p14:tracePt t="80473" x="2787650" y="5238750"/>
          <p14:tracePt t="80490" x="2787650" y="5207000"/>
          <p14:tracePt t="80507" x="2774950" y="5200650"/>
          <p14:tracePt t="80523" x="2768600" y="5187950"/>
          <p14:tracePt t="80540" x="2755900" y="5175250"/>
          <p14:tracePt t="80557" x="2736850" y="5168900"/>
          <p14:tracePt t="80573" x="2717800" y="5168900"/>
          <p14:tracePt t="80590" x="2686050" y="5168900"/>
          <p14:tracePt t="80592" x="2660650" y="5168900"/>
          <p14:tracePt t="80607" x="2635250" y="5168900"/>
          <p14:tracePt t="80623" x="2590800" y="5168900"/>
          <p14:tracePt t="80625" x="2559050" y="5168900"/>
          <p14:tracePt t="80640" x="2508250" y="5168900"/>
          <p14:tracePt t="80656" x="2489200" y="5175250"/>
          <p14:tracePt t="80673" x="2470150" y="5181600"/>
          <p14:tracePt t="80690" x="2463800" y="5187950"/>
          <p14:tracePt t="80707" x="2457450" y="5194300"/>
          <p14:tracePt t="80723" x="2457450" y="5213350"/>
          <p14:tracePt t="80740" x="2457450" y="5251450"/>
          <p14:tracePt t="80757" x="2457450" y="5289550"/>
          <p14:tracePt t="80773" x="2476500" y="5334000"/>
          <p14:tracePt t="80790" x="2508250" y="5365750"/>
          <p14:tracePt t="80807" x="2559050" y="5403850"/>
          <p14:tracePt t="80809" x="2597150" y="5416550"/>
          <p14:tracePt t="80823" x="2628900" y="5422900"/>
          <p14:tracePt t="80826" x="2654300" y="5429250"/>
          <p14:tracePt t="80840" x="2692400" y="5429250"/>
          <p14:tracePt t="80857" x="2717800" y="5429250"/>
          <p14:tracePt t="80873" x="2730500" y="5416550"/>
          <p14:tracePt t="80890" x="2743200" y="5384800"/>
          <p14:tracePt t="80907" x="2755900" y="5346700"/>
          <p14:tracePt t="80923" x="2762250" y="5302250"/>
          <p14:tracePt t="80940" x="2762250" y="5257800"/>
          <p14:tracePt t="80956" x="2755900" y="5207000"/>
          <p14:tracePt t="80973" x="2736850" y="5175250"/>
          <p14:tracePt t="80990" x="2730500" y="5162550"/>
          <p14:tracePt t="81816" x="0" y="0"/>
        </p14:tracePtLst>
        <p14:tracePtLst>
          <p14:tracePt t="82570" x="1219200" y="5670550"/>
          <p14:tracePt t="82665" x="1231900" y="5670550"/>
          <p14:tracePt t="82674" x="1257300" y="5670550"/>
          <p14:tracePt t="82690" x="1352550" y="5670550"/>
          <p14:tracePt t="82706" x="1511300" y="5670550"/>
          <p14:tracePt t="82723" x="1733550" y="5670550"/>
          <p14:tracePt t="82739" x="1949450" y="5670550"/>
          <p14:tracePt t="82756" x="2159000" y="5670550"/>
          <p14:tracePt t="82773" x="2330450" y="5670550"/>
          <p14:tracePt t="82789" x="2470150" y="5670550"/>
          <p14:tracePt t="82794" x="2520950" y="5670550"/>
          <p14:tracePt t="82806" x="2571750" y="5670550"/>
          <p14:tracePt t="82824" x="2743200" y="5670550"/>
          <p14:tracePt t="82840" x="2851150" y="5670550"/>
          <p14:tracePt t="82857" x="2946400" y="5670550"/>
          <p14:tracePt t="82874" x="3022600" y="5670550"/>
          <p14:tracePt t="82890" x="3073400" y="5670550"/>
          <p14:tracePt t="82906" x="3098800" y="5670550"/>
          <p14:tracePt t="82922" x="3117850" y="5670550"/>
          <p14:tracePt t="82939" x="3149600" y="5670550"/>
          <p14:tracePt t="82956" x="3200400" y="5670550"/>
          <p14:tracePt t="82972" x="3263900" y="5670550"/>
          <p14:tracePt t="82989" x="3314700" y="5670550"/>
          <p14:tracePt t="83006" x="3340100" y="5670550"/>
          <p14:tracePt t="83022" x="3352800" y="5670550"/>
          <p14:tracePt t="83024" x="3359150" y="5670550"/>
          <p14:tracePt t="83057" x="3365500" y="5670550"/>
          <p14:tracePt t="83681" x="0" y="0"/>
        </p14:tracePtLst>
        <p14:tracePtLst>
          <p14:tracePt t="84273" x="1441450" y="5556250"/>
          <p14:tracePt t="84314" x="1435100" y="5556250"/>
          <p14:tracePt t="84337" x="1435100" y="5562600"/>
          <p14:tracePt t="84353" x="1435100" y="5581650"/>
          <p14:tracePt t="84361" x="1441450" y="5588000"/>
          <p14:tracePt t="84373" x="1454150" y="5607050"/>
          <p14:tracePt t="84389" x="1504950" y="5651500"/>
          <p14:tracePt t="84405" x="1631950" y="5708650"/>
          <p14:tracePt t="84423" x="1765300" y="5740400"/>
          <p14:tracePt t="84425" x="1816100" y="5753100"/>
          <p14:tracePt t="84439" x="1860550" y="5765800"/>
          <p14:tracePt t="84456" x="1905000" y="5772150"/>
          <p14:tracePt t="84472" x="1917700" y="5772150"/>
          <p14:tracePt t="84553" x="0" y="0"/>
        </p14:tracePtLst>
        <p14:tracePtLst>
          <p14:tracePt t="86452" x="1428750" y="5505450"/>
          <p14:tracePt t="86460" x="1416050" y="5505450"/>
          <p14:tracePt t="86471" x="1409700" y="5505450"/>
          <p14:tracePt t="86488" x="1397000" y="5505450"/>
          <p14:tracePt t="86505" x="1397000" y="5518150"/>
          <p14:tracePt t="86521" x="1390650" y="5537200"/>
          <p14:tracePt t="86538" x="1390650" y="5568950"/>
          <p14:tracePt t="86555" x="1403350" y="5588000"/>
          <p14:tracePt t="86571" x="1422400" y="5607050"/>
          <p14:tracePt t="86589" x="1460500" y="5613400"/>
          <p14:tracePt t="86605" x="1492250" y="5626100"/>
          <p14:tracePt t="86622" x="1504950" y="5626100"/>
          <p14:tracePt t="86638" x="1517650" y="5626100"/>
          <p14:tracePt t="86641" x="0" y="0"/>
        </p14:tracePtLst>
        <p14:tracePtLst>
          <p14:tracePt t="90364" x="2260600" y="5721350"/>
          <p14:tracePt t="90523" x="2266950" y="5721350"/>
          <p14:tracePt t="90545" x="2286000" y="5721350"/>
          <p14:tracePt t="90562" x="2393950" y="5721350"/>
          <p14:tracePt t="90574" x="2457450" y="5721350"/>
          <p14:tracePt t="90586" x="2628900" y="5721350"/>
          <p14:tracePt t="90603" x="2825750" y="5721350"/>
          <p14:tracePt t="90620" x="3003550" y="5721350"/>
          <p14:tracePt t="90637" x="3124200" y="5721350"/>
          <p14:tracePt t="90654" x="3155950" y="5721350"/>
          <p14:tracePt t="90670" x="3162300" y="5721350"/>
          <p14:tracePt t="90705" x="3168650" y="5721350"/>
          <p14:tracePt t="90720" x="3175000" y="5721350"/>
          <p14:tracePt t="90730" x="3181350" y="5721350"/>
          <p14:tracePt t="90736" x="3187700" y="5721350"/>
          <p14:tracePt t="90753" x="3219450" y="5721350"/>
          <p14:tracePt t="90770" x="3270250" y="5721350"/>
          <p14:tracePt t="90786" x="3302000" y="5721350"/>
          <p14:tracePt t="90803" x="3321050" y="5721350"/>
          <p14:tracePt t="90836" x="3327400" y="5721350"/>
          <p14:tracePt t="90853" x="3340100" y="5727700"/>
          <p14:tracePt t="90873" x="3346450" y="5727700"/>
          <p14:tracePt t="90887" x="3352800" y="5727700"/>
          <p14:tracePt t="90992" x="0" y="0"/>
        </p14:tracePtLst>
        <p14:tracePtLst>
          <p14:tracePt t="91370" x="3727450" y="5727700"/>
          <p14:tracePt t="91537" x="0" y="0"/>
        </p14:tracePtLst>
        <p14:tracePtLst>
          <p14:tracePt t="92641" x="4044950" y="5429250"/>
          <p14:tracePt t="92673" x="4038600" y="5429250"/>
          <p14:tracePt t="92681" x="4038600" y="5435600"/>
          <p14:tracePt t="92689" x="4038600" y="5441950"/>
          <p14:tracePt t="92703" x="4038600" y="5454650"/>
          <p14:tracePt t="92720" x="4038600" y="5505450"/>
          <p14:tracePt t="92737" x="4038600" y="5543550"/>
          <p14:tracePt t="92753" x="4044950" y="5575300"/>
          <p14:tracePt t="92769" x="4044950" y="5588000"/>
          <p14:tracePt t="92786" x="4044950" y="5594350"/>
          <p14:tracePt t="92803" x="4044950" y="5607050"/>
          <p14:tracePt t="92836" x="4044950" y="5613400"/>
          <p14:tracePt t="92853" x="4044950" y="5626100"/>
          <p14:tracePt t="92886" x="4044950" y="5632450"/>
          <p14:tracePt t="92903" x="4038600" y="5638800"/>
          <p14:tracePt t="92921" x="4025900" y="5645150"/>
          <p14:tracePt t="92937" x="4019550" y="5645150"/>
          <p14:tracePt t="93268" x="4013200" y="5651500"/>
          <p14:tracePt t="93282" x="4013200" y="5657850"/>
          <p14:tracePt t="93292" x="4013200" y="5664200"/>
          <p14:tracePt t="93303" x="4013200" y="5683250"/>
          <p14:tracePt t="93319" x="4025900" y="5702300"/>
          <p14:tracePt t="93322" x="4025900" y="5708650"/>
          <p14:tracePt t="93337" x="4025900" y="5715000"/>
          <p14:tracePt t="93353" x="4032250" y="5727700"/>
          <p14:tracePt t="93402" x="4038600" y="5734050"/>
          <p14:tracePt t="93466" x="4044950" y="5734050"/>
          <p14:tracePt t="93489" x="4051300" y="5734050"/>
          <p14:tracePt t="93505" x="4057650" y="5734050"/>
          <p14:tracePt t="93531" x="4064000" y="5734050"/>
          <p14:tracePt t="93793" x="0" y="0"/>
        </p14:tracePtLst>
        <p14:tracePtLst>
          <p14:tracePt t="94569" x="5759450" y="5461000"/>
          <p14:tracePt t="94576" x="5759450" y="5473700"/>
          <p14:tracePt t="94585" x="5759450" y="5499100"/>
          <p14:tracePt t="94602" x="5765800" y="5537200"/>
          <p14:tracePt t="94618" x="5772150" y="5588000"/>
          <p14:tracePt t="94635" x="5791200" y="5645150"/>
          <p14:tracePt t="94652" x="5797550" y="5689600"/>
          <p14:tracePt t="94669" x="5803900" y="5715000"/>
          <p14:tracePt t="94685" x="5816600" y="5734050"/>
          <p14:tracePt t="94702" x="5822950" y="5740400"/>
          <p14:tracePt t="94928" x="0" y="0"/>
        </p14:tracePtLst>
        <p14:tracePtLst>
          <p14:tracePt t="95418" x="4375150" y="5734050"/>
          <p14:tracePt t="95521" x="4387850" y="5734050"/>
          <p14:tracePt t="95529" x="4406900" y="5734050"/>
          <p14:tracePt t="95537" x="4432300" y="5734050"/>
          <p14:tracePt t="95552" x="4508500" y="5734050"/>
          <p14:tracePt t="95568" x="4622800" y="5734050"/>
          <p14:tracePt t="95585" x="4768850" y="5734050"/>
          <p14:tracePt t="95602" x="4953000" y="5734050"/>
          <p14:tracePt t="95618" x="5137150" y="5734050"/>
          <p14:tracePt t="95635" x="5289550" y="5734050"/>
          <p14:tracePt t="95652" x="5372100" y="5734050"/>
          <p14:tracePt t="95668" x="5403850" y="5734050"/>
          <p14:tracePt t="95685" x="5410200" y="5734050"/>
          <p14:tracePt t="98409" x="0" y="0"/>
        </p14:tracePtLst>
        <p14:tracePtLst>
          <p14:tracePt t="99313" x="1492250" y="5695950"/>
          <p14:tracePt t="99386" x="1511300" y="5695950"/>
          <p14:tracePt t="99392" x="1543050" y="5695950"/>
          <p14:tracePt t="99401" x="1593850" y="5695950"/>
          <p14:tracePt t="99417" x="1765300" y="5695950"/>
          <p14:tracePt t="99433" x="2063750" y="5695950"/>
          <p14:tracePt t="99450" x="2540000" y="5695950"/>
          <p14:tracePt t="99467" x="3124200" y="5695950"/>
          <p14:tracePt t="99484" x="3702050" y="5695950"/>
          <p14:tracePt t="99500" x="4197350" y="5695950"/>
          <p14:tracePt t="99517" x="4546600" y="5695950"/>
          <p14:tracePt t="99534" x="4737100" y="5695950"/>
          <p14:tracePt t="99550" x="4845050" y="5695950"/>
          <p14:tracePt t="99567" x="4902200" y="5695950"/>
          <p14:tracePt t="99568" x="4914900" y="5695950"/>
          <p14:tracePt t="99584" x="4965700" y="5695950"/>
          <p14:tracePt t="99600" x="5003800" y="5695950"/>
          <p14:tracePt t="99617" x="5029200" y="5695950"/>
          <p14:tracePt t="99634" x="5041900" y="5695950"/>
          <p14:tracePt t="99929" x="0" y="0"/>
        </p14:tracePtLst>
        <p14:tracePtLst>
          <p14:tracePt t="100739" x="1466850" y="5568950"/>
          <p14:tracePt t="100829" x="1485900" y="5568950"/>
          <p14:tracePt t="100845" x="1600200" y="5568950"/>
          <p14:tracePt t="100862" x="1847850" y="5568950"/>
          <p14:tracePt t="100865" x="2063750" y="5568950"/>
          <p14:tracePt t="100879" x="2324100" y="5568950"/>
          <p14:tracePt t="100887" x="2603500" y="5568950"/>
          <p14:tracePt t="100901" x="3225800" y="5568950"/>
          <p14:tracePt t="100917" x="3765550" y="5568950"/>
          <p14:tracePt t="100933" x="4133850" y="5568950"/>
          <p14:tracePt t="100950" x="4343400" y="5568950"/>
          <p14:tracePt t="100953" x="4419600" y="5568950"/>
          <p14:tracePt t="100967" x="4483100" y="5568950"/>
          <p14:tracePt t="100983" x="4578350" y="5568950"/>
          <p14:tracePt t="101000" x="4679950" y="5568950"/>
          <p14:tracePt t="101017" x="4705350" y="5568950"/>
          <p14:tracePt t="101033" x="4724400" y="5568950"/>
          <p14:tracePt t="101136" x="0" y="0"/>
        </p14:tracePtLst>
        <p14:tracePtLst>
          <p14:tracePt t="102077" x="1047750" y="4552950"/>
          <p14:tracePt t="102138" x="1054100" y="4552950"/>
          <p14:tracePt t="102147" x="1085850" y="4552950"/>
          <p14:tracePt t="102155" x="1117600" y="4559300"/>
          <p14:tracePt t="102166" x="1162050" y="4565650"/>
          <p14:tracePt t="102184" x="1282700" y="4584700"/>
          <p14:tracePt t="102201" x="1530350" y="4603750"/>
          <p14:tracePt t="102217" x="1708150" y="4610100"/>
          <p14:tracePt t="102233" x="1930400" y="4610100"/>
          <p14:tracePt t="102250" x="2209800" y="4610100"/>
          <p14:tracePt t="102267" x="2578100" y="4610100"/>
          <p14:tracePt t="102283" x="3054350" y="4610100"/>
          <p14:tracePt t="102299" x="3568700" y="4610100"/>
          <p14:tracePt t="102316" x="4044950" y="4610100"/>
          <p14:tracePt t="102333" x="4394200" y="4610100"/>
          <p14:tracePt t="102349" x="4629150" y="4610100"/>
          <p14:tracePt t="102366" x="4775200" y="4610100"/>
          <p14:tracePt t="102369" x="4819650" y="4610100"/>
          <p14:tracePt t="102383" x="4851400" y="4610100"/>
          <p14:tracePt t="102399" x="4902200" y="4610100"/>
          <p14:tracePt t="102401" x="4921250" y="4610100"/>
          <p14:tracePt t="102416" x="4972050" y="4610100"/>
          <p14:tracePt t="102433" x="5010150" y="4610100"/>
          <p14:tracePt t="102450" x="5048250" y="4610100"/>
          <p14:tracePt t="102466" x="5060950" y="4610100"/>
          <p14:tracePt t="102483" x="5067300" y="4610100"/>
          <p14:tracePt t="104282" x="0" y="0"/>
        </p14:tracePtLst>
        <p14:tracePtLst>
          <p14:tracePt t="105689" x="1257300" y="4514850"/>
          <p14:tracePt t="105777" x="1270000" y="4514850"/>
          <p14:tracePt t="105784" x="1308100" y="4514850"/>
          <p14:tracePt t="105798" x="1352550" y="4514850"/>
          <p14:tracePt t="105815" x="1511300" y="4514850"/>
          <p14:tracePt t="105832" x="2032000" y="4514850"/>
          <p14:tracePt t="105848" x="2501900" y="4514850"/>
          <p14:tracePt t="105865" x="2832100" y="4514850"/>
          <p14:tracePt t="105881" x="3022600" y="4514850"/>
          <p14:tracePt t="105898" x="3117850" y="4514850"/>
          <p14:tracePt t="105915" x="3175000" y="4514850"/>
          <p14:tracePt t="105931" x="3244850" y="4514850"/>
          <p14:tracePt t="105948" x="3384550" y="4514850"/>
          <p14:tracePt t="105965" x="3575050" y="4514850"/>
          <p14:tracePt t="105981" x="3752850" y="4514850"/>
          <p14:tracePt t="105998" x="3892550" y="4514850"/>
          <p14:tracePt t="106002" x="3937000" y="4514850"/>
          <p14:tracePt t="106015" x="3968750" y="4514850"/>
          <p14:tracePt t="106032" x="4000500" y="4514850"/>
          <p14:tracePt t="106202" x="0" y="0"/>
        </p14:tracePtLst>
        <p14:tracePtLst>
          <p14:tracePt t="106859" x="1543050" y="4362450"/>
          <p14:tracePt t="106961" x="0" y="0"/>
        </p14:tracePtLst>
        <p14:tracePtLst>
          <p14:tracePt t="107305" x="2165350" y="4406900"/>
          <p14:tracePt t="107409" x="0" y="0"/>
        </p14:tracePtLst>
        <p14:tracePtLst>
          <p14:tracePt t="107729" x="2654300" y="4445000"/>
          <p14:tracePt t="107849" x="0" y="0"/>
        </p14:tracePtLst>
        <p14:tracePtLst>
          <p14:tracePt t="108602" x="1727200" y="4254500"/>
          <p14:tracePt t="108610" x="1720850" y="4254500"/>
          <p14:tracePt t="108618" x="1720850" y="4260850"/>
          <p14:tracePt t="108630" x="1714500" y="4273550"/>
          <p14:tracePt t="108647" x="1708150" y="4292600"/>
          <p14:tracePt t="108664" x="1695450" y="4330700"/>
          <p14:tracePt t="108680" x="1695450" y="4349750"/>
          <p14:tracePt t="108697" x="1695450" y="4381500"/>
          <p14:tracePt t="108714" x="1695450" y="4425950"/>
          <p14:tracePt t="108731" x="1714500" y="4451350"/>
          <p14:tracePt t="108747" x="1778000" y="4489450"/>
          <p14:tracePt t="108764" x="1898650" y="4521200"/>
          <p14:tracePt t="108781" x="2101850" y="4565650"/>
          <p14:tracePt t="108797" x="2362200" y="4610100"/>
          <p14:tracePt t="108814" x="2584450" y="4629150"/>
          <p14:tracePt t="108830" x="2711450" y="4629150"/>
          <p14:tracePt t="108833" x="2755900" y="4629150"/>
          <p14:tracePt t="108847" x="2774950" y="4629150"/>
          <p14:tracePt t="108864" x="2800350" y="4629150"/>
          <p14:tracePt t="108880" x="2825750" y="4616450"/>
          <p14:tracePt t="108897" x="2844800" y="4591050"/>
          <p14:tracePt t="108914" x="2863850" y="4552950"/>
          <p14:tracePt t="108930" x="2882900" y="4521200"/>
          <p14:tracePt t="108947" x="2895600" y="4489450"/>
          <p14:tracePt t="108964" x="2895600" y="4457700"/>
          <p14:tracePt t="108980" x="2895600" y="4432300"/>
          <p14:tracePt t="108997" x="2895600" y="4400550"/>
          <p14:tracePt t="109014" x="2895600" y="4381500"/>
          <p14:tracePt t="109031" x="2895600" y="4375150"/>
          <p14:tracePt t="109169" x="0" y="0"/>
        </p14:tracePtLst>
        <p14:tracePtLst>
          <p14:tracePt t="109577" x="3644900" y="4286250"/>
          <p14:tracePt t="109617" x="3638550" y="4286250"/>
          <p14:tracePt t="109633" x="3632200" y="4292600"/>
          <p14:tracePt t="109641" x="3632200" y="4305300"/>
          <p14:tracePt t="109650" x="3632200" y="4324350"/>
          <p14:tracePt t="109664" x="3632200" y="4400550"/>
          <p14:tracePt t="109680" x="3632200" y="4489450"/>
          <p14:tracePt t="109697" x="3657600" y="4540250"/>
          <p14:tracePt t="109714" x="3689350" y="4584700"/>
          <p14:tracePt t="109730" x="3771900" y="4616450"/>
          <p14:tracePt t="109747" x="3905250" y="4641850"/>
          <p14:tracePt t="109764" x="4095750" y="4648200"/>
          <p14:tracePt t="109780" x="4356100" y="4648200"/>
          <p14:tracePt t="109797" x="4660900" y="4648200"/>
          <p14:tracePt t="109814" x="4927600" y="4648200"/>
          <p14:tracePt t="109830" x="5105400" y="4635500"/>
          <p14:tracePt t="109847" x="5207000" y="4616450"/>
          <p14:tracePt t="109863" x="5245100" y="4603750"/>
          <p14:tracePt t="109864" x="5251450" y="4591050"/>
          <p14:tracePt t="109880" x="5270500" y="4578350"/>
          <p14:tracePt t="109897" x="5283200" y="4552950"/>
          <p14:tracePt t="109913" x="5289550" y="4533900"/>
          <p14:tracePt t="109930" x="5302250" y="4508500"/>
          <p14:tracePt t="109947" x="5308600" y="4502150"/>
          <p14:tracePt t="109963" x="5308600" y="4489450"/>
          <p14:tracePt t="109980" x="5308600" y="4483100"/>
          <p14:tracePt t="109997" x="5308600" y="4470400"/>
          <p14:tracePt t="110013" x="5308600" y="4464050"/>
          <p14:tracePt t="110030" x="5308600" y="4451350"/>
          <p14:tracePt t="110034" x="5308600" y="4445000"/>
          <p14:tracePt t="110047" x="5308600" y="4432300"/>
          <p14:tracePt t="110063" x="5308600" y="4413250"/>
          <p14:tracePt t="110065" x="5308600" y="4406900"/>
          <p14:tracePt t="110080" x="5302250" y="4375150"/>
          <p14:tracePt t="110097" x="5295900" y="4362450"/>
          <p14:tracePt t="110113" x="5283200" y="4349750"/>
          <p14:tracePt t="110130" x="5276850" y="4343400"/>
          <p14:tracePt t="110147" x="5264150" y="4330700"/>
          <p14:tracePt t="110163" x="5232400" y="4324350"/>
          <p14:tracePt t="110180" x="5194300" y="4311650"/>
          <p14:tracePt t="110197" x="5124450" y="4298950"/>
          <p14:tracePt t="110214" x="5010150" y="4279900"/>
          <p14:tracePt t="110217" x="4946650" y="4267200"/>
          <p14:tracePt t="110230" x="4870450" y="4254500"/>
          <p14:tracePt t="110247" x="4730750" y="4248150"/>
          <p14:tracePt t="110250" x="4667250" y="4248150"/>
          <p14:tracePt t="110263" x="4616450" y="4248150"/>
          <p14:tracePt t="110280" x="4489450" y="4248150"/>
          <p14:tracePt t="110297" x="4432300" y="4248150"/>
          <p14:tracePt t="110313" x="4394200" y="4254500"/>
          <p14:tracePt t="110330" x="4356100" y="4273550"/>
          <p14:tracePt t="110347" x="4318000" y="4298950"/>
          <p14:tracePt t="110363" x="4279900" y="4318000"/>
          <p14:tracePt t="110380" x="4260850" y="4349750"/>
          <p14:tracePt t="110396" x="4241800" y="4375150"/>
          <p14:tracePt t="110413" x="4229100" y="4413250"/>
          <p14:tracePt t="110430" x="4222750" y="4438650"/>
          <p14:tracePt t="110446" x="4222750" y="4476750"/>
          <p14:tracePt t="110464" x="4222750" y="4527550"/>
          <p14:tracePt t="110480" x="4235450" y="4546600"/>
          <p14:tracePt t="110497" x="4260850" y="4572000"/>
          <p14:tracePt t="110513" x="4298950" y="4584700"/>
          <p14:tracePt t="110530" x="4387850" y="4597400"/>
          <p14:tracePt t="110546" x="4559300" y="4597400"/>
          <p14:tracePt t="110564" x="4800600" y="4597400"/>
          <p14:tracePt t="110580" x="5022850" y="4597400"/>
          <p14:tracePt t="110596" x="5168900" y="4584700"/>
          <p14:tracePt t="110613" x="5207000" y="4572000"/>
          <p14:tracePt t="110630" x="5213350" y="4565650"/>
          <p14:tracePt t="110646" x="5213350" y="4552950"/>
          <p14:tracePt t="110649" x="5213350" y="4540250"/>
          <p14:tracePt t="110663" x="5213350" y="4533900"/>
          <p14:tracePt t="110680" x="5213350" y="4514850"/>
          <p14:tracePt t="110696" x="5213350" y="4502150"/>
          <p14:tracePt t="110736" x="5213350" y="4495800"/>
          <p14:tracePt t="110746" x="5213350" y="4489450"/>
          <p14:tracePt t="110763" x="5213350" y="4483100"/>
          <p14:tracePt t="110780" x="5213350" y="4464050"/>
          <p14:tracePt t="110797" x="5213350" y="4457700"/>
          <p14:tracePt t="110844" x="5213350" y="4451350"/>
          <p14:tracePt t="111106" x="0" y="0"/>
        </p14:tracePtLst>
        <p14:tracePtLst>
          <p14:tracePt t="111888" x="3308350" y="4362450"/>
          <p14:tracePt t="111906" x="3308350" y="4368800"/>
          <p14:tracePt t="111912" x="3308350" y="4381500"/>
          <p14:tracePt t="111921" x="3314700" y="4394200"/>
          <p14:tracePt t="111929" x="3321050" y="4413250"/>
          <p14:tracePt t="111946" x="3327400" y="4445000"/>
          <p14:tracePt t="111963" x="3340100" y="4483100"/>
          <p14:tracePt t="111980" x="3352800" y="4508500"/>
          <p14:tracePt t="111996" x="3359150" y="4521200"/>
          <p14:tracePt t="112013" x="3359150" y="4527550"/>
          <p14:tracePt t="112040" x="3359150" y="4533900"/>
          <p14:tracePt t="112065" x="3365500" y="4527550"/>
          <p14:tracePt t="112073" x="3371850" y="4514850"/>
          <p14:tracePt t="112080" x="3384550" y="4489450"/>
          <p14:tracePt t="112096" x="3403600" y="4438650"/>
          <p14:tracePt t="112113" x="3422650" y="4394200"/>
          <p14:tracePt t="112129" x="3435350" y="4368800"/>
          <p14:tracePt t="112146" x="3441700" y="4356100"/>
          <p14:tracePt t="112163" x="3448050" y="4349750"/>
          <p14:tracePt t="112241" x="3448050" y="4362450"/>
          <p14:tracePt t="112249" x="3448050" y="4375150"/>
          <p14:tracePt t="112257" x="3448050" y="4400550"/>
          <p14:tracePt t="112266" x="3448050" y="4425950"/>
          <p14:tracePt t="112279" x="3448050" y="4445000"/>
          <p14:tracePt t="112283" x="3448050" y="4457700"/>
          <p14:tracePt t="112296" x="3448050" y="4489450"/>
          <p14:tracePt t="112329" x="3454400" y="4502150"/>
          <p14:tracePt t="112346" x="3454400" y="4508500"/>
          <p14:tracePt t="112417" x="3460750" y="4508500"/>
          <p14:tracePt t="112424" x="3467100" y="4508500"/>
          <p14:tracePt t="112434" x="3467100" y="4502150"/>
          <p14:tracePt t="112446" x="3473450" y="4489450"/>
          <p14:tracePt t="112462" x="3479800" y="4470400"/>
          <p14:tracePt t="112480" x="3498850" y="4432300"/>
          <p14:tracePt t="112496" x="3505200" y="4419600"/>
          <p14:tracePt t="112513" x="3505200" y="4400550"/>
          <p14:tracePt t="112529" x="3511550" y="4387850"/>
          <p14:tracePt t="112595" x="3511550" y="4400550"/>
          <p14:tracePt t="112600" x="3517900" y="4432300"/>
          <p14:tracePt t="112612" x="3517900" y="4445000"/>
          <p14:tracePt t="112629" x="3530600" y="4495800"/>
          <p14:tracePt t="112646" x="3536950" y="4527550"/>
          <p14:tracePt t="112706" x="3543300" y="4527550"/>
          <p14:tracePt t="112712" x="3549650" y="4527550"/>
          <p14:tracePt t="112729" x="3562350" y="4514850"/>
          <p14:tracePt t="112736" x="3575050" y="4502150"/>
          <p14:tracePt t="112746" x="3587750" y="4483100"/>
          <p14:tracePt t="112763" x="3613150" y="4438650"/>
          <p14:tracePt t="112779" x="3632200" y="4400550"/>
          <p14:tracePt t="112796" x="3644900" y="4375150"/>
          <p14:tracePt t="112812" x="3651250" y="4362450"/>
          <p14:tracePt t="112921" x="3657600" y="4362450"/>
          <p14:tracePt t="112929" x="3663950" y="4356100"/>
          <p14:tracePt t="112937" x="3670300" y="4356100"/>
          <p14:tracePt t="112946" x="3676650" y="4349750"/>
          <p14:tracePt t="112962" x="3689350" y="4343400"/>
          <p14:tracePt t="112979" x="3702050" y="4337050"/>
          <p14:tracePt t="112996" x="3708400" y="4330700"/>
          <p14:tracePt t="113029" x="3708400" y="4324350"/>
          <p14:tracePt t="113046" x="3702050" y="4318000"/>
          <p14:tracePt t="113062" x="3676650" y="4318000"/>
          <p14:tracePt t="113079" x="3644900" y="4318000"/>
          <p14:tracePt t="113081" x="3619500" y="4318000"/>
          <p14:tracePt t="113096" x="3575050" y="4343400"/>
          <p14:tracePt t="113112" x="3536950" y="4375150"/>
          <p14:tracePt t="113129" x="3511550" y="4406900"/>
          <p14:tracePt t="113146" x="3492500" y="4432300"/>
          <p14:tracePt t="113162" x="3492500" y="4438650"/>
          <p14:tracePt t="113179" x="3492500" y="4451350"/>
          <p14:tracePt t="113196" x="3492500" y="4470400"/>
          <p14:tracePt t="113212" x="3498850" y="4502150"/>
          <p14:tracePt t="113229" x="3505200" y="4508500"/>
          <p14:tracePt t="113246" x="3524250" y="4521200"/>
          <p14:tracePt t="113248" x="3543300" y="4527550"/>
          <p14:tracePt t="113262" x="3568700" y="4533900"/>
          <p14:tracePt t="113279" x="3619500" y="4546600"/>
          <p14:tracePt t="113280" x="3625850" y="4546600"/>
          <p14:tracePt t="113296" x="3657600" y="4546600"/>
          <p14:tracePt t="113312" x="3676650" y="4546600"/>
          <p14:tracePt t="113329" x="3683000" y="4540250"/>
          <p14:tracePt t="113345" x="3683000" y="4533900"/>
          <p14:tracePt t="113362" x="3683000" y="4527550"/>
          <p14:tracePt t="113379" x="3683000" y="4521200"/>
          <p14:tracePt t="113395" x="3676650" y="4508500"/>
          <p14:tracePt t="113412" x="3670300" y="4502150"/>
          <p14:tracePt t="113445" x="3657600" y="4502150"/>
          <p14:tracePt t="113462" x="3651250" y="4502150"/>
          <p14:tracePt t="113537" x="3651250" y="4508500"/>
          <p14:tracePt t="113577" x="3657600" y="4508500"/>
          <p14:tracePt t="113585" x="3663950" y="4508500"/>
          <p14:tracePt t="113601" x="3663950" y="4502150"/>
          <p14:tracePt t="113617" x="3663950" y="4495800"/>
          <p14:tracePt t="113629" x="3663950" y="4489450"/>
          <p14:tracePt t="113645" x="3663950" y="4476750"/>
          <p14:tracePt t="113662" x="3657600" y="4464050"/>
          <p14:tracePt t="113679" x="3638550" y="4451350"/>
          <p14:tracePt t="113680" x="3632200" y="4451350"/>
          <p14:tracePt t="113696" x="3606800" y="4445000"/>
          <p14:tracePt t="113712" x="3594100" y="4445000"/>
          <p14:tracePt t="113849" x="3600450" y="4451350"/>
          <p14:tracePt t="113945" x="3606800" y="4451350"/>
          <p14:tracePt t="113961" x="3606800" y="4445000"/>
          <p14:tracePt t="113977" x="3600450" y="4445000"/>
          <p14:tracePt t="113992" x="3594100" y="4445000"/>
          <p14:tracePt t="114704" x="0" y="0"/>
        </p14:tracePtLst>
        <p14:tracePtLst>
          <p14:tracePt t="115741" x="1504950" y="5365750"/>
          <p14:tracePt t="115803" x="1530350" y="5365750"/>
          <p14:tracePt t="115821" x="1651000" y="5365750"/>
          <p14:tracePt t="115833" x="1885950" y="5365750"/>
          <p14:tracePt t="115847" x="2082800" y="5365750"/>
          <p14:tracePt t="115861" x="2489200" y="5365750"/>
          <p14:tracePt t="115878" x="2794000" y="5365750"/>
          <p14:tracePt t="115881" x="2901950" y="5365750"/>
          <p14:tracePt t="115895" x="2978150" y="5365750"/>
          <p14:tracePt t="115911" x="3060700" y="5365750"/>
          <p14:tracePt t="115928" x="3111500" y="5365750"/>
          <p14:tracePt t="115945" x="3130550" y="5365750"/>
          <p14:tracePt t="115962" x="3136900" y="5365750"/>
          <p14:tracePt t="116112" x="0" y="0"/>
        </p14:tracePtLst>
        <p14:tracePtLst>
          <p14:tracePt t="116913" x="9836150" y="5791200"/>
          <p14:tracePt t="116977" x="9848850" y="5791200"/>
          <p14:tracePt t="116986" x="9880600" y="5791200"/>
          <p14:tracePt t="116995" x="9937750" y="5791200"/>
          <p14:tracePt t="117012" x="10096500" y="5791200"/>
          <p14:tracePt t="117029" x="10312400" y="5791200"/>
          <p14:tracePt t="117032" x="10426700" y="5791200"/>
          <p14:tracePt t="117044" x="10560050" y="5791200"/>
          <p14:tracePt t="117062" x="10775950" y="5791200"/>
          <p14:tracePt t="117066" x="10871200" y="5791200"/>
          <p14:tracePt t="117078" x="10960100" y="5791200"/>
          <p14:tracePt t="117094" x="11042650" y="5791200"/>
          <p14:tracePt t="117111" x="11087100" y="5791200"/>
          <p14:tracePt t="117128" x="11099800" y="5791200"/>
          <p14:tracePt t="117273" x="11106150" y="5791200"/>
          <p14:tracePt t="117285" x="11118850" y="5797550"/>
          <p14:tracePt t="117297" x="11137900" y="5797550"/>
          <p14:tracePt t="117312" x="11150600" y="5797550"/>
          <p14:tracePt t="117328" x="11188700" y="5803900"/>
          <p14:tracePt t="117345" x="11207750" y="5803900"/>
          <p14:tracePt t="117378" x="11214100" y="5803900"/>
          <p14:tracePt t="117394" x="11233150" y="5803900"/>
          <p14:tracePt t="117411" x="11271250" y="5803900"/>
          <p14:tracePt t="117427" x="11303000" y="5803900"/>
          <p14:tracePt t="117444" x="11322050" y="5803900"/>
          <p14:tracePt t="117461" x="11334750" y="5803900"/>
          <p14:tracePt t="117584" x="0" y="0"/>
        </p14:tracePtLst>
        <p14:tracePtLst>
          <p14:tracePt t="118491" x="1301750" y="6146800"/>
          <p14:tracePt t="118601" x="1320800" y="6146800"/>
          <p14:tracePt t="118608" x="1358900" y="6146800"/>
          <p14:tracePt t="118617" x="1435100" y="6146800"/>
          <p14:tracePt t="118627" x="1517650" y="6146800"/>
          <p14:tracePt t="118644" x="1695450" y="6146800"/>
          <p14:tracePt t="118660" x="1866900" y="6146800"/>
          <p14:tracePt t="118677" x="1974850" y="6146800"/>
          <p14:tracePt t="118694" x="2006600" y="6146800"/>
          <p14:tracePt t="118710" x="2012950" y="6146800"/>
          <p14:tracePt t="119325" x="1987550" y="6153150"/>
          <p14:tracePt t="119346" x="1943100" y="6153150"/>
          <p14:tracePt t="119361" x="1790700" y="6153150"/>
          <p14:tracePt t="119377" x="1682750" y="6153150"/>
          <p14:tracePt t="119394" x="1574800" y="6153150"/>
          <p14:tracePt t="119410" x="1473200" y="6153150"/>
          <p14:tracePt t="119427" x="1371600" y="6153150"/>
          <p14:tracePt t="119444" x="1295400" y="6153150"/>
          <p14:tracePt t="119460" x="1231900" y="6153150"/>
          <p14:tracePt t="119477" x="1193800" y="6153150"/>
          <p14:tracePt t="119493" x="1162050" y="6153150"/>
          <p14:tracePt t="119511" x="1155700" y="6153150"/>
          <p14:tracePt t="119644" x="1162050" y="6153150"/>
          <p14:tracePt t="119657" x="1219200" y="6153150"/>
          <p14:tracePt t="119670" x="1282700" y="6153150"/>
          <p14:tracePt t="119685" x="1454150" y="6153150"/>
          <p14:tracePt t="119694" x="1530350" y="6153150"/>
          <p14:tracePt t="119710" x="1644650" y="6153150"/>
          <p14:tracePt t="119727" x="1701800" y="6153150"/>
          <p14:tracePt t="119731" x="1727200" y="6153150"/>
          <p14:tracePt t="119744" x="1752600" y="6153150"/>
          <p14:tracePt t="119761" x="1771650" y="6153150"/>
          <p14:tracePt t="119777" x="1809750" y="6153150"/>
          <p14:tracePt t="119794" x="1841500" y="6153150"/>
          <p14:tracePt t="119811" x="1860550" y="6153150"/>
          <p14:tracePt t="119827" x="1873250" y="6153150"/>
          <p14:tracePt t="119844" x="1885950" y="6153150"/>
          <p14:tracePt t="119987" x="1892300" y="6153150"/>
          <p14:tracePt t="120009" x="1898650" y="6153150"/>
          <p14:tracePt t="120017" x="1905000" y="6153150"/>
          <p14:tracePt t="120027" x="1917700" y="6153150"/>
          <p14:tracePt t="120044" x="1949450" y="6153150"/>
          <p14:tracePt t="120060" x="1974850" y="6153150"/>
          <p14:tracePt t="120077" x="1987550" y="6153150"/>
          <p14:tracePt t="120082" x="1993900" y="6153150"/>
          <p14:tracePt t="120097" x="2000250" y="6153150"/>
          <p14:tracePt t="120124" x="2006600" y="6153150"/>
          <p14:tracePt t="120482" x="0" y="0"/>
        </p14:tracePtLst>
        <p14:tracePtLst>
          <p14:tracePt t="121769" x="2324100" y="5759450"/>
          <p14:tracePt t="121865" x="2330450" y="5759450"/>
          <p14:tracePt t="121875" x="2336800" y="5759450"/>
          <p14:tracePt t="121883" x="2362200" y="5759450"/>
          <p14:tracePt t="121893" x="2387600" y="5759450"/>
          <p14:tracePt t="121909" x="2482850" y="5759450"/>
          <p14:tracePt t="121926" x="2609850" y="5759450"/>
          <p14:tracePt t="121930" x="2673350" y="5759450"/>
          <p14:tracePt t="121943" x="2711450" y="5759450"/>
          <p14:tracePt t="121960" x="2768600" y="5759450"/>
          <p14:tracePt t="121976" x="2800350" y="5759450"/>
          <p14:tracePt t="122112" x="0" y="0"/>
        </p14:tracePtLst>
        <p14:tracePtLst>
          <p14:tracePt t="122458" x="3041650" y="5759450"/>
          <p14:tracePt t="122578" x="3048000" y="5759450"/>
          <p14:tracePt t="122578" x="0" y="0"/>
        </p14:tracePtLst>
        <p14:tracePtLst>
          <p14:tracePt t="122817" x="3657600" y="5759450"/>
          <p14:tracePt t="123002" x="0" y="0"/>
        </p14:tracePtLst>
        <p14:tracePtLst>
          <p14:tracePt t="123761" x="4000500" y="5454650"/>
          <p14:tracePt t="123784" x="4000500" y="5461000"/>
          <p14:tracePt t="123801" x="4000500" y="5473700"/>
          <p14:tracePt t="123817" x="4000500" y="5486400"/>
          <p14:tracePt t="123824" x="4000500" y="5499100"/>
          <p14:tracePt t="123832" x="4000500" y="5511800"/>
          <p14:tracePt t="123849" x="4006850" y="5530850"/>
          <p14:tracePt t="123859" x="4013200" y="5543550"/>
          <p14:tracePt t="123875" x="4019550" y="5562600"/>
          <p14:tracePt t="123892" x="4032250" y="5588000"/>
          <p14:tracePt t="123909" x="4044950" y="5607050"/>
          <p14:tracePt t="123925" x="4051300" y="5619750"/>
          <p14:tracePt t="123942" x="4057650" y="5626100"/>
          <p14:tracePt t="123992" x="4057650" y="5638800"/>
          <p14:tracePt t="124009" x="4051300" y="5645150"/>
          <p14:tracePt t="124017" x="4038600" y="5651500"/>
          <p14:tracePt t="124025" x="4032250" y="5657850"/>
          <p14:tracePt t="124042" x="4013200" y="5664200"/>
          <p14:tracePt t="124059" x="4006850" y="5664200"/>
          <p14:tracePt t="124649" x="4000500" y="5664200"/>
          <p14:tracePt t="124665" x="4000500" y="5670550"/>
          <p14:tracePt t="124673" x="4000500" y="5683250"/>
          <p14:tracePt t="124682" x="4006850" y="5689600"/>
          <p14:tracePt t="124692" x="4006850" y="5702300"/>
          <p14:tracePt t="124709" x="4019550" y="5715000"/>
          <p14:tracePt t="124725" x="4025900" y="5727700"/>
          <p14:tracePt t="124742" x="4032250" y="5727700"/>
          <p14:tracePt t="124778" x="4044950" y="5734050"/>
          <p14:tracePt t="125048" x="0" y="0"/>
        </p14:tracePtLst>
        <p14:tracePtLst>
          <p14:tracePt t="125674" x="5664200" y="5397500"/>
          <p14:tracePt t="125681" x="5670550" y="5397500"/>
          <p14:tracePt t="125704" x="5670550" y="5403850"/>
          <p14:tracePt t="125721" x="5676900" y="5410200"/>
          <p14:tracePt t="125728" x="5676900" y="5416550"/>
          <p14:tracePt t="125741" x="5676900" y="5422900"/>
          <p14:tracePt t="125758" x="5683250" y="5454650"/>
          <p14:tracePt t="125775" x="5683250" y="5467350"/>
          <p14:tracePt t="125777" x="5683250" y="5480050"/>
          <p14:tracePt t="125792" x="5683250" y="5499100"/>
          <p14:tracePt t="125808" x="5689600" y="5511800"/>
          <p14:tracePt t="125825" x="5702300" y="5524500"/>
          <p14:tracePt t="125841" x="5702300" y="5537200"/>
          <p14:tracePt t="125858" x="5715000" y="5556250"/>
          <p14:tracePt t="125875" x="5727700" y="5575300"/>
          <p14:tracePt t="125891" x="5753100" y="5594350"/>
          <p14:tracePt t="125908" x="5772150" y="5607050"/>
          <p14:tracePt t="125924" x="5778500" y="5607050"/>
          <p14:tracePt t="126378" x="5784850" y="5613400"/>
          <p14:tracePt t="126403" x="5784850" y="5619750"/>
          <p14:tracePt t="126425" x="5784850" y="5626100"/>
          <p14:tracePt t="126435" x="5784850" y="5632450"/>
          <p14:tracePt t="126442" x="5784850" y="5638800"/>
          <p14:tracePt t="126530" x="0" y="0"/>
        </p14:tracePtLst>
        <p14:tracePtLst>
          <p14:tracePt t="126977" x="4483100" y="5683250"/>
          <p14:tracePt t="127049" x="4489450" y="5683250"/>
          <p14:tracePt t="127060" x="4514850" y="5683250"/>
          <p14:tracePt t="127075" x="4610100" y="5683250"/>
          <p14:tracePt t="127092" x="4775200" y="5683250"/>
          <p14:tracePt t="127108" x="4984750" y="5683250"/>
          <p14:tracePt t="127125" x="5187950" y="5683250"/>
          <p14:tracePt t="127141" x="5334000" y="5683250"/>
          <p14:tracePt t="127157" x="5410200" y="5683250"/>
          <p14:tracePt t="127174" x="5429250" y="5683250"/>
          <p14:tracePt t="127616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访问数组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30846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数组的大小在创建这个数组之后不能被改变。用以下语法访问数组的长度：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arrayRefVar.length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myList.length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数组元素通过索引进行访问。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元素的索引从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开始，范围从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length-1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[index]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表示数组的第一个元素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[9]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表示数组的最后一个元素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09"/>
    </mc:Choice>
    <mc:Fallback xmlns="">
      <p:transition spd="slow" advTm="74009"/>
    </mc:Fallback>
  </mc:AlternateContent>
  <p:extLst>
    <p:ext uri="{3A86A75C-4F4B-4683-9AE1-C65F6400EC91}">
      <p14:laserTraceLst xmlns:p14="http://schemas.microsoft.com/office/powerpoint/2010/main">
        <p14:tracePtLst>
          <p14:tracePt t="2560" x="717550" y="1625600"/>
          <p14:tracePt t="2636" x="723900" y="1638300"/>
          <p14:tracePt t="2641" x="742950" y="1644650"/>
          <p14:tracePt t="2656" x="787400" y="1644650"/>
          <p14:tracePt t="2673" x="876300" y="1644650"/>
          <p14:tracePt t="2689" x="996950" y="1644650"/>
          <p14:tracePt t="2706" x="1143000" y="1644650"/>
          <p14:tracePt t="2723" x="1333500" y="1644650"/>
          <p14:tracePt t="2725" x="1447800" y="1651000"/>
          <p14:tracePt t="2740" x="1543050" y="1651000"/>
          <p14:tracePt t="2756" x="1765300" y="1657350"/>
          <p14:tracePt t="2772" x="2038350" y="1676400"/>
          <p14:tracePt t="2789" x="2114550" y="1676400"/>
          <p14:tracePt t="2806" x="2139950" y="1676400"/>
          <p14:tracePt t="2853" x="2146300" y="1676400"/>
          <p14:tracePt t="2862" x="2152650" y="1676400"/>
          <p14:tracePt t="2877" x="2159000" y="1670050"/>
          <p14:tracePt t="2889" x="2159000" y="1663700"/>
          <p14:tracePt t="2906" x="2159000" y="1644650"/>
          <p14:tracePt t="2923" x="2159000" y="1625600"/>
          <p14:tracePt t="2939" x="2159000" y="1600200"/>
          <p14:tracePt t="2941" x="2159000" y="1581150"/>
          <p14:tracePt t="2956" x="2159000" y="1562100"/>
          <p14:tracePt t="2958" x="2159000" y="1536700"/>
          <p14:tracePt t="2973" x="2146300" y="1492250"/>
          <p14:tracePt t="2989" x="2108200" y="1435100"/>
          <p14:tracePt t="3006" x="2044700" y="1377950"/>
          <p14:tracePt t="3022" x="1936750" y="1320800"/>
          <p14:tracePt t="3039" x="1816100" y="1270000"/>
          <p14:tracePt t="3056" x="1676400" y="1238250"/>
          <p14:tracePt t="3072" x="1543050" y="1219200"/>
          <p14:tracePt t="3089" x="1435100" y="1212850"/>
          <p14:tracePt t="3106" x="1352550" y="1212850"/>
          <p14:tracePt t="3122" x="1257300" y="1231900"/>
          <p14:tracePt t="3139" x="1200150" y="1257300"/>
          <p14:tracePt t="3156" x="1143000" y="1289050"/>
          <p14:tracePt t="3157" x="1123950" y="1308100"/>
          <p14:tracePt t="3172" x="1098550" y="1333500"/>
          <p14:tracePt t="3189" x="1079500" y="1352550"/>
          <p14:tracePt t="3206" x="1066800" y="1377950"/>
          <p14:tracePt t="3223" x="1066800" y="1390650"/>
          <p14:tracePt t="3239" x="1066800" y="1409700"/>
          <p14:tracePt t="3256" x="1079500" y="1454150"/>
          <p14:tracePt t="3272" x="1111250" y="1479550"/>
          <p14:tracePt t="3289" x="1143000" y="1504950"/>
          <p14:tracePt t="3306" x="1200150" y="1530350"/>
          <p14:tracePt t="3322" x="1276350" y="1555750"/>
          <p14:tracePt t="3339" x="1365250" y="1568450"/>
          <p14:tracePt t="3356" x="1485900" y="1593850"/>
          <p14:tracePt t="3372" x="1670050" y="1593850"/>
          <p14:tracePt t="3389" x="1784350" y="1593850"/>
          <p14:tracePt t="3406" x="1854200" y="1593850"/>
          <p14:tracePt t="3422" x="1892300" y="1593850"/>
          <p14:tracePt t="3439" x="1911350" y="1593850"/>
          <p14:tracePt t="3456" x="1924050" y="1587500"/>
          <p14:tracePt t="3472" x="1930400" y="1574800"/>
          <p14:tracePt t="3489" x="1936750" y="1568450"/>
          <p14:tracePt t="3505" x="1936750" y="1555750"/>
          <p14:tracePt t="3522" x="1936750" y="1543050"/>
          <p14:tracePt t="3539" x="1930400" y="1524000"/>
          <p14:tracePt t="3555" x="1905000" y="1498600"/>
          <p14:tracePt t="3557" x="1885950" y="1492250"/>
          <p14:tracePt t="3572" x="1860550" y="1485900"/>
          <p14:tracePt t="3589" x="1847850" y="1479550"/>
          <p14:tracePt t="3605" x="1841500" y="1479550"/>
          <p14:tracePt t="3734" x="0" y="0"/>
        </p14:tracePtLst>
        <p14:tracePtLst>
          <p14:tracePt t="6066" x="1130300" y="2178050"/>
          <p14:tracePt t="6177" x="1136650" y="2178050"/>
          <p14:tracePt t="6194" x="1181100" y="2184400"/>
          <p14:tracePt t="6210" x="1276350" y="2184400"/>
          <p14:tracePt t="6214" x="1346200" y="2184400"/>
          <p14:tracePt t="6230" x="1549400" y="2184400"/>
          <p14:tracePt t="6239" x="1676400" y="2184400"/>
          <p14:tracePt t="6255" x="1962150" y="2197100"/>
          <p14:tracePt t="6271" x="2209800" y="2222500"/>
          <p14:tracePt t="6288" x="2381250" y="2241550"/>
          <p14:tracePt t="6305" x="2470150" y="2254250"/>
          <p14:tracePt t="6321" x="2501900" y="2260600"/>
          <p14:tracePt t="6338" x="2520950" y="2260600"/>
          <p14:tracePt t="6355" x="2540000" y="2260600"/>
          <p14:tracePt t="6371" x="2571750" y="2260600"/>
          <p14:tracePt t="6374" x="2584450" y="2260600"/>
          <p14:tracePt t="6388" x="2609850" y="2260600"/>
          <p14:tracePt t="6405" x="2673350" y="2260600"/>
          <p14:tracePt t="6422" x="2692400" y="2260600"/>
          <p14:tracePt t="6438" x="2705100" y="2260600"/>
          <p14:tracePt t="6669" x="0" y="0"/>
        </p14:tracePtLst>
        <p14:tracePtLst>
          <p14:tracePt t="7208" x="2889250" y="2228850"/>
          <p14:tracePt t="7295" x="2914650" y="2228850"/>
          <p14:tracePt t="7317" x="2997200" y="2228850"/>
          <p14:tracePt t="7333" x="3149600" y="2228850"/>
          <p14:tracePt t="7345" x="3346450" y="2228850"/>
          <p14:tracePt t="7354" x="3460750" y="2228850"/>
          <p14:tracePt t="7371" x="3708400" y="2228850"/>
          <p14:tracePt t="7373" x="3835400" y="2228850"/>
          <p14:tracePt t="7388" x="3968750" y="2228850"/>
          <p14:tracePt t="7405" x="4311650" y="2228850"/>
          <p14:tracePt t="7421" x="4502150" y="2228850"/>
          <p14:tracePt t="7438" x="4641850" y="2228850"/>
          <p14:tracePt t="7455" x="4730750" y="2228850"/>
          <p14:tracePt t="7471" x="4768850" y="2228850"/>
          <p14:tracePt t="7488" x="4781550" y="2228850"/>
          <p14:tracePt t="7925" x="0" y="0"/>
        </p14:tracePtLst>
        <p14:tracePtLst>
          <p14:tracePt t="8350" x="3683000" y="2139950"/>
          <p14:tracePt t="8408" x="3695700" y="2139950"/>
          <p14:tracePt t="8415" x="3708400" y="2139950"/>
          <p14:tracePt t="8424" x="3733800" y="2139950"/>
          <p14:tracePt t="8438" x="3816350" y="2139950"/>
          <p14:tracePt t="8454" x="3956050" y="2139950"/>
          <p14:tracePt t="8471" x="4146550" y="2139950"/>
          <p14:tracePt t="8488" x="4368800" y="2139950"/>
          <p14:tracePt t="8504" x="4597400" y="2139950"/>
          <p14:tracePt t="8521" x="4838700" y="2139950"/>
          <p14:tracePt t="8537" x="5060950" y="2139950"/>
          <p14:tracePt t="8554" x="5238750" y="2139950"/>
          <p14:tracePt t="8570" x="5397500" y="2139950"/>
          <p14:tracePt t="8587" x="5511800" y="2139950"/>
          <p14:tracePt t="8589" x="5568950" y="2139950"/>
          <p14:tracePt t="8604" x="5613400" y="2139950"/>
          <p14:tracePt t="8620" x="5683250" y="2139950"/>
          <p14:tracePt t="8637" x="5715000" y="2139950"/>
          <p14:tracePt t="8654" x="5727700" y="2139950"/>
          <p14:tracePt t="8670" x="5734050" y="2139950"/>
          <p14:tracePt t="8709" x="5740400" y="2139950"/>
          <p14:tracePt t="8721" x="5746750" y="2139950"/>
          <p14:tracePt t="8737" x="5753100" y="2139950"/>
          <p14:tracePt t="8754" x="5759450" y="2139950"/>
          <p14:tracePt t="9253" x="0" y="0"/>
        </p14:tracePtLst>
        <p14:tracePtLst>
          <p14:tracePt t="9647" x="5162550" y="2159000"/>
          <p14:tracePt t="9711" x="5168900" y="2165350"/>
          <p14:tracePt t="9717" x="5175250" y="2165350"/>
          <p14:tracePt t="9725" x="5207000" y="2171700"/>
          <p14:tracePt t="9737" x="5232400" y="2171700"/>
          <p14:tracePt t="9754" x="5346700" y="2171700"/>
          <p14:tracePt t="9770" x="5505450" y="2171700"/>
          <p14:tracePt t="9787" x="5683250" y="2171700"/>
          <p14:tracePt t="9803" x="5861050" y="2171700"/>
          <p14:tracePt t="9820" x="6070600" y="2171700"/>
          <p14:tracePt t="9837" x="6172200" y="2171700"/>
          <p14:tracePt t="9853" x="6223000" y="2171700"/>
          <p14:tracePt t="9870" x="6261100" y="2171700"/>
          <p14:tracePt t="9887" x="6280150" y="2171700"/>
          <p14:tracePt t="9904" x="6286500" y="2171700"/>
          <p14:tracePt t="10133" x="0" y="0"/>
        </p14:tracePtLst>
        <p14:tracePtLst>
          <p14:tracePt t="10503" x="5664200" y="2171700"/>
          <p14:tracePt t="10575" x="5683250" y="2171700"/>
          <p14:tracePt t="10585" x="5715000" y="2171700"/>
          <p14:tracePt t="10597" x="5810250" y="2171700"/>
          <p14:tracePt t="10610" x="5873750" y="2171700"/>
          <p14:tracePt t="10620" x="5949950" y="2171700"/>
          <p14:tracePt t="10637" x="6172200" y="2171700"/>
          <p14:tracePt t="10653" x="6311900" y="2171700"/>
          <p14:tracePt t="10670" x="6388100" y="2171700"/>
          <p14:tracePt t="10687" x="6426200" y="2171700"/>
          <p14:tracePt t="10704" x="6457950" y="2171700"/>
          <p14:tracePt t="10720" x="6489700" y="2178050"/>
          <p14:tracePt t="10737" x="6515100" y="2178050"/>
          <p14:tracePt t="10754" x="6534150" y="2178050"/>
          <p14:tracePt t="10770" x="6546850" y="2178050"/>
          <p14:tracePt t="10942" x="0" y="0"/>
        </p14:tracePtLst>
        <p14:tracePtLst>
          <p14:tracePt t="11335" x="5524500" y="2178050"/>
          <p14:tracePt t="11374" x="5537200" y="2178050"/>
          <p14:tracePt t="11382" x="5568950" y="2178050"/>
          <p14:tracePt t="11391" x="5632450" y="2178050"/>
          <p14:tracePt t="11403" x="5715000" y="2178050"/>
          <p14:tracePt t="11419" x="5924550" y="2178050"/>
          <p14:tracePt t="11436" x="6261100" y="2178050"/>
          <p14:tracePt t="11453" x="6375400" y="2178050"/>
          <p14:tracePt t="11470" x="6407150" y="2178050"/>
          <p14:tracePt t="11581" x="0" y="0"/>
        </p14:tracePtLst>
        <p14:tracePtLst>
          <p14:tracePt t="19568" x="2755900" y="2419350"/>
          <p14:tracePt t="19576" x="2755900" y="2425700"/>
          <p14:tracePt t="19583" x="2755900" y="2432050"/>
          <p14:tracePt t="19601" x="2755900" y="2444750"/>
          <p14:tracePt t="19617" x="2755900" y="2457450"/>
          <p14:tracePt t="19634" x="2755900" y="2476500"/>
          <p14:tracePt t="19650" x="2755900" y="2501900"/>
          <p14:tracePt t="19653" x="2762250" y="2514600"/>
          <p14:tracePt t="19667" x="2768600" y="2527300"/>
          <p14:tracePt t="19683" x="2781300" y="2552700"/>
          <p14:tracePt t="19686" x="2787650" y="2565400"/>
          <p14:tracePt t="19701" x="2806700" y="2584450"/>
          <p14:tracePt t="19717" x="2832100" y="2609850"/>
          <p14:tracePt t="19733" x="2851150" y="2616200"/>
          <p14:tracePt t="19750" x="2882900" y="2635250"/>
          <p14:tracePt t="19767" x="2927350" y="2647950"/>
          <p14:tracePt t="19783" x="3009900" y="2673350"/>
          <p14:tracePt t="19801" x="3086100" y="2686050"/>
          <p14:tracePt t="19817" x="3136900" y="2692400"/>
          <p14:tracePt t="19833" x="3168650" y="2692400"/>
          <p14:tracePt t="19850" x="3175000" y="2692400"/>
          <p14:tracePt t="19867" x="3181350" y="2692400"/>
          <p14:tracePt t="19883" x="3187700" y="2692400"/>
          <p14:tracePt t="19900" x="3206750" y="2673350"/>
          <p14:tracePt t="19917" x="3213100" y="2635250"/>
          <p14:tracePt t="19933" x="3219450" y="2603500"/>
          <p14:tracePt t="19950" x="3219450" y="2565400"/>
          <p14:tracePt t="19967" x="3213100" y="2533650"/>
          <p14:tracePt t="19984" x="3200400" y="2501900"/>
          <p14:tracePt t="20000" x="3187700" y="2482850"/>
          <p14:tracePt t="20017" x="3175000" y="2463800"/>
          <p14:tracePt t="20034" x="3155950" y="2438400"/>
          <p14:tracePt t="20050" x="3124200" y="2413000"/>
          <p14:tracePt t="20053" x="3098800" y="2400300"/>
          <p14:tracePt t="20067" x="3060700" y="2387600"/>
          <p14:tracePt t="20083" x="2990850" y="2368550"/>
          <p14:tracePt t="20084" x="2952750" y="2362200"/>
          <p14:tracePt t="20100" x="2921000" y="2355850"/>
          <p14:tracePt t="20117" x="2863850" y="2343150"/>
          <p14:tracePt t="20133" x="2844800" y="2343150"/>
          <p14:tracePt t="20150" x="2838450" y="2343150"/>
          <p14:tracePt t="20183" x="2825750" y="2343150"/>
          <p14:tracePt t="20200" x="2825750" y="2349500"/>
          <p14:tracePt t="20216" x="2819400" y="2381250"/>
          <p14:tracePt t="20233" x="2813050" y="2406650"/>
          <p14:tracePt t="20250" x="2813050" y="2432050"/>
          <p14:tracePt t="20267" x="2813050" y="2476500"/>
          <p14:tracePt t="20283" x="2813050" y="2514600"/>
          <p14:tracePt t="20285" x="2813050" y="2540000"/>
          <p14:tracePt t="20300" x="2813050" y="2559050"/>
          <p14:tracePt t="20303" x="2813050" y="2590800"/>
          <p14:tracePt t="20316" x="2825750" y="2622550"/>
          <p14:tracePt t="20333" x="2838450" y="2647950"/>
          <p14:tracePt t="20350" x="2844800" y="2654300"/>
          <p14:tracePt t="20366" x="2851150" y="2667000"/>
          <p14:tracePt t="20383" x="2876550" y="2679700"/>
          <p14:tracePt t="20400" x="2901950" y="2692400"/>
          <p14:tracePt t="20416" x="2946400" y="2711450"/>
          <p14:tracePt t="20433" x="3016250" y="2724150"/>
          <p14:tracePt t="20450" x="3067050" y="2730500"/>
          <p14:tracePt t="20466" x="3098800" y="2730500"/>
          <p14:tracePt t="20483" x="3117850" y="2730500"/>
          <p14:tracePt t="20500" x="3124200" y="2730500"/>
          <p14:tracePt t="20517" x="3136900" y="2717800"/>
          <p14:tracePt t="20533" x="3143250" y="2705100"/>
          <p14:tracePt t="20550" x="3155950" y="2673350"/>
          <p14:tracePt t="20567" x="3155950" y="2647950"/>
          <p14:tracePt t="20583" x="3155950" y="2597150"/>
          <p14:tracePt t="20600" x="3155950" y="2578100"/>
          <p14:tracePt t="20616" x="3149600" y="2552700"/>
          <p14:tracePt t="20633" x="3149600" y="2546350"/>
          <p14:tracePt t="20649" x="3143250" y="2533650"/>
          <p14:tracePt t="20666" x="3136900" y="2520950"/>
          <p14:tracePt t="20683" x="3136900" y="2508250"/>
          <p14:tracePt t="20700" x="3124200" y="2501900"/>
          <p14:tracePt t="20716" x="3111500" y="2489200"/>
          <p14:tracePt t="20733" x="3098800" y="2482850"/>
          <p14:tracePt t="20805" x="0" y="0"/>
        </p14:tracePtLst>
        <p14:tracePtLst>
          <p14:tracePt t="21253" x="2838450" y="2374900"/>
          <p14:tracePt t="21261" x="2832100" y="2374900"/>
          <p14:tracePt t="21269" x="2825750" y="2374900"/>
          <p14:tracePt t="21283" x="2819400" y="2374900"/>
          <p14:tracePt t="21300" x="2806700" y="2381250"/>
          <p14:tracePt t="21316" x="2800350" y="2387600"/>
          <p14:tracePt t="21333" x="2794000" y="2393950"/>
          <p14:tracePt t="21349" x="2794000" y="2400300"/>
          <p14:tracePt t="21366" x="2794000" y="2419350"/>
          <p14:tracePt t="21383" x="2794000" y="2444750"/>
          <p14:tracePt t="21399" x="2794000" y="2470150"/>
          <p14:tracePt t="21416" x="2794000" y="2501900"/>
          <p14:tracePt t="21433" x="2794000" y="2533650"/>
          <p14:tracePt t="21449" x="2800350" y="2552700"/>
          <p14:tracePt t="21466" x="2806700" y="2571750"/>
          <p14:tracePt t="21483" x="2819400" y="2584450"/>
          <p14:tracePt t="21500" x="2825750" y="2590800"/>
          <p14:tracePt t="21516" x="2870200" y="2628900"/>
          <p14:tracePt t="21533" x="2914650" y="2647950"/>
          <p14:tracePt t="21550" x="2984500" y="2673350"/>
          <p14:tracePt t="21566" x="3054350" y="2686050"/>
          <p14:tracePt t="21583" x="3111500" y="2698750"/>
          <p14:tracePt t="21599" x="3136900" y="2698750"/>
          <p14:tracePt t="21616" x="3143250" y="2698750"/>
          <p14:tracePt t="21633" x="3149600" y="2698750"/>
          <p14:tracePt t="21650" x="3168650" y="2698750"/>
          <p14:tracePt t="21666" x="3175000" y="2673350"/>
          <p14:tracePt t="21683" x="3181350" y="2641600"/>
          <p14:tracePt t="21699" x="3187700" y="2609850"/>
          <p14:tracePt t="21700" x="3187700" y="2597150"/>
          <p14:tracePt t="21716" x="3194050" y="2578100"/>
          <p14:tracePt t="21733" x="3194050" y="2552700"/>
          <p14:tracePt t="21750" x="3194050" y="2520950"/>
          <p14:tracePt t="21766" x="3187700" y="2482850"/>
          <p14:tracePt t="21783" x="3168650" y="2444750"/>
          <p14:tracePt t="21800" x="3143250" y="2425700"/>
          <p14:tracePt t="21816" x="3111500" y="2400300"/>
          <p14:tracePt t="21833" x="3086100" y="2387600"/>
          <p14:tracePt t="21849" x="3060700" y="2381250"/>
          <p14:tracePt t="21866" x="3041650" y="2381250"/>
          <p14:tracePt t="21883" x="3022600" y="2381250"/>
          <p14:tracePt t="21899" x="3009900" y="2381250"/>
          <p14:tracePt t="21916" x="2978150" y="2381250"/>
          <p14:tracePt t="21932" x="2965450" y="2381250"/>
          <p14:tracePt t="21949" x="2946400" y="2393950"/>
          <p14:tracePt t="21966" x="2940050" y="2406650"/>
          <p14:tracePt t="21983" x="2927350" y="2425700"/>
          <p14:tracePt t="21999" x="2921000" y="2451100"/>
          <p14:tracePt t="22016" x="2908300" y="2476500"/>
          <p14:tracePt t="22033" x="2901950" y="2495550"/>
          <p14:tracePt t="22049" x="2901950" y="2514600"/>
          <p14:tracePt t="22066" x="2901950" y="2520950"/>
          <p14:tracePt t="22083" x="2901950" y="2533650"/>
          <p14:tracePt t="22085" x="2901950" y="2546350"/>
          <p14:tracePt t="22099" x="2901950" y="2559050"/>
          <p14:tracePt t="22117" x="2914650" y="2590800"/>
          <p14:tracePt t="22132" x="2940050" y="2609850"/>
          <p14:tracePt t="22149" x="2959100" y="2635250"/>
          <p14:tracePt t="22166" x="2990850" y="2654300"/>
          <p14:tracePt t="22183" x="3016250" y="2667000"/>
          <p14:tracePt t="22199" x="3060700" y="2686050"/>
          <p14:tracePt t="22216" x="3105150" y="2698750"/>
          <p14:tracePt t="22233" x="3130550" y="2705100"/>
          <p14:tracePt t="22249" x="3149600" y="2705100"/>
          <p14:tracePt t="22266" x="3168650" y="2705100"/>
          <p14:tracePt t="22282" x="3181350" y="2705100"/>
          <p14:tracePt t="22300" x="3194050" y="2698750"/>
          <p14:tracePt t="22302" x="3200400" y="2686050"/>
          <p14:tracePt t="22316" x="3213100" y="2673350"/>
          <p14:tracePt t="22333" x="3219450" y="2647950"/>
          <p14:tracePt t="22349" x="3225800" y="2641600"/>
          <p14:tracePt t="22366" x="3232150" y="2622550"/>
          <p14:tracePt t="22382" x="3232150" y="2603500"/>
          <p14:tracePt t="22399" x="3232150" y="2590800"/>
          <p14:tracePt t="22416" x="3232150" y="2578100"/>
          <p14:tracePt t="22432" x="3225800" y="2546350"/>
          <p14:tracePt t="22449" x="3206750" y="2520950"/>
          <p14:tracePt t="22466" x="3181350" y="2482850"/>
          <p14:tracePt t="22482" x="3124200" y="2444750"/>
          <p14:tracePt t="22499" x="3067050" y="2400300"/>
          <p14:tracePt t="22516" x="3016250" y="2381250"/>
          <p14:tracePt t="22517" x="2990850" y="2374900"/>
          <p14:tracePt t="22533" x="2959100" y="2362200"/>
          <p14:tracePt t="22549" x="2940050" y="2355850"/>
          <p14:tracePt t="22566" x="2933700" y="2355850"/>
          <p14:tracePt t="22582" x="2908300" y="2355850"/>
          <p14:tracePt t="22599" x="2882900" y="2368550"/>
          <p14:tracePt t="22616" x="2863850" y="2393950"/>
          <p14:tracePt t="22633" x="2838450" y="2413000"/>
          <p14:tracePt t="22649" x="2825750" y="2438400"/>
          <p14:tracePt t="22666" x="2819400" y="2463800"/>
          <p14:tracePt t="22682" x="2806700" y="2495550"/>
          <p14:tracePt t="22699" x="2800350" y="2520950"/>
          <p14:tracePt t="22716" x="2800350" y="2533650"/>
          <p14:tracePt t="22717" x="2800350" y="2540000"/>
          <p14:tracePt t="22732" x="2800350" y="2565400"/>
          <p14:tracePt t="22749" x="2800350" y="2597150"/>
          <p14:tracePt t="22766" x="2813050" y="2622550"/>
          <p14:tracePt t="22783" x="2825750" y="2647950"/>
          <p14:tracePt t="22800" x="2838450" y="2667000"/>
          <p14:tracePt t="22816" x="2857500" y="2692400"/>
          <p14:tracePt t="22832" x="2876550" y="2705100"/>
          <p14:tracePt t="22850" x="2908300" y="2717800"/>
          <p14:tracePt t="22866" x="2971800" y="2730500"/>
          <p14:tracePt t="22882" x="3048000" y="2743200"/>
          <p14:tracePt t="22899" x="3117850" y="2743200"/>
          <p14:tracePt t="22916" x="3194050" y="2736850"/>
          <p14:tracePt t="22932" x="3270250" y="2711450"/>
          <p14:tracePt t="22949" x="3302000" y="2692400"/>
          <p14:tracePt t="22966" x="3314700" y="2667000"/>
          <p14:tracePt t="22982" x="3327400" y="2647950"/>
          <p14:tracePt t="22999" x="3333750" y="2622550"/>
          <p14:tracePt t="23016" x="3333750" y="2590800"/>
          <p14:tracePt t="23033" x="3333750" y="2565400"/>
          <p14:tracePt t="23049" x="3333750" y="2527300"/>
          <p14:tracePt t="23066" x="3314700" y="2489200"/>
          <p14:tracePt t="23082" x="3289300" y="2451100"/>
          <p14:tracePt t="23085" x="3276600" y="2438400"/>
          <p14:tracePt t="23099" x="3257550" y="2432050"/>
          <p14:tracePt t="23115" x="3213100" y="2406650"/>
          <p14:tracePt t="23116" x="3187700" y="2393950"/>
          <p14:tracePt t="23132" x="3136900" y="2381250"/>
          <p14:tracePt t="23149" x="3098800" y="2374900"/>
          <p14:tracePt t="23166" x="3060700" y="2374900"/>
          <p14:tracePt t="23182" x="3016250" y="2374900"/>
          <p14:tracePt t="23199" x="2978150" y="2393950"/>
          <p14:tracePt t="23216" x="2940050" y="2432050"/>
          <p14:tracePt t="23232" x="2921000" y="2470150"/>
          <p14:tracePt t="23249" x="2901950" y="2489200"/>
          <p14:tracePt t="23266" x="2889250" y="2514600"/>
          <p14:tracePt t="23283" x="2889250" y="2520950"/>
          <p14:tracePt t="23300" x="2889250" y="2540000"/>
          <p14:tracePt t="23302" x="2889250" y="2552700"/>
          <p14:tracePt t="23316" x="2889250" y="2565400"/>
          <p14:tracePt t="23333" x="2889250" y="2622550"/>
          <p14:tracePt t="23349" x="2901950" y="2647950"/>
          <p14:tracePt t="23366" x="2927350" y="2679700"/>
          <p14:tracePt t="23382" x="2940050" y="2692400"/>
          <p14:tracePt t="23399" x="2965450" y="2705100"/>
          <p14:tracePt t="23415" x="2978150" y="2705100"/>
          <p14:tracePt t="23432" x="3003550" y="2705100"/>
          <p14:tracePt t="23449" x="3048000" y="2705100"/>
          <p14:tracePt t="23465" x="3079750" y="2692400"/>
          <p14:tracePt t="23482" x="3105150" y="2673350"/>
          <p14:tracePt t="23499" x="3124200" y="2641600"/>
          <p14:tracePt t="23516" x="3130550" y="2622550"/>
          <p14:tracePt t="23518" x="3130550" y="2616200"/>
          <p14:tracePt t="23532" x="3130550" y="2609850"/>
          <p14:tracePt t="23549" x="3130550" y="2597150"/>
          <p14:tracePt t="24165" x="0" y="0"/>
        </p14:tracePtLst>
        <p14:tracePtLst>
          <p14:tracePt t="29697" x="1638300" y="2393950"/>
          <p14:tracePt t="29720" x="1638300" y="2400300"/>
          <p14:tracePt t="29734" x="1638300" y="2413000"/>
          <p14:tracePt t="29747" x="1638300" y="2425700"/>
          <p14:tracePt t="29749" x="1638300" y="2432050"/>
          <p14:tracePt t="29763" x="1638300" y="2444750"/>
          <p14:tracePt t="29780" x="1644650" y="2489200"/>
          <p14:tracePt t="29798" x="1657350" y="2533650"/>
          <p14:tracePt t="29814" x="1682750" y="2578100"/>
          <p14:tracePt t="29831" x="1720850" y="2628900"/>
          <p14:tracePt t="29848" x="1765300" y="2679700"/>
          <p14:tracePt t="29864" x="1797050" y="2705100"/>
          <p14:tracePt t="29880" x="1841500" y="2730500"/>
          <p14:tracePt t="29897" x="1898650" y="2743200"/>
          <p14:tracePt t="29913" x="1962150" y="2743200"/>
          <p14:tracePt t="29930" x="2032000" y="2743200"/>
          <p14:tracePt t="29934" x="2044700" y="2743200"/>
          <p14:tracePt t="29947" x="2070100" y="2743200"/>
          <p14:tracePt t="29963" x="2101850" y="2730500"/>
          <p14:tracePt t="29965" x="2108200" y="2724150"/>
          <p14:tracePt t="29980" x="2133600" y="2705100"/>
          <p14:tracePt t="29996" x="2146300" y="2686050"/>
          <p14:tracePt t="30013" x="2152650" y="2647950"/>
          <p14:tracePt t="30030" x="2171700" y="2616200"/>
          <p14:tracePt t="30047" x="2171700" y="2584450"/>
          <p14:tracePt t="30064" x="2171700" y="2559050"/>
          <p14:tracePt t="30080" x="2165350" y="2527300"/>
          <p14:tracePt t="30097" x="2159000" y="2501900"/>
          <p14:tracePt t="30114" x="2127250" y="2476500"/>
          <p14:tracePt t="30130" x="2095500" y="2457450"/>
          <p14:tracePt t="30146" x="2051050" y="2438400"/>
          <p14:tracePt t="30163" x="2012950" y="2425700"/>
          <p14:tracePt t="30165" x="2006600" y="2425700"/>
          <p14:tracePt t="30180" x="1987550" y="2419350"/>
          <p14:tracePt t="30197" x="1974850" y="2419350"/>
          <p14:tracePt t="30213" x="1962150" y="2419350"/>
          <p14:tracePt t="30230" x="1930400" y="2425700"/>
          <p14:tracePt t="30246" x="1911350" y="2444750"/>
          <p14:tracePt t="30263" x="1885950" y="2463800"/>
          <p14:tracePt t="30280" x="1873250" y="2495550"/>
          <p14:tracePt t="30297" x="1866900" y="2527300"/>
          <p14:tracePt t="30314" x="1866900" y="2552700"/>
          <p14:tracePt t="30330" x="1866900" y="2584450"/>
          <p14:tracePt t="30347" x="1866900" y="2609850"/>
          <p14:tracePt t="30350" x="1866900" y="2622550"/>
          <p14:tracePt t="30363" x="1873250" y="2628900"/>
          <p14:tracePt t="30380" x="1898650" y="2641600"/>
          <p14:tracePt t="30382" x="1911350" y="2647950"/>
          <p14:tracePt t="30397" x="1955800" y="2660650"/>
          <p14:tracePt t="30413" x="1993900" y="2667000"/>
          <p14:tracePt t="30430" x="2044700" y="2667000"/>
          <p14:tracePt t="30446" x="2076450" y="2667000"/>
          <p14:tracePt t="30463" x="2095500" y="2660650"/>
          <p14:tracePt t="30480" x="2108200" y="2647950"/>
          <p14:tracePt t="30496" x="2108200" y="2635250"/>
          <p14:tracePt t="30513" x="2108200" y="2616200"/>
          <p14:tracePt t="30530" x="2108200" y="2597150"/>
          <p14:tracePt t="30546" x="2108200" y="2571750"/>
          <p14:tracePt t="30563" x="2108200" y="2546350"/>
          <p14:tracePt t="30580" x="2095500" y="2527300"/>
          <p14:tracePt t="30582" x="2089150" y="2527300"/>
          <p14:tracePt t="30596" x="2089150" y="2520950"/>
          <p14:tracePt t="30797" x="0" y="0"/>
        </p14:tracePtLst>
        <p14:tracePtLst>
          <p14:tracePt t="31209" x="1784350" y="2381250"/>
          <p14:tracePt t="31246" x="1778000" y="2381250"/>
          <p14:tracePt t="31263" x="1765300" y="2387600"/>
          <p14:tracePt t="31287" x="1765300" y="2406650"/>
          <p14:tracePt t="31294" x="1765300" y="2413000"/>
          <p14:tracePt t="31305" x="1765300" y="2419350"/>
          <p14:tracePt t="31313" x="1765300" y="2432050"/>
          <p14:tracePt t="31330" x="1765300" y="2463800"/>
          <p14:tracePt t="31347" x="1765300" y="2514600"/>
          <p14:tracePt t="31351" x="1771650" y="2540000"/>
          <p14:tracePt t="31363" x="1778000" y="2552700"/>
          <p14:tracePt t="31380" x="1784350" y="2590800"/>
          <p14:tracePt t="31382" x="1797050" y="2609850"/>
          <p14:tracePt t="31396" x="1828800" y="2641600"/>
          <p14:tracePt t="31413" x="1860550" y="2679700"/>
          <p14:tracePt t="31429" x="1892300" y="2705100"/>
          <p14:tracePt t="31446" x="1943100" y="2724150"/>
          <p14:tracePt t="31463" x="2025650" y="2736850"/>
          <p14:tracePt t="31479" x="2089150" y="2743200"/>
          <p14:tracePt t="31496" x="2146300" y="2743200"/>
          <p14:tracePt t="31513" x="2216150" y="2743200"/>
          <p14:tracePt t="31529" x="2235200" y="2730500"/>
          <p14:tracePt t="31546" x="2254250" y="2711450"/>
          <p14:tracePt t="31563" x="2260600" y="2679700"/>
          <p14:tracePt t="31565" x="2266950" y="2667000"/>
          <p14:tracePt t="31579" x="2266950" y="2660650"/>
          <p14:tracePt t="31597" x="2273300" y="2609850"/>
          <p14:tracePt t="31613" x="2273300" y="2584450"/>
          <p14:tracePt t="31630" x="2273300" y="2559050"/>
          <p14:tracePt t="31646" x="2266950" y="2533650"/>
          <p14:tracePt t="31663" x="2260600" y="2508250"/>
          <p14:tracePt t="31679" x="2235200" y="2482850"/>
          <p14:tracePt t="31696" x="2222500" y="2476500"/>
          <p14:tracePt t="31713" x="2209800" y="2463800"/>
          <p14:tracePt t="31729" x="2203450" y="2463800"/>
          <p14:tracePt t="31863" x="0" y="0"/>
        </p14:tracePtLst>
        <p14:tracePtLst>
          <p14:tracePt t="32431" x="1962150" y="2324100"/>
          <p14:tracePt t="32443" x="1955800" y="2330450"/>
          <p14:tracePt t="32456" x="1949450" y="2362200"/>
          <p14:tracePt t="32470" x="1936750" y="2393950"/>
          <p14:tracePt t="32480" x="1936750" y="2406650"/>
          <p14:tracePt t="32496" x="1930400" y="2432050"/>
          <p14:tracePt t="32512" x="1930400" y="2451100"/>
          <p14:tracePt t="32529" x="1930400" y="2476500"/>
          <p14:tracePt t="32546" x="1930400" y="2495550"/>
          <p14:tracePt t="32563" x="1936750" y="2520950"/>
          <p14:tracePt t="32566" x="1936750" y="2533650"/>
          <p14:tracePt t="32580" x="1949450" y="2552700"/>
          <p14:tracePt t="32596" x="1987550" y="2578100"/>
          <p14:tracePt t="32598" x="2012950" y="2590800"/>
          <p14:tracePt t="32613" x="2082800" y="2603500"/>
          <p14:tracePt t="32629" x="2159000" y="2609850"/>
          <p14:tracePt t="32646" x="2235200" y="2609850"/>
          <p14:tracePt t="32662" x="2273300" y="2609850"/>
          <p14:tracePt t="32679" x="2298700" y="2603500"/>
          <p14:tracePt t="32696" x="2298700" y="2597150"/>
          <p14:tracePt t="32712" x="2305050" y="2584450"/>
          <p14:tracePt t="32729" x="2305050" y="2571750"/>
          <p14:tracePt t="32746" x="2305050" y="2559050"/>
          <p14:tracePt t="32762" x="2305050" y="2546350"/>
          <p14:tracePt t="32765" x="2305050" y="2540000"/>
          <p14:tracePt t="32796" x="2305050" y="2527300"/>
          <p14:tracePt t="32813" x="2305050" y="2508250"/>
          <p14:tracePt t="32847" x="2298700" y="2501900"/>
          <p14:tracePt t="32973" x="0" y="0"/>
        </p14:tracePtLst>
        <p14:tracePtLst>
          <p14:tracePt t="33619" x="2679700" y="2616200"/>
          <p14:tracePt t="33766" x="0" y="0"/>
        </p14:tracePtLst>
        <p14:tracePtLst>
          <p14:tracePt t="34527" x="1695450" y="2673350"/>
          <p14:tracePt t="34622" x="1701800" y="2673350"/>
          <p14:tracePt t="34632" x="1727200" y="2673350"/>
          <p14:tracePt t="34646" x="1803400" y="2673350"/>
          <p14:tracePt t="34662" x="1936750" y="2673350"/>
          <p14:tracePt t="34678" x="2127250" y="2673350"/>
          <p14:tracePt t="34695" x="2336800" y="2673350"/>
          <p14:tracePt t="34712" x="2559050" y="2673350"/>
          <p14:tracePt t="34728" x="2755900" y="2673350"/>
          <p14:tracePt t="34745" x="2914650" y="2673350"/>
          <p14:tracePt t="34762" x="3035300" y="2686050"/>
          <p14:tracePt t="34778" x="3124200" y="2692400"/>
          <p14:tracePt t="34781" x="3155950" y="2698750"/>
          <p14:tracePt t="34795" x="3194050" y="2705100"/>
          <p14:tracePt t="34812" x="3244850" y="2711450"/>
          <p14:tracePt t="34814" x="3276600" y="2717800"/>
          <p14:tracePt t="34829" x="3327400" y="2730500"/>
          <p14:tracePt t="34846" x="3346450" y="2730500"/>
          <p14:tracePt t="34862" x="3359150" y="2730500"/>
          <p14:tracePt t="34879" x="3365500" y="2730500"/>
          <p14:tracePt t="35158" x="0" y="0"/>
        </p14:tracePtLst>
        <p14:tracePtLst>
          <p14:tracePt t="35758" x="1790700" y="2705100"/>
          <p14:tracePt t="35855" x="1797050" y="2705100"/>
          <p14:tracePt t="35874" x="1847850" y="2705100"/>
          <p14:tracePt t="35895" x="1949450" y="2705100"/>
          <p14:tracePt t="35897" x="2038350" y="2705100"/>
          <p14:tracePt t="35906" x="2139950" y="2705100"/>
          <p14:tracePt t="35917" x="2444750" y="2705100"/>
          <p14:tracePt t="35928" x="2641600" y="2705100"/>
          <p14:tracePt t="35945" x="2984500" y="2705100"/>
          <p14:tracePt t="35961" x="3187700" y="2705100"/>
          <p14:tracePt t="35978" x="3282950" y="2705100"/>
          <p14:tracePt t="35995" x="3308350" y="2705100"/>
          <p14:tracePt t="36011" x="3321050" y="2705100"/>
          <p14:tracePt t="36037" x="3327400" y="2705100"/>
          <p14:tracePt t="36055" x="3333750" y="2705100"/>
          <p14:tracePt t="36197" x="0" y="0"/>
        </p14:tracePtLst>
        <p14:tracePtLst>
          <p14:tracePt t="37227" x="2508250" y="2660650"/>
          <p14:tracePt t="37362" x="2527300" y="2660650"/>
          <p14:tracePt t="37382" x="2609850" y="2660650"/>
          <p14:tracePt t="37398" x="2863850" y="2660650"/>
          <p14:tracePt t="37411" x="2978150" y="2660650"/>
          <p14:tracePt t="37428" x="3187700" y="2660650"/>
          <p14:tracePt t="37445" x="3429000" y="2679700"/>
          <p14:tracePt t="37461" x="3486150" y="2692400"/>
          <p14:tracePt t="37478" x="3505200" y="2698750"/>
          <p14:tracePt t="37494" x="3511550" y="2698750"/>
          <p14:tracePt t="37511" x="3517900" y="2698750"/>
          <p14:tracePt t="37821" x="0" y="0"/>
        </p14:tracePtLst>
        <p14:tracePtLst>
          <p14:tracePt t="38366" x="2540000" y="2667000"/>
          <p14:tracePt t="38480" x="2546350" y="2667000"/>
          <p14:tracePt t="38495" x="2609850" y="2667000"/>
          <p14:tracePt t="38510" x="2755900" y="2673350"/>
          <p14:tracePt t="38527" x="2908300" y="2679700"/>
          <p14:tracePt t="38544" x="3035300" y="2679700"/>
          <p14:tracePt t="38561" x="3130550" y="2679700"/>
          <p14:tracePt t="38578" x="3206750" y="2679700"/>
          <p14:tracePt t="38582" x="3238500" y="2679700"/>
          <p14:tracePt t="38595" x="3270250" y="2679700"/>
          <p14:tracePt t="38611" x="3346450" y="2679700"/>
          <p14:tracePt t="38628" x="3435350" y="2686050"/>
          <p14:tracePt t="38632" x="3454400" y="2686050"/>
          <p14:tracePt t="38645" x="3473450" y="2686050"/>
          <p14:tracePt t="38661" x="3505200" y="2686050"/>
          <p14:tracePt t="38813" x="0" y="0"/>
        </p14:tracePtLst>
        <p14:tracePtLst>
          <p14:tracePt t="39338" x="2520950" y="2660650"/>
          <p14:tracePt t="39415" x="2527300" y="2660650"/>
          <p14:tracePt t="39430" x="2559050" y="2660650"/>
          <p14:tracePt t="39447" x="2743200" y="2660650"/>
          <p14:tracePt t="39465" x="2901950" y="2660650"/>
          <p14:tracePt t="39477" x="3060700" y="2679700"/>
          <p14:tracePt t="39494" x="3168650" y="2698750"/>
          <p14:tracePt t="39510" x="3251200" y="2711450"/>
          <p14:tracePt t="39527" x="3295650" y="2724150"/>
          <p14:tracePt t="39543" x="3333750" y="2730500"/>
          <p14:tracePt t="39560" x="3359150" y="2736850"/>
          <p14:tracePt t="39577" x="3384550" y="2736850"/>
          <p14:tracePt t="39594" x="3397250" y="2736850"/>
          <p14:tracePt t="39611" x="3403600" y="2736850"/>
          <p14:tracePt t="39627" x="3416300" y="2736850"/>
          <p14:tracePt t="39644" x="3422650" y="2736850"/>
          <p14:tracePt t="40661" x="0" y="0"/>
        </p14:tracePtLst>
        <p14:tracePtLst>
          <p14:tracePt t="46490" x="1435100" y="3225800"/>
          <p14:tracePt t="46507" x="1441450" y="3263900"/>
          <p14:tracePt t="46521" x="1447800" y="3282950"/>
          <p14:tracePt t="46534" x="1460500" y="3314700"/>
          <p14:tracePt t="46542" x="1473200" y="3321050"/>
          <p14:tracePt t="46558" x="1492250" y="3346450"/>
          <p14:tracePt t="46574" x="1517650" y="3365500"/>
          <p14:tracePt t="46591" x="1562100" y="3384550"/>
          <p14:tracePt t="46607" x="1631950" y="3416300"/>
          <p14:tracePt t="46625" x="1720850" y="3429000"/>
          <p14:tracePt t="46641" x="1803400" y="3441700"/>
          <p14:tracePt t="46658" x="1835150" y="3448050"/>
          <p14:tracePt t="46675" x="1847850" y="3448050"/>
          <p14:tracePt t="46677" x="1854200" y="3448050"/>
          <p14:tracePt t="46691" x="1860550" y="3441700"/>
          <p14:tracePt t="46694" x="1860550" y="3435350"/>
          <p14:tracePt t="46708" x="1866900" y="3422650"/>
          <p14:tracePt t="46724" x="1866900" y="3390900"/>
          <p14:tracePt t="46741" x="1860550" y="3378200"/>
          <p14:tracePt t="46757" x="1847850" y="3352800"/>
          <p14:tracePt t="46774" x="1835150" y="3340100"/>
          <p14:tracePt t="46791" x="1797050" y="3321050"/>
          <p14:tracePt t="46807" x="1765300" y="3302000"/>
          <p14:tracePt t="46824" x="1714500" y="3289300"/>
          <p14:tracePt t="46841" x="1676400" y="3289300"/>
          <p14:tracePt t="46857" x="1651000" y="3289300"/>
          <p14:tracePt t="46874" x="1638300" y="3289300"/>
          <p14:tracePt t="46891" x="1631950" y="3289300"/>
          <p14:tracePt t="47038" x="0" y="0"/>
        </p14:tracePtLst>
        <p14:tracePtLst>
          <p14:tracePt t="55102" x="1530350" y="3206750"/>
          <p14:tracePt t="55113" x="1530350" y="3213100"/>
          <p14:tracePt t="55123" x="1530350" y="3219450"/>
          <p14:tracePt t="55138" x="1530350" y="3238500"/>
          <p14:tracePt t="55155" x="1530350" y="3257550"/>
          <p14:tracePt t="55157" x="1530350" y="3270250"/>
          <p14:tracePt t="55173" x="1530350" y="3282950"/>
          <p14:tracePt t="55189" x="1530350" y="3314700"/>
          <p14:tracePt t="55206" x="1530350" y="3327400"/>
          <p14:tracePt t="55239" x="1530350" y="3340100"/>
          <p14:tracePt t="55255" x="1530350" y="3346450"/>
          <p14:tracePt t="55272" x="1536700" y="3365500"/>
          <p14:tracePt t="55288" x="1543050" y="3371850"/>
          <p14:tracePt t="55305" x="1555750" y="3384550"/>
          <p14:tracePt t="55322" x="1568450" y="3390900"/>
          <p14:tracePt t="55338" x="1593850" y="3390900"/>
          <p14:tracePt t="55355" x="1657350" y="3390900"/>
          <p14:tracePt t="55357" x="1695450" y="3384550"/>
          <p14:tracePt t="55371" x="1727200" y="3378200"/>
          <p14:tracePt t="55389" x="1790700" y="3365500"/>
          <p14:tracePt t="55405" x="1809750" y="3359150"/>
          <p14:tracePt t="55421" x="1822450" y="3359150"/>
          <p14:tracePt t="55541" x="0" y="0"/>
        </p14:tracePtLst>
        <p14:tracePtLst>
          <p14:tracePt t="55782" x="2336800" y="3365500"/>
          <p14:tracePt t="55909" x="0" y="0"/>
        </p14:tracePtLst>
        <p14:tracePtLst>
          <p14:tracePt t="56496" x="3721100" y="3467100"/>
          <p14:tracePt t="56607" x="3727450" y="3467100"/>
          <p14:tracePt t="56618" x="3733800" y="3467100"/>
          <p14:tracePt t="56627" x="3740150" y="3467100"/>
          <p14:tracePt t="56638" x="3784600" y="3467100"/>
          <p14:tracePt t="56654" x="3848100" y="3467100"/>
          <p14:tracePt t="56671" x="3911600" y="3467100"/>
          <p14:tracePt t="56688" x="3943350" y="3467100"/>
          <p14:tracePt t="56704" x="3956050" y="3467100"/>
          <p14:tracePt t="56822" x="3937000" y="3467100"/>
          <p14:tracePt t="56831" x="3917950" y="3467100"/>
          <p14:tracePt t="56838" x="3873500" y="3467100"/>
          <p14:tracePt t="56854" x="3771900" y="3467100"/>
          <p14:tracePt t="56871" x="3683000" y="3467100"/>
          <p14:tracePt t="56888" x="3644900" y="3467100"/>
          <p14:tracePt t="56904" x="3625850" y="3467100"/>
          <p14:tracePt t="57032" x="3638550" y="3467100"/>
          <p14:tracePt t="57046" x="3683000" y="3467100"/>
          <p14:tracePt t="57061" x="3708400" y="3467100"/>
          <p14:tracePt t="57075" x="3752850" y="3467100"/>
          <p14:tracePt t="57088" x="3784600" y="3467100"/>
          <p14:tracePt t="57104" x="3790950" y="3467100"/>
          <p14:tracePt t="57230" x="3778250" y="3467100"/>
          <p14:tracePt t="57243" x="3765550" y="3467100"/>
          <p14:tracePt t="57259" x="3746500" y="3467100"/>
          <p14:tracePt t="57278" x="3740150" y="3467100"/>
          <p14:tracePt t="57358" x="3746500" y="3473450"/>
          <p14:tracePt t="57367" x="3752850" y="3473450"/>
          <p14:tracePt t="57378" x="3765550" y="3473450"/>
          <p14:tracePt t="57387" x="3790950" y="3479800"/>
          <p14:tracePt t="57404" x="3816350" y="3479800"/>
          <p14:tracePt t="57421" x="3822700" y="3479800"/>
          <p14:tracePt t="57685" x="0" y="0"/>
        </p14:tracePtLst>
        <p14:tracePtLst>
          <p14:tracePt t="59501" x="1339850" y="3867150"/>
          <p14:tracePt t="59518" x="1339850" y="3873500"/>
          <p14:tracePt t="59572" x="1339850" y="3879850"/>
          <p14:tracePt t="59597" x="1358900" y="3886200"/>
          <p14:tracePt t="59605" x="1365250" y="3886200"/>
          <p14:tracePt t="59613" x="1390650" y="3886200"/>
          <p14:tracePt t="59621" x="1422400" y="3886200"/>
          <p14:tracePt t="59636" x="1543050" y="3886200"/>
          <p14:tracePt t="59653" x="1739900" y="3886200"/>
          <p14:tracePt t="59670" x="2019300" y="3886200"/>
          <p14:tracePt t="59686" x="2368550" y="3886200"/>
          <p14:tracePt t="59704" x="2654300" y="3898900"/>
          <p14:tracePt t="59720" x="2787650" y="3898900"/>
          <p14:tracePt t="59737" x="2857500" y="3898900"/>
          <p14:tracePt t="59753" x="2882900" y="3898900"/>
          <p14:tracePt t="59770" x="2914650" y="3898900"/>
          <p14:tracePt t="59786" x="2971800" y="3898900"/>
          <p14:tracePt t="59803" x="3067050" y="3898900"/>
          <p14:tracePt t="59820" x="3251200" y="3898900"/>
          <p14:tracePt t="59836" x="3378200" y="3898900"/>
          <p14:tracePt t="59853" x="3486150" y="3898900"/>
          <p14:tracePt t="59870" x="3594100" y="3898900"/>
          <p14:tracePt t="59886" x="3695700" y="3898900"/>
          <p14:tracePt t="59903" x="3816350" y="3898900"/>
          <p14:tracePt t="59920" x="3930650" y="3898900"/>
          <p14:tracePt t="59936" x="4051300" y="3898900"/>
          <p14:tracePt t="59954" x="4146550" y="3905250"/>
          <p14:tracePt t="59970" x="4222750" y="3911600"/>
          <p14:tracePt t="59987" x="4267200" y="3917950"/>
          <p14:tracePt t="60003" x="4292600" y="3917950"/>
          <p14:tracePt t="60006" x="4298950" y="3917950"/>
          <p14:tracePt t="60021" x="4305300" y="3917950"/>
          <p14:tracePt t="60037" x="4318000" y="3917950"/>
          <p14:tracePt t="60053" x="4337050" y="3917950"/>
          <p14:tracePt t="60070" x="4362450" y="3924300"/>
          <p14:tracePt t="60086" x="4406900" y="3937000"/>
          <p14:tracePt t="60103" x="4451350" y="3949700"/>
          <p14:tracePt t="60120" x="4489450" y="3956050"/>
          <p14:tracePt t="60136" x="4502150" y="3956050"/>
          <p14:tracePt t="60153" x="4508500" y="3956050"/>
          <p14:tracePt t="60170" x="4521200" y="3956050"/>
          <p14:tracePt t="60203" x="4527550" y="3956050"/>
          <p14:tracePt t="60220" x="4540250" y="3962400"/>
          <p14:tracePt t="60741" x="0" y="0"/>
        </p14:tracePtLst>
        <p14:tracePtLst>
          <p14:tracePt t="61141" x="3797300" y="3943350"/>
          <p14:tracePt t="61258" x="3816350" y="3943350"/>
          <p14:tracePt t="61274" x="3873500" y="3943350"/>
          <p14:tracePt t="61290" x="3968750" y="3943350"/>
          <p14:tracePt t="61293" x="4019550" y="3943350"/>
          <p14:tracePt t="61307" x="4083050" y="3943350"/>
          <p14:tracePt t="61320" x="4216400" y="3943350"/>
          <p14:tracePt t="61336" x="4318000" y="3943350"/>
          <p14:tracePt t="61353" x="4419600" y="3943350"/>
          <p14:tracePt t="61370" x="4451350" y="3949700"/>
          <p14:tracePt t="61386" x="4476750" y="3956050"/>
          <p14:tracePt t="61389" x="4483100" y="3956050"/>
          <p14:tracePt t="61403" x="4489450" y="3956050"/>
          <p14:tracePt t="61419" x="4495800" y="3956050"/>
          <p14:tracePt t="61420" x="4502150" y="3956050"/>
          <p14:tracePt t="61437" x="4508500" y="3956050"/>
          <p14:tracePt t="61454" x="4514850" y="3956050"/>
          <p14:tracePt t="61470" x="4521200" y="3956050"/>
          <p14:tracePt t="61855" x="0" y="0"/>
        </p14:tracePtLst>
        <p14:tracePtLst>
          <p14:tracePt t="62359" x="2895600" y="3886200"/>
          <p14:tracePt t="62448" x="2921000" y="3886200"/>
          <p14:tracePt t="62461" x="2997200" y="3886200"/>
          <p14:tracePt t="62473" x="3060700" y="3886200"/>
          <p14:tracePt t="62486" x="3206750" y="3886200"/>
          <p14:tracePt t="62503" x="3435350" y="3924300"/>
          <p14:tracePt t="62520" x="3702050" y="3975100"/>
          <p14:tracePt t="62536" x="3975100" y="4038600"/>
          <p14:tracePt t="62553" x="4197350" y="4064000"/>
          <p14:tracePt t="62569" x="4305300" y="4076700"/>
          <p14:tracePt t="62586" x="4343400" y="4076700"/>
          <p14:tracePt t="62602" x="4368800" y="4076700"/>
          <p14:tracePt t="62619" x="4394200" y="4076700"/>
          <p14:tracePt t="62622" x="4400550" y="4076700"/>
          <p14:tracePt t="62635" x="4419600" y="4076700"/>
          <p14:tracePt t="62653" x="4476750" y="4076700"/>
          <p14:tracePt t="62669" x="4508500" y="4076700"/>
          <p14:tracePt t="62685" x="4533900" y="4076700"/>
          <p14:tracePt t="62702" x="4540250" y="4076700"/>
          <p14:tracePt t="62736" x="4546600" y="4076700"/>
          <p14:tracePt t="62917" x="0" y="0"/>
        </p14:tracePtLst>
        <p14:tracePtLst>
          <p14:tracePt t="63624" x="1797050" y="4057650"/>
          <p14:tracePt t="63650" x="1790700" y="4057650"/>
          <p14:tracePt t="63668" x="1784350" y="4057650"/>
          <p14:tracePt t="63680" x="1778000" y="4070350"/>
          <p14:tracePt t="63691" x="1771650" y="4076700"/>
          <p14:tracePt t="63702" x="1765300" y="4102100"/>
          <p14:tracePt t="63719" x="1758950" y="4121150"/>
          <p14:tracePt t="63736" x="1758950" y="4133850"/>
          <p14:tracePt t="63753" x="1752600" y="4165600"/>
          <p14:tracePt t="63769" x="1752600" y="4197350"/>
          <p14:tracePt t="63773" x="1746250" y="4216400"/>
          <p14:tracePt t="63785" x="1746250" y="4229100"/>
          <p14:tracePt t="63802" x="1746250" y="4273550"/>
          <p14:tracePt t="63805" x="1746250" y="4279900"/>
          <p14:tracePt t="63819" x="1752600" y="4305300"/>
          <p14:tracePt t="63835" x="1765300" y="4337050"/>
          <p14:tracePt t="63838" x="1778000" y="4349750"/>
          <p14:tracePt t="63852" x="1790700" y="4362450"/>
          <p14:tracePt t="63869" x="1822450" y="4394200"/>
          <p14:tracePt t="63885" x="1860550" y="4413250"/>
          <p14:tracePt t="63902" x="1892300" y="4425950"/>
          <p14:tracePt t="63918" x="1917700" y="4425950"/>
          <p14:tracePt t="63935" x="1943100" y="4425950"/>
          <p14:tracePt t="63952" x="1968500" y="4425950"/>
          <p14:tracePt t="63968" x="1987550" y="4419600"/>
          <p14:tracePt t="63986" x="2000250" y="4406900"/>
          <p14:tracePt t="64002" x="2012950" y="4381500"/>
          <p14:tracePt t="64019" x="2025650" y="4356100"/>
          <p14:tracePt t="64021" x="2032000" y="4337050"/>
          <p14:tracePt t="64035" x="2038350" y="4318000"/>
          <p14:tracePt t="64052" x="2051050" y="4267200"/>
          <p14:tracePt t="64068" x="2051050" y="4248150"/>
          <p14:tracePt t="64085" x="2057400" y="4216400"/>
          <p14:tracePt t="64102" x="2057400" y="4197350"/>
          <p14:tracePt t="64118" x="2057400" y="4165600"/>
          <p14:tracePt t="64135" x="2051050" y="4152900"/>
          <p14:tracePt t="64152" x="2038350" y="4121150"/>
          <p14:tracePt t="64168" x="2025650" y="4108450"/>
          <p14:tracePt t="64185" x="2019300" y="4095750"/>
          <p14:tracePt t="64202" x="2006600" y="4089400"/>
          <p14:tracePt t="64219" x="2006600" y="4083050"/>
          <p14:tracePt t="64221" x="2000250" y="4083050"/>
          <p14:tracePt t="64236" x="1987550" y="4083050"/>
          <p14:tracePt t="64253" x="1974850" y="4083050"/>
          <p14:tracePt t="64269" x="1943100" y="4083050"/>
          <p14:tracePt t="64285" x="1930400" y="4095750"/>
          <p14:tracePt t="64303" x="1911350" y="4108450"/>
          <p14:tracePt t="64319" x="1905000" y="4127500"/>
          <p14:tracePt t="64335" x="1898650" y="4127500"/>
          <p14:tracePt t="64352" x="1892300" y="4146550"/>
          <p14:tracePt t="64368" x="1892300" y="4178300"/>
          <p14:tracePt t="64385" x="1892300" y="4210050"/>
          <p14:tracePt t="64402" x="1898650" y="4260850"/>
          <p14:tracePt t="64418" x="1917700" y="4305300"/>
          <p14:tracePt t="64435" x="1949450" y="4343400"/>
          <p14:tracePt t="64452" x="1974850" y="4375150"/>
          <p14:tracePt t="64453" x="1987550" y="4387850"/>
          <p14:tracePt t="64469" x="2006600" y="4394200"/>
          <p14:tracePt t="64485" x="2025650" y="4394200"/>
          <p14:tracePt t="64502" x="2063750" y="4394200"/>
          <p14:tracePt t="64519" x="2114550" y="4394200"/>
          <p14:tracePt t="64535" x="2152650" y="4394200"/>
          <p14:tracePt t="64552" x="2171700" y="4394200"/>
          <p14:tracePt t="64568" x="2178050" y="4394200"/>
          <p14:tracePt t="64585" x="2184400" y="4394200"/>
          <p14:tracePt t="64941" x="0" y="0"/>
        </p14:tracePtLst>
        <p14:tracePtLst>
          <p14:tracePt t="66274" x="2895600" y="4038600"/>
          <p14:tracePt t="66285" x="2882900" y="4038600"/>
          <p14:tracePt t="66294" x="2863850" y="4038600"/>
          <p14:tracePt t="66303" x="2851150" y="4051300"/>
          <p14:tracePt t="66318" x="2832100" y="4083050"/>
          <p14:tracePt t="66335" x="2813050" y="4114800"/>
          <p14:tracePt t="66351" x="2800350" y="4152900"/>
          <p14:tracePt t="66367" x="2787650" y="4184650"/>
          <p14:tracePt t="66384" x="2787650" y="4216400"/>
          <p14:tracePt t="66401" x="2787650" y="4248150"/>
          <p14:tracePt t="66417" x="2794000" y="4298950"/>
          <p14:tracePt t="66434" x="2819400" y="4330700"/>
          <p14:tracePt t="66451" x="2844800" y="4356100"/>
          <p14:tracePt t="66453" x="2870200" y="4368800"/>
          <p14:tracePt t="66467" x="2908300" y="4375150"/>
          <p14:tracePt t="66485" x="3016250" y="4381500"/>
          <p14:tracePt t="66501" x="3086100" y="4381500"/>
          <p14:tracePt t="66518" x="3124200" y="4362450"/>
          <p14:tracePt t="66535" x="3143250" y="4343400"/>
          <p14:tracePt t="66551" x="3155950" y="4318000"/>
          <p14:tracePt t="66568" x="3162300" y="4298950"/>
          <p14:tracePt t="66584" x="3162300" y="4273550"/>
          <p14:tracePt t="66601" x="3162300" y="4254500"/>
          <p14:tracePt t="66617" x="3162300" y="4235450"/>
          <p14:tracePt t="66634" x="3149600" y="4229100"/>
          <p14:tracePt t="66651" x="3143250" y="4216400"/>
          <p14:tracePt t="66667" x="3136900" y="4216400"/>
          <p14:tracePt t="66837" x="0" y="0"/>
        </p14:tracePtLst>
        <p14:tracePtLst>
          <p14:tracePt t="67199" x="2876550" y="4114800"/>
          <p14:tracePt t="67225" x="2870200" y="4114800"/>
          <p14:tracePt t="67241" x="2863850" y="4114800"/>
          <p14:tracePt t="67258" x="2857500" y="4121150"/>
          <p14:tracePt t="67273" x="2851150" y="4133850"/>
          <p14:tracePt t="67284" x="2844800" y="4159250"/>
          <p14:tracePt t="67303" x="2844800" y="4178300"/>
          <p14:tracePt t="67318" x="2844800" y="4210050"/>
          <p14:tracePt t="67334" x="2851150" y="4254500"/>
          <p14:tracePt t="67351" x="2882900" y="4286250"/>
          <p14:tracePt t="67367" x="2908300" y="4324350"/>
          <p14:tracePt t="67384" x="2965450" y="4356100"/>
          <p14:tracePt t="67401" x="3016250" y="4375150"/>
          <p14:tracePt t="67417" x="3048000" y="4375150"/>
          <p14:tracePt t="67434" x="3086100" y="4375150"/>
          <p14:tracePt t="67437" x="3105150" y="4368800"/>
          <p14:tracePt t="67451" x="3111500" y="4356100"/>
          <p14:tracePt t="67467" x="3130550" y="4330700"/>
          <p14:tracePt t="67469" x="3136900" y="4311650"/>
          <p14:tracePt t="67485" x="3155950" y="4286250"/>
          <p14:tracePt t="67501" x="3162300" y="4248150"/>
          <p14:tracePt t="67518" x="3168650" y="4222750"/>
          <p14:tracePt t="67535" x="3168650" y="4184650"/>
          <p14:tracePt t="67551" x="3168650" y="4146550"/>
          <p14:tracePt t="67567" x="3168650" y="4114800"/>
          <p14:tracePt t="67585" x="3155950" y="4089400"/>
          <p14:tracePt t="67601" x="3117850" y="4083050"/>
          <p14:tracePt t="67617" x="3073400" y="4070350"/>
          <p14:tracePt t="67635" x="3035300" y="4070350"/>
          <p14:tracePt t="67637" x="3022600" y="4070350"/>
          <p14:tracePt t="67651" x="3003550" y="4070350"/>
          <p14:tracePt t="67667" x="2952750" y="4083050"/>
          <p14:tracePt t="67684" x="2908300" y="4114800"/>
          <p14:tracePt t="67686" x="2889250" y="4127500"/>
          <p14:tracePt t="67701" x="2863850" y="4165600"/>
          <p14:tracePt t="67717" x="2857500" y="4203700"/>
          <p14:tracePt t="67735" x="2857500" y="4229100"/>
          <p14:tracePt t="67751" x="2857500" y="4279900"/>
          <p14:tracePt t="67768" x="2870200" y="4311650"/>
          <p14:tracePt t="67784" x="2901950" y="4343400"/>
          <p14:tracePt t="67801" x="2952750" y="4368800"/>
          <p14:tracePt t="67818" x="3003550" y="4381500"/>
          <p14:tracePt t="67821" x="3035300" y="4387850"/>
          <p14:tracePt t="67834" x="3060700" y="4387850"/>
          <p14:tracePt t="67851" x="3111500" y="4387850"/>
          <p14:tracePt t="67853" x="3130550" y="4387850"/>
          <p14:tracePt t="67867" x="3155950" y="4387850"/>
          <p14:tracePt t="67884" x="3187700" y="4375150"/>
          <p14:tracePt t="67901" x="3200400" y="4349750"/>
          <p14:tracePt t="67917" x="3206750" y="4337050"/>
          <p14:tracePt t="67934" x="3206750" y="4311650"/>
          <p14:tracePt t="67950" x="3200400" y="4273550"/>
          <p14:tracePt t="67967" x="3175000" y="4254500"/>
          <p14:tracePt t="67984" x="3143250" y="4229100"/>
          <p14:tracePt t="68001" x="3105150" y="4216400"/>
          <p14:tracePt t="68018" x="3086100" y="4210050"/>
          <p14:tracePt t="68034" x="3073400" y="4210050"/>
          <p14:tracePt t="68051" x="3060700" y="4210050"/>
          <p14:tracePt t="68067" x="3048000" y="4222750"/>
          <p14:tracePt t="68084" x="3048000" y="4241800"/>
          <p14:tracePt t="68101" x="3048000" y="4254500"/>
          <p14:tracePt t="68117" x="3048000" y="4267200"/>
          <p14:tracePt t="68134" x="3079750" y="4279900"/>
          <p14:tracePt t="68150" x="3111500" y="4286250"/>
          <p14:tracePt t="68167" x="3143250" y="4286250"/>
          <p14:tracePt t="68184" x="3175000" y="4279900"/>
          <p14:tracePt t="68200" x="3187700" y="4260850"/>
          <p14:tracePt t="68217" x="3187700" y="4248150"/>
          <p14:tracePt t="68233" x="3187700" y="4222750"/>
          <p14:tracePt t="68251" x="3175000" y="4197350"/>
          <p14:tracePt t="68253" x="3162300" y="4191000"/>
          <p14:tracePt t="68267" x="3143250" y="4191000"/>
          <p14:tracePt t="68284" x="3105150" y="4184650"/>
          <p14:tracePt t="68286" x="3079750" y="4184650"/>
          <p14:tracePt t="68302" x="3028950" y="4191000"/>
          <p14:tracePt t="68317" x="3016250" y="4210050"/>
          <p14:tracePt t="68334" x="3009900" y="4222750"/>
          <p14:tracePt t="68350" x="3009900" y="4254500"/>
          <p14:tracePt t="68367" x="3022600" y="4267200"/>
          <p14:tracePt t="68383" x="3060700" y="4279900"/>
          <p14:tracePt t="68400" x="3073400" y="4279900"/>
          <p14:tracePt t="68417" x="3086100" y="4279900"/>
          <p14:tracePt t="68433" x="3092450" y="4279900"/>
          <p14:tracePt t="68467" x="3098800" y="4279900"/>
          <p14:tracePt t="68573" x="0" y="0"/>
        </p14:tracePtLst>
        <p14:tracePtLst>
          <p14:tracePt t="69271" x="6756400" y="3937000"/>
          <p14:tracePt t="69360" x="6775450" y="3937000"/>
          <p14:tracePt t="69374" x="6883400" y="3937000"/>
          <p14:tracePt t="69383" x="6965950" y="3937000"/>
          <p14:tracePt t="69400" x="7175500" y="3937000"/>
          <p14:tracePt t="69417" x="7397750" y="3937000"/>
          <p14:tracePt t="69433" x="7524750" y="3937000"/>
          <p14:tracePt t="69450" x="7569200" y="3937000"/>
          <p14:tracePt t="69467" x="7581900" y="3937000"/>
          <p14:tracePt t="69661" x="0" y="0"/>
        </p14:tracePtLst>
        <p14:tracePtLst>
          <p14:tracePt t="70696" x="9277350" y="3937000"/>
          <p14:tracePt t="70753" x="9283700" y="3937000"/>
          <p14:tracePt t="70765" x="9296400" y="3937000"/>
          <p14:tracePt t="70775" x="9315450" y="3937000"/>
          <p14:tracePt t="70786" x="9340850" y="3937000"/>
          <p14:tracePt t="70800" x="9442450" y="3937000"/>
          <p14:tracePt t="70816" x="9588500" y="3937000"/>
          <p14:tracePt t="70833" x="9772650" y="3937000"/>
          <p14:tracePt t="70849" x="9969500" y="3937000"/>
          <p14:tracePt t="70866" x="10128250" y="3937000"/>
          <p14:tracePt t="70883" x="10242550" y="3937000"/>
          <p14:tracePt t="70899" x="10344150" y="3937000"/>
          <p14:tracePt t="70916" x="10458450" y="3937000"/>
          <p14:tracePt t="70933" x="10509250" y="3937000"/>
          <p14:tracePt t="70949" x="10528300" y="3937000"/>
          <p14:tracePt t="70966" x="10534650" y="3937000"/>
          <p14:tracePt t="71093" x="0" y="0"/>
        </p14:tracePtLst>
        <p14:tracePtLst>
          <p14:tracePt t="71584" x="9474200" y="3905250"/>
          <p14:tracePt t="71632" x="9486900" y="3905250"/>
          <p14:tracePt t="71652" x="9550400" y="3905250"/>
          <p14:tracePt t="71666" x="9664700" y="3905250"/>
          <p14:tracePt t="71669" x="9740900" y="3905250"/>
          <p14:tracePt t="71683" x="9836150" y="3905250"/>
          <p14:tracePt t="71699" x="10026650" y="3905250"/>
          <p14:tracePt t="71702" x="10115550" y="3905250"/>
          <p14:tracePt t="71716" x="10191750" y="3905250"/>
          <p14:tracePt t="71733" x="10312400" y="3905250"/>
          <p14:tracePt t="71750" x="10331450" y="3905250"/>
          <p14:tracePt t="71767" x="10344150" y="3905250"/>
          <p14:tracePt t="71800" x="10350500" y="3905250"/>
          <p14:tracePt t="71816" x="10356850" y="3905250"/>
          <p14:tracePt t="71832" x="10369550" y="3905250"/>
          <p14:tracePt t="71849" x="10375900" y="3905250"/>
          <p14:tracePt t="71866" x="10388600" y="3905250"/>
          <p14:tracePt t="72053" x="0" y="0"/>
        </p14:tracePtLst>
        <p14:tracePtLst>
          <p14:tracePt t="72294" x="10058400" y="3905250"/>
          <p14:tracePt t="72365" x="10071100" y="3905250"/>
          <p14:tracePt t="72373" x="10102850" y="3905250"/>
          <p14:tracePt t="72382" x="10147300" y="3905250"/>
          <p14:tracePt t="72399" x="10261600" y="3905250"/>
          <p14:tracePt t="72415" x="10375900" y="3905250"/>
          <p14:tracePt t="72432" x="10445750" y="3905250"/>
          <p14:tracePt t="72449" x="10458450" y="3905250"/>
          <p14:tracePt t="72466" x="10464800" y="3905250"/>
          <p14:tracePt t="72645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数组示例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2882" y="1798638"/>
            <a:ext cx="9183931" cy="46977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编写程序，读入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个整数，找出它们中的最大值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93" y="2353557"/>
            <a:ext cx="10480431" cy="430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TestArray</a:t>
            </a:r>
            <a:r>
              <a:rPr lang="en-US" altLang="zh-CN" dirty="0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{/** Main method */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final </a:t>
            </a:r>
            <a:r>
              <a:rPr lang="en-US" altLang="zh-CN" dirty="0" err="1"/>
              <a:t>int</a:t>
            </a:r>
            <a:r>
              <a:rPr lang="en-US" altLang="zh-CN" dirty="0"/>
              <a:t> TOTAL_NUMBERS = 6;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[] numbers = new </a:t>
            </a:r>
            <a:r>
              <a:rPr lang="en-US" altLang="zh-CN" dirty="0" err="1"/>
              <a:t>int</a:t>
            </a:r>
            <a:r>
              <a:rPr lang="en-US" altLang="zh-CN" dirty="0"/>
              <a:t>[TOTAL_NUMBERS];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// Read all numbers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	String </a:t>
            </a:r>
            <a:r>
              <a:rPr lang="en-US" altLang="zh-CN" dirty="0" err="1"/>
              <a:t>numString</a:t>
            </a:r>
            <a:r>
              <a:rPr lang="en-US" altLang="zh-CN" dirty="0"/>
              <a:t> = </a:t>
            </a:r>
            <a:r>
              <a:rPr lang="en-US" altLang="zh-CN" dirty="0" err="1"/>
              <a:t>JOptionPane.showInputDialog</a:t>
            </a:r>
            <a:r>
              <a:rPr lang="en-US" altLang="zh-CN" dirty="0"/>
              <a:t>("Enter a number:");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	numbers[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numString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// Find the largest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max = numbers[0];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	if (max &lt; numbers[</a:t>
            </a:r>
            <a:r>
              <a:rPr lang="en-US" altLang="zh-CN" dirty="0" err="1"/>
              <a:t>i</a:t>
            </a:r>
            <a:r>
              <a:rPr lang="en-US" altLang="zh-CN" dirty="0"/>
              <a:t>])  	max = numbers[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("Max number is " + max);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70"/>
    </mc:Choice>
    <mc:Fallback xmlns="">
      <p:transition spd="slow" advTm="95470"/>
    </mc:Fallback>
  </mc:AlternateContent>
  <p:extLst>
    <p:ext uri="{3A86A75C-4F4B-4683-9AE1-C65F6400EC91}">
      <p14:laserTraceLst xmlns:p14="http://schemas.microsoft.com/office/powerpoint/2010/main">
        <p14:tracePtLst>
          <p14:tracePt t="7221" x="1079500" y="2247900"/>
          <p14:tracePt t="7280" x="1295400" y="2266950"/>
          <p14:tracePt t="7293" x="1447800" y="2279650"/>
          <p14:tracePt t="7310" x="1670050" y="2286000"/>
          <p14:tracePt t="7327" x="1898650" y="2286000"/>
          <p14:tracePt t="7343" x="2159000" y="2286000"/>
          <p14:tracePt t="7344" x="2273300" y="2286000"/>
          <p14:tracePt t="7360" x="2470150" y="2286000"/>
          <p14:tracePt t="7377" x="2609850" y="2286000"/>
          <p14:tracePt t="7394" x="2686050" y="2286000"/>
          <p14:tracePt t="7410" x="2724150" y="2286000"/>
          <p14:tracePt t="7427" x="2755900" y="2286000"/>
          <p14:tracePt t="7444" x="2762250" y="2286000"/>
          <p14:tracePt t="7461" x="2768600" y="2286000"/>
          <p14:tracePt t="7602" x="0" y="0"/>
        </p14:tracePtLst>
        <p14:tracePtLst>
          <p14:tracePt t="8203" x="1746250" y="2235200"/>
          <p14:tracePt t="8244" x="1752600" y="2235200"/>
          <p14:tracePt t="8256" x="1765300" y="2235200"/>
          <p14:tracePt t="8270" x="1797050" y="2235200"/>
          <p14:tracePt t="8284" x="1873250" y="2235200"/>
          <p14:tracePt t="8297" x="1987550" y="2235200"/>
          <p14:tracePt t="8311" x="2070100" y="2235200"/>
          <p14:tracePt t="8327" x="2260600" y="2235200"/>
          <p14:tracePt t="8329" x="2368550" y="2235200"/>
          <p14:tracePt t="8343" x="2482850" y="2235200"/>
          <p14:tracePt t="8360" x="2787650" y="2235200"/>
          <p14:tracePt t="8377" x="2965450" y="2235200"/>
          <p14:tracePt t="8393" x="3079750" y="2235200"/>
          <p14:tracePt t="8410" x="3149600" y="2235200"/>
          <p14:tracePt t="8427" x="3175000" y="2235200"/>
          <p14:tracePt t="8443" x="3194050" y="2235200"/>
          <p14:tracePt t="9097" x="0" y="0"/>
        </p14:tracePtLst>
        <p14:tracePtLst>
          <p14:tracePt t="9796" x="3511550" y="2209800"/>
          <p14:tracePt t="9865" x="3517900" y="2209800"/>
          <p14:tracePt t="9874" x="3536950" y="2209800"/>
          <p14:tracePt t="9882" x="3568700" y="2209800"/>
          <p14:tracePt t="9893" x="3606800" y="2209800"/>
          <p14:tracePt t="9909" x="3759200" y="2209800"/>
          <p14:tracePt t="9926" x="3968750" y="2209800"/>
          <p14:tracePt t="9943" x="4324350" y="2209800"/>
          <p14:tracePt t="9960" x="4927600" y="2209800"/>
          <p14:tracePt t="9976" x="5295900" y="2209800"/>
          <p14:tracePt t="9993" x="5543550" y="2209800"/>
          <p14:tracePt t="10010" x="5702300" y="2209800"/>
          <p14:tracePt t="10026" x="5797550" y="2209800"/>
          <p14:tracePt t="10043" x="5867400" y="2209800"/>
          <p14:tracePt t="10059" x="5899150" y="2216150"/>
          <p14:tracePt t="10076" x="5924550" y="2222500"/>
          <p14:tracePt t="10093" x="5930900" y="2222500"/>
          <p14:tracePt t="10730" x="0" y="0"/>
        </p14:tracePtLst>
        <p14:tracePtLst>
          <p14:tracePt t="13803" x="2317750" y="3003550"/>
          <p14:tracePt t="13918" x="2324100" y="3003550"/>
          <p14:tracePt t="13934" x="2355850" y="3003550"/>
          <p14:tracePt t="13950" x="2419350" y="3003550"/>
          <p14:tracePt t="13954" x="2476500" y="3003550"/>
          <p14:tracePt t="13966" x="2540000" y="3003550"/>
          <p14:tracePt t="13975" x="2603500" y="3003550"/>
          <p14:tracePt t="13992" x="2762250" y="3003550"/>
          <p14:tracePt t="14009" x="3054350" y="3003550"/>
          <p14:tracePt t="14026" x="3244850" y="3003550"/>
          <p14:tracePt t="14042" x="3409950" y="3003550"/>
          <p14:tracePt t="14059" x="3568700" y="3003550"/>
          <p14:tracePt t="14075" x="3708400" y="3003550"/>
          <p14:tracePt t="14091" x="3829050" y="3003550"/>
          <p14:tracePt t="14108" x="3924300" y="3003550"/>
          <p14:tracePt t="14125" x="4000500" y="3003550"/>
          <p14:tracePt t="14141" x="4057650" y="3003550"/>
          <p14:tracePt t="14158" x="4089400" y="3003550"/>
          <p14:tracePt t="14161" x="4114800" y="3003550"/>
          <p14:tracePt t="14175" x="4127500" y="3003550"/>
          <p14:tracePt t="14191" x="4165600" y="3003550"/>
          <p14:tracePt t="14193" x="4184650" y="3003550"/>
          <p14:tracePt t="14208" x="4229100" y="3003550"/>
          <p14:tracePt t="14225" x="4260850" y="3003550"/>
          <p14:tracePt t="14241" x="4305300" y="3003550"/>
          <p14:tracePt t="14259" x="4330700" y="3003550"/>
          <p14:tracePt t="14275" x="4349750" y="3003550"/>
          <p14:tracePt t="14292" x="4362450" y="3003550"/>
          <p14:tracePt t="14308" x="4381500" y="3003550"/>
          <p14:tracePt t="14451" x="0" y="0"/>
        </p14:tracePtLst>
        <p14:tracePtLst>
          <p14:tracePt t="16019" x="3943350" y="2901950"/>
          <p14:tracePt t="16050" x="3937000" y="2908300"/>
          <p14:tracePt t="16074" x="3937000" y="2914650"/>
          <p14:tracePt t="16084" x="3937000" y="2921000"/>
          <p14:tracePt t="16094" x="3937000" y="2927350"/>
          <p14:tracePt t="16108" x="3937000" y="2940050"/>
          <p14:tracePt t="16124" x="3949700" y="2965450"/>
          <p14:tracePt t="16141" x="3975100" y="2990850"/>
          <p14:tracePt t="16157" x="4019550" y="3003550"/>
          <p14:tracePt t="16174" x="4070350" y="3022600"/>
          <p14:tracePt t="16177" x="4095750" y="3028950"/>
          <p14:tracePt t="16191" x="4127500" y="3041650"/>
          <p14:tracePt t="16207" x="4178300" y="3041650"/>
          <p14:tracePt t="16210" x="4197350" y="3041650"/>
          <p14:tracePt t="16224" x="4235450" y="3041650"/>
          <p14:tracePt t="16241" x="4260850" y="3041650"/>
          <p14:tracePt t="16258" x="4267200" y="3028950"/>
          <p14:tracePt t="16275" x="4273550" y="3022600"/>
          <p14:tracePt t="16291" x="4279900" y="3022600"/>
          <p14:tracePt t="16308" x="4286250" y="3016250"/>
          <p14:tracePt t="16324" x="4286250" y="3009900"/>
          <p14:tracePt t="16341" x="4286250" y="2997200"/>
          <p14:tracePt t="16341" x="0" y="0"/>
        </p14:tracePtLst>
        <p14:tracePtLst>
          <p14:tracePt t="19657" x="4629150" y="2978150"/>
          <p14:tracePt t="19722" x="4629150" y="2984500"/>
          <p14:tracePt t="19748" x="4641850" y="2990850"/>
          <p14:tracePt t="19762" x="4673600" y="3003550"/>
          <p14:tracePt t="19778" x="4724400" y="3009900"/>
          <p14:tracePt t="19790" x="4743450" y="3009900"/>
          <p14:tracePt t="19807" x="4819650" y="3009900"/>
          <p14:tracePt t="19823" x="4895850" y="3009900"/>
          <p14:tracePt t="19825" x="4927600" y="3009900"/>
          <p14:tracePt t="19841" x="4978400" y="3009900"/>
          <p14:tracePt t="19858" x="4991100" y="3009900"/>
          <p14:tracePt t="19873" x="4997450" y="3009900"/>
          <p14:tracePt t="20233" x="0" y="0"/>
        </p14:tracePtLst>
        <p14:tracePtLst>
          <p14:tracePt t="21685" x="3657600" y="2895600"/>
          <p14:tracePt t="21694" x="3657600" y="2901950"/>
          <p14:tracePt t="21705" x="3657600" y="2921000"/>
          <p14:tracePt t="21722" x="3663950" y="2952750"/>
          <p14:tracePt t="21739" x="3689350" y="2978150"/>
          <p14:tracePt t="21755" x="3740150" y="3003550"/>
          <p14:tracePt t="21772" x="3803650" y="3016250"/>
          <p14:tracePt t="21789" x="3867150" y="3028950"/>
          <p14:tracePt t="21806" x="3917950" y="3028950"/>
          <p14:tracePt t="21808" x="3943350" y="3028950"/>
          <p14:tracePt t="21822" x="3962400" y="3028950"/>
          <p14:tracePt t="21839" x="4000500" y="3028950"/>
          <p14:tracePt t="21855" x="4025900" y="3016250"/>
          <p14:tracePt t="21856" x="4038600" y="3003550"/>
          <p14:tracePt t="21872" x="4057650" y="2984500"/>
          <p14:tracePt t="21888" x="4064000" y="2959100"/>
          <p14:tracePt t="21905" x="4064000" y="2946400"/>
          <p14:tracePt t="21922" x="4064000" y="2927350"/>
          <p14:tracePt t="21939" x="4064000" y="2921000"/>
          <p14:tracePt t="21955" x="4064000" y="2901950"/>
          <p14:tracePt t="22137" x="4051300" y="2901950"/>
          <p14:tracePt t="22155" x="4051300" y="2914650"/>
          <p14:tracePt t="22161" x="4051300" y="2921000"/>
          <p14:tracePt t="22172" x="4051300" y="2940050"/>
          <p14:tracePt t="22188" x="4070350" y="2971800"/>
          <p14:tracePt t="22205" x="4102100" y="2990850"/>
          <p14:tracePt t="22222" x="4133850" y="3016250"/>
          <p14:tracePt t="22238" x="4165600" y="3028950"/>
          <p14:tracePt t="22298" x="4171950" y="3028950"/>
          <p14:tracePt t="22305" x="4178300" y="3028950"/>
          <p14:tracePt t="22313" x="4178300" y="3022600"/>
          <p14:tracePt t="22329" x="4184650" y="3016250"/>
          <p14:tracePt t="22345" x="4184650" y="3009900"/>
          <p14:tracePt t="22356" x="4184650" y="3003550"/>
          <p14:tracePt t="22625" x="0" y="0"/>
        </p14:tracePtLst>
        <p14:tracePtLst>
          <p14:tracePt t="24917" x="4946650" y="3251200"/>
          <p14:tracePt t="24954" x="4965700" y="3251200"/>
          <p14:tracePt t="24966" x="4978400" y="3251200"/>
          <p14:tracePt t="24978" x="5035550" y="3263900"/>
          <p14:tracePt t="24989" x="5080000" y="3270250"/>
          <p14:tracePt t="25004" x="5207000" y="3270250"/>
          <p14:tracePt t="25021" x="5384800" y="3270250"/>
          <p14:tracePt t="25038" x="5530850" y="3270250"/>
          <p14:tracePt t="25041" x="5588000" y="3270250"/>
          <p14:tracePt t="25055" x="5632450" y="3270250"/>
          <p14:tracePt t="25057" x="5651500" y="3270250"/>
          <p14:tracePt t="25071" x="5670550" y="3270250"/>
          <p14:tracePt t="25088" x="5676900" y="3270250"/>
          <p14:tracePt t="25185" x="0" y="0"/>
        </p14:tracePtLst>
        <p14:tracePtLst>
          <p14:tracePt t="25738" x="3994150" y="3263900"/>
          <p14:tracePt t="25873" x="4006850" y="3263900"/>
          <p14:tracePt t="25881" x="4032250" y="3263900"/>
          <p14:tracePt t="25889" x="4057650" y="3263900"/>
          <p14:tracePt t="25905" x="4159250" y="3263900"/>
          <p14:tracePt t="25921" x="4273550" y="3263900"/>
          <p14:tracePt t="25937" x="4432300" y="3263900"/>
          <p14:tracePt t="25954" x="4603750" y="3263900"/>
          <p14:tracePt t="25971" x="4768850" y="3263900"/>
          <p14:tracePt t="25987" x="4927600" y="3263900"/>
          <p14:tracePt t="26004" x="5048250" y="3263900"/>
          <p14:tracePt t="26021" x="5118100" y="3263900"/>
          <p14:tracePt t="26038" x="5175250" y="3263900"/>
          <p14:tracePt t="26041" x="5200650" y="3263900"/>
          <p14:tracePt t="26055" x="5226050" y="3263900"/>
          <p14:tracePt t="26071" x="5257800" y="3263900"/>
          <p14:tracePt t="26088" x="5308600" y="3263900"/>
          <p14:tracePt t="26090" x="5327650" y="3263900"/>
          <p14:tracePt t="26105" x="5372100" y="3263900"/>
          <p14:tracePt t="26121" x="5435600" y="3263900"/>
          <p14:tracePt t="26137" x="5499100" y="3263900"/>
          <p14:tracePt t="26154" x="5588000" y="3263900"/>
          <p14:tracePt t="26171" x="5683250" y="3263900"/>
          <p14:tracePt t="26188" x="5778500" y="3263900"/>
          <p14:tracePt t="26204" x="5867400" y="3263900"/>
          <p14:tracePt t="26221" x="5943600" y="3263900"/>
          <p14:tracePt t="26237" x="6007100" y="3263900"/>
          <p14:tracePt t="26254" x="6057900" y="3263900"/>
          <p14:tracePt t="26270" x="6102350" y="3263900"/>
          <p14:tracePt t="26287" x="6134100" y="3263900"/>
          <p14:tracePt t="26289" x="6146800" y="3263900"/>
          <p14:tracePt t="26305" x="6159500" y="3263900"/>
          <p14:tracePt t="26321" x="6172200" y="3263900"/>
          <p14:tracePt t="26588" x="6178550" y="3263900"/>
          <p14:tracePt t="27001" x="0" y="0"/>
        </p14:tracePtLst>
        <p14:tracePtLst>
          <p14:tracePt t="28331" x="2425700" y="3035300"/>
          <p14:tracePt t="28339" x="2419350" y="3035300"/>
          <p14:tracePt t="28356" x="2419350" y="3041650"/>
          <p14:tracePt t="28377" x="2419350" y="3054350"/>
          <p14:tracePt t="28387" x="2419350" y="3067050"/>
          <p14:tracePt t="28403" x="2419350" y="3079750"/>
          <p14:tracePt t="28421" x="2419350" y="3098800"/>
          <p14:tracePt t="28436" x="2419350" y="3117850"/>
          <p14:tracePt t="28453" x="2419350" y="3149600"/>
          <p14:tracePt t="28470" x="2419350" y="3181350"/>
          <p14:tracePt t="28473" x="2419350" y="3194050"/>
          <p14:tracePt t="28486" x="2425700" y="3200400"/>
          <p14:tracePt t="28503" x="2451100" y="3225800"/>
          <p14:tracePt t="28505" x="2463800" y="3238500"/>
          <p14:tracePt t="28520" x="2495550" y="3257550"/>
          <p14:tracePt t="28537" x="2540000" y="3270250"/>
          <p14:tracePt t="28553" x="2565400" y="3276600"/>
          <p14:tracePt t="28570" x="2603500" y="3276600"/>
          <p14:tracePt t="28586" x="2635250" y="3276600"/>
          <p14:tracePt t="28603" x="2654300" y="3276600"/>
          <p14:tracePt t="28620" x="2667000" y="3276600"/>
          <p14:tracePt t="28637" x="2686050" y="3276600"/>
          <p14:tracePt t="28653" x="2698750" y="3263900"/>
          <p14:tracePt t="28670" x="2705100" y="3251200"/>
          <p14:tracePt t="28686" x="2717800" y="3232150"/>
          <p14:tracePt t="28703" x="2724150" y="3225800"/>
          <p14:tracePt t="28720" x="2724150" y="3206750"/>
          <p14:tracePt t="28736" x="2724150" y="3194050"/>
          <p14:tracePt t="28753" x="2724150" y="3187700"/>
          <p14:tracePt t="28770" x="2724150" y="3175000"/>
          <p14:tracePt t="28786" x="2724150" y="3162300"/>
          <p14:tracePt t="28803" x="2724150" y="3155950"/>
          <p14:tracePt t="28820" x="2724150" y="3149600"/>
          <p14:tracePt t="28836" x="2724150" y="3143250"/>
          <p14:tracePt t="28856" x="2717800" y="3136900"/>
          <p14:tracePt t="28873" x="2711450" y="3136900"/>
          <p14:tracePt t="28890" x="2711450" y="3130550"/>
          <p14:tracePt t="28906" x="2705100" y="3130550"/>
          <p14:tracePt t="28919" x="2698750" y="3124200"/>
          <p14:tracePt t="28936" x="2686050" y="3117850"/>
          <p14:tracePt t="28953" x="2660650" y="3111500"/>
          <p14:tracePt t="28970" x="2647950" y="3111500"/>
          <p14:tracePt t="28986" x="2622550" y="3105150"/>
          <p14:tracePt t="29003" x="2603500" y="3105150"/>
          <p14:tracePt t="29019" x="2584450" y="3105150"/>
          <p14:tracePt t="29036" x="2571750" y="3105150"/>
          <p14:tracePt t="29053" x="2565400" y="3105150"/>
          <p14:tracePt t="29070" x="2559050" y="3105150"/>
          <p14:tracePt t="29089" x="2552700" y="3105150"/>
          <p14:tracePt t="29113" x="2546350" y="3117850"/>
          <p14:tracePt t="29129" x="2546350" y="3124200"/>
          <p14:tracePt t="29145" x="2546350" y="3136900"/>
          <p14:tracePt t="29153" x="2546350" y="3143250"/>
          <p14:tracePt t="29169" x="2546350" y="3168650"/>
          <p14:tracePt t="29186" x="2546350" y="3194050"/>
          <p14:tracePt t="29203" x="2559050" y="3219450"/>
          <p14:tracePt t="29219" x="2578100" y="3244850"/>
          <p14:tracePt t="29236" x="2609850" y="3263900"/>
          <p14:tracePt t="29253" x="2635250" y="3276600"/>
          <p14:tracePt t="29269" x="2647950" y="3276600"/>
          <p14:tracePt t="29286" x="2660650" y="3276600"/>
          <p14:tracePt t="29320" x="2667000" y="3276600"/>
          <p14:tracePt t="29346" x="2673350" y="3276600"/>
          <p14:tracePt t="29441" x="0" y="0"/>
        </p14:tracePtLst>
        <p14:tracePtLst>
          <p14:tracePt t="29770" x="3321050" y="3035300"/>
          <p14:tracePt t="29796" x="3314700" y="3035300"/>
          <p14:tracePt t="29812" x="3302000" y="3035300"/>
          <p14:tracePt t="29825" x="3295650" y="3041650"/>
          <p14:tracePt t="29839" x="3276600" y="3060700"/>
          <p14:tracePt t="29855" x="3263900" y="3086100"/>
          <p14:tracePt t="29859" x="3257550" y="3105150"/>
          <p14:tracePt t="29870" x="3251200" y="3124200"/>
          <p14:tracePt t="29886" x="3244850" y="3149600"/>
          <p14:tracePt t="29903" x="3244850" y="3181350"/>
          <p14:tracePt t="29906" x="3244850" y="3194050"/>
          <p14:tracePt t="29919" x="3244850" y="3206750"/>
          <p14:tracePt t="29936" x="3263900" y="3238500"/>
          <p14:tracePt t="29953" x="3276600" y="3244850"/>
          <p14:tracePt t="29969" x="3302000" y="3257550"/>
          <p14:tracePt t="29986" x="3321050" y="3257550"/>
          <p14:tracePt t="30003" x="3340100" y="3257550"/>
          <p14:tracePt t="30019" x="3365500" y="3251200"/>
          <p14:tracePt t="30036" x="3390900" y="3238500"/>
          <p14:tracePt t="30053" x="3409950" y="3213100"/>
          <p14:tracePt t="30070" x="3409950" y="3200400"/>
          <p14:tracePt t="30087" x="3416300" y="3175000"/>
          <p14:tracePt t="30103" x="3422650" y="3149600"/>
          <p14:tracePt t="30120" x="3422650" y="3143250"/>
          <p14:tracePt t="30122" x="3422650" y="3136900"/>
          <p14:tracePt t="30338" x="0" y="0"/>
        </p14:tracePtLst>
        <p14:tracePtLst>
          <p14:tracePt t="30786" x="4025900" y="3270250"/>
          <p14:tracePt t="30891" x="4032250" y="3270250"/>
          <p14:tracePt t="30900" x="4038600" y="3276600"/>
          <p14:tracePt t="30909" x="4044950" y="3276600"/>
          <p14:tracePt t="30921" x="4076700" y="3295650"/>
          <p14:tracePt t="30936" x="4159250" y="3327400"/>
          <p14:tracePt t="30952" x="4305300" y="3359150"/>
          <p14:tracePt t="30969" x="4502150" y="3397250"/>
          <p14:tracePt t="30985" x="4724400" y="3409950"/>
          <p14:tracePt t="31002" x="4927600" y="3409950"/>
          <p14:tracePt t="31019" x="5118100" y="3409950"/>
          <p14:tracePt t="31036" x="5276850" y="3409950"/>
          <p14:tracePt t="31052" x="5391150" y="3409950"/>
          <p14:tracePt t="31070" x="5492750" y="3403600"/>
          <p14:tracePt t="31072" x="5524500" y="3397250"/>
          <p14:tracePt t="31086" x="5549900" y="3390900"/>
          <p14:tracePt t="31103" x="5588000" y="3365500"/>
          <p14:tracePt t="31104" x="5600700" y="3352800"/>
          <p14:tracePt t="31119" x="5613400" y="3333750"/>
          <p14:tracePt t="31136" x="5638800" y="3308350"/>
          <p14:tracePt t="31138" x="5645150" y="3289300"/>
          <p14:tracePt t="31152" x="5657850" y="3263900"/>
          <p14:tracePt t="31169" x="5670550" y="3238500"/>
          <p14:tracePt t="31185" x="5670550" y="3225800"/>
          <p14:tracePt t="31202" x="5676900" y="3206750"/>
          <p14:tracePt t="31219" x="5676900" y="3187700"/>
          <p14:tracePt t="31235" x="5676900" y="3175000"/>
          <p14:tracePt t="31252" x="5670550" y="3155950"/>
          <p14:tracePt t="31269" x="5645150" y="3136900"/>
          <p14:tracePt t="31285" x="5581650" y="3117850"/>
          <p14:tracePt t="31302" x="5505450" y="3105150"/>
          <p14:tracePt t="31319" x="5416550" y="3086100"/>
          <p14:tracePt t="31321" x="5391150" y="3086100"/>
          <p14:tracePt t="31336" x="5353050" y="3086100"/>
          <p14:tracePt t="31353" x="5238750" y="3098800"/>
          <p14:tracePt t="31369" x="5175250" y="3130550"/>
          <p14:tracePt t="31386" x="5124450" y="3175000"/>
          <p14:tracePt t="31402" x="5092700" y="3206750"/>
          <p14:tracePt t="31419" x="5080000" y="3225800"/>
          <p14:tracePt t="31737" x="0" y="0"/>
        </p14:tracePtLst>
        <p14:tracePtLst>
          <p14:tracePt t="33283" x="2311400" y="3771900"/>
          <p14:tracePt t="33330" x="2305050" y="3771900"/>
          <p14:tracePt t="33341" x="2292350" y="3771900"/>
          <p14:tracePt t="33353" x="2222500" y="3778250"/>
          <p14:tracePt t="33370" x="2146300" y="3803650"/>
          <p14:tracePt t="33386" x="2051050" y="3841750"/>
          <p14:tracePt t="33402" x="1974850" y="3879850"/>
          <p14:tracePt t="33420" x="1930400" y="3911600"/>
          <p14:tracePt t="33435" x="1911350" y="3943350"/>
          <p14:tracePt t="33451" x="1905000" y="3962400"/>
          <p14:tracePt t="33468" x="1898650" y="4000500"/>
          <p14:tracePt t="33485" x="1898650" y="4044950"/>
          <p14:tracePt t="33501" x="1898650" y="4102100"/>
          <p14:tracePt t="33518" x="1924050" y="4171950"/>
          <p14:tracePt t="33535" x="1968500" y="4248150"/>
          <p14:tracePt t="33537" x="2000250" y="4298950"/>
          <p14:tracePt t="33551" x="2025650" y="4330700"/>
          <p14:tracePt t="33568" x="2082800" y="4445000"/>
          <p14:tracePt t="33584" x="2127250" y="4514850"/>
          <p14:tracePt t="33602" x="2178050" y="4584700"/>
          <p14:tracePt t="33618" x="2222500" y="4635500"/>
          <p14:tracePt t="33635" x="2260600" y="4673600"/>
          <p14:tracePt t="33651" x="2292350" y="4705350"/>
          <p14:tracePt t="33668" x="2330450" y="4730750"/>
          <p14:tracePt t="33685" x="2362200" y="4749800"/>
          <p14:tracePt t="33701" x="2393950" y="4762500"/>
          <p14:tracePt t="33718" x="2425700" y="4775200"/>
          <p14:tracePt t="33735" x="2463800" y="4787900"/>
          <p14:tracePt t="33736" x="2489200" y="4800600"/>
          <p14:tracePt t="33751" x="2514600" y="4806950"/>
          <p14:tracePt t="33768" x="2559050" y="4819650"/>
          <p14:tracePt t="33785" x="2565400" y="4819650"/>
          <p14:tracePt t="33801" x="2571750" y="4819650"/>
          <p14:tracePt t="33873" x="2584450" y="4819650"/>
          <p14:tracePt t="33890" x="2590800" y="4800600"/>
          <p14:tracePt t="33896" x="2597150" y="4781550"/>
          <p14:tracePt t="33905" x="2603500" y="4762500"/>
          <p14:tracePt t="33918" x="2609850" y="4724400"/>
          <p14:tracePt t="33934" x="2616200" y="4667250"/>
          <p14:tracePt t="33935" x="0" y="0"/>
        </p14:tracePtLst>
        <p14:tracePtLst>
          <p14:tracePt t="34372" x="2247900" y="3771900"/>
          <p14:tracePt t="34385" x="2235200" y="3771900"/>
          <p14:tracePt t="34402" x="2228850" y="3771900"/>
          <p14:tracePt t="34418" x="2216150" y="3784600"/>
          <p14:tracePt t="34435" x="2197100" y="3790950"/>
          <p14:tracePt t="34451" x="2178050" y="3810000"/>
          <p14:tracePt t="34468" x="2152650" y="3835400"/>
          <p14:tracePt t="34484" x="2127250" y="3879850"/>
          <p14:tracePt t="34501" x="2101850" y="3937000"/>
          <p14:tracePt t="34518" x="2070100" y="4006850"/>
          <p14:tracePt t="34534" x="2057400" y="4076700"/>
          <p14:tracePt t="34551" x="2044700" y="4165600"/>
          <p14:tracePt t="34568" x="2044700" y="4279900"/>
          <p14:tracePt t="34584" x="2044700" y="4368800"/>
          <p14:tracePt t="34601" x="2057400" y="4438650"/>
          <p14:tracePt t="34618" x="2089150" y="4502150"/>
          <p14:tracePt t="34635" x="2108200" y="4559300"/>
          <p14:tracePt t="34651" x="2127250" y="4603750"/>
          <p14:tracePt t="34668" x="2146300" y="4648200"/>
          <p14:tracePt t="34684" x="2165350" y="4679950"/>
          <p14:tracePt t="34701" x="2190750" y="4711700"/>
          <p14:tracePt t="34717" x="2216150" y="4743450"/>
          <p14:tracePt t="34734" x="2235200" y="4762500"/>
          <p14:tracePt t="34751" x="2266950" y="4787900"/>
          <p14:tracePt t="34752" x="2279650" y="4800600"/>
          <p14:tracePt t="34768" x="2305050" y="4806950"/>
          <p14:tracePt t="34784" x="2311400" y="4819650"/>
          <p14:tracePt t="34801" x="2317750" y="4819650"/>
          <p14:tracePt t="34817" x="2330450" y="4819650"/>
          <p14:tracePt t="34835" x="2336800" y="4826000"/>
          <p14:tracePt t="34851" x="2349500" y="4826000"/>
          <p14:tracePt t="34873" x="2355850" y="4826000"/>
          <p14:tracePt t="35593" x="2362200" y="4826000"/>
          <p14:tracePt t="35601" x="0" y="0"/>
        </p14:tracePtLst>
        <p14:tracePtLst>
          <p14:tracePt t="42997" x="2520950" y="3892550"/>
          <p14:tracePt t="43067" x="2527300" y="3892550"/>
          <p14:tracePt t="43088" x="2552700" y="3892550"/>
          <p14:tracePt t="43100" x="2590800" y="3892550"/>
          <p14:tracePt t="43115" x="2679700" y="3898900"/>
          <p14:tracePt t="43132" x="2787650" y="3905250"/>
          <p14:tracePt t="43149" x="2927350" y="3930650"/>
          <p14:tracePt t="43165" x="3060700" y="3968750"/>
          <p14:tracePt t="43182" x="3175000" y="3981450"/>
          <p14:tracePt t="43199" x="3244850" y="3987800"/>
          <p14:tracePt t="43201" x="3270250" y="3987800"/>
          <p14:tracePt t="43215" x="3295650" y="3987800"/>
          <p14:tracePt t="43231" x="3314700" y="3987800"/>
          <p14:tracePt t="43249" x="3321050" y="3987800"/>
          <p14:tracePt t="43297" x="3327400" y="3987800"/>
          <p14:tracePt t="44017" x="0" y="0"/>
        </p14:tracePtLst>
        <p14:tracePtLst>
          <p14:tracePt t="44510" x="3625850" y="3930650"/>
          <p14:tracePt t="44556" x="3632200" y="3930650"/>
          <p14:tracePt t="44574" x="3638550" y="3930650"/>
          <p14:tracePt t="44589" x="3651250" y="3930650"/>
          <p14:tracePt t="44598" x="3670300" y="3930650"/>
          <p14:tracePt t="44614" x="3702050" y="3930650"/>
          <p14:tracePt t="44631" x="3759200" y="3930650"/>
          <p14:tracePt t="44633" x="3803650" y="3930650"/>
          <p14:tracePt t="44649" x="3917950" y="3930650"/>
          <p14:tracePt t="44665" x="4044950" y="3930650"/>
          <p14:tracePt t="44682" x="4197350" y="3930650"/>
          <p14:tracePt t="44698" x="4324350" y="3930650"/>
          <p14:tracePt t="44715" x="4419600" y="3930650"/>
          <p14:tracePt t="44731" x="4470400" y="3930650"/>
          <p14:tracePt t="44748" x="4495800" y="3930650"/>
          <p14:tracePt t="44764" x="4514850" y="3930650"/>
          <p14:tracePt t="44781" x="4527550" y="3930650"/>
          <p14:tracePt t="44814" x="4533900" y="3930650"/>
          <p14:tracePt t="44831" x="4540250" y="3930650"/>
          <p14:tracePt t="44848" x="4546600" y="3930650"/>
          <p14:tracePt t="44864" x="4552950" y="3930650"/>
          <p14:tracePt t="44881" x="4559300" y="3930650"/>
          <p14:tracePt t="45305" x="4565650" y="3930650"/>
          <p14:tracePt t="45312" x="4578350" y="3930650"/>
          <p14:tracePt t="45321" x="4584700" y="3930650"/>
          <p14:tracePt t="45331" x="4603750" y="3930650"/>
          <p14:tracePt t="45347" x="4641850" y="3930650"/>
          <p14:tracePt t="45364" x="4686300" y="3930650"/>
          <p14:tracePt t="45380" x="4718050" y="3930650"/>
          <p14:tracePt t="45397" x="4743450" y="3930650"/>
          <p14:tracePt t="45414" x="4762500" y="3930650"/>
          <p14:tracePt t="45553" x="4768850" y="3930650"/>
          <p14:tracePt t="45570" x="4775200" y="3930650"/>
          <p14:tracePt t="45593" x="4781550" y="3930650"/>
          <p14:tracePt t="45601" x="4787900" y="3930650"/>
          <p14:tracePt t="45614" x="4794250" y="3930650"/>
          <p14:tracePt t="45630" x="4813300" y="3930650"/>
          <p14:tracePt t="45647" x="4838700" y="3930650"/>
          <p14:tracePt t="45649" x="4857750" y="3930650"/>
          <p14:tracePt t="45664" x="4895850" y="3930650"/>
          <p14:tracePt t="45681" x="4946650" y="3930650"/>
          <p14:tracePt t="45697" x="4997450" y="3930650"/>
          <p14:tracePt t="45714" x="5054600" y="3930650"/>
          <p14:tracePt t="45731" x="5111750" y="3930650"/>
          <p14:tracePt t="45747" x="5149850" y="3930650"/>
          <p14:tracePt t="45764" x="5181600" y="3930650"/>
          <p14:tracePt t="45780" x="5213350" y="3930650"/>
          <p14:tracePt t="45797" x="5232400" y="3930650"/>
          <p14:tracePt t="45814" x="5238750" y="3930650"/>
          <p14:tracePt t="45830" x="5245100" y="3930650"/>
          <p14:tracePt t="46049" x="0" y="0"/>
        </p14:tracePtLst>
        <p14:tracePtLst>
          <p14:tracePt t="46387" x="5435600" y="3879850"/>
          <p14:tracePt t="46493" x="5441950" y="3879850"/>
          <p14:tracePt t="46511" x="5461000" y="3879850"/>
          <p14:tracePt t="46524" x="5499100" y="3879850"/>
          <p14:tracePt t="46541" x="5556250" y="3879850"/>
          <p14:tracePt t="46547" x="5588000" y="3879850"/>
          <p14:tracePt t="46564" x="5632450" y="3879850"/>
          <p14:tracePt t="46580" x="5676900" y="3879850"/>
          <p14:tracePt t="46597" x="5689600" y="3879850"/>
          <p14:tracePt t="46614" x="5702300" y="3879850"/>
          <p14:tracePt t="46778" x="0" y="0"/>
        </p14:tracePtLst>
        <p14:tracePtLst>
          <p14:tracePt t="47836" x="3568700" y="3860800"/>
          <p14:tracePt t="47922" x="3575050" y="3860800"/>
          <p14:tracePt t="47933" x="3581400" y="3860800"/>
          <p14:tracePt t="47948" x="3619500" y="3860800"/>
          <p14:tracePt t="47966" x="3670300" y="3860800"/>
          <p14:tracePt t="47969" x="3714750" y="3860800"/>
          <p14:tracePt t="47982" x="3771900" y="3860800"/>
          <p14:tracePt t="47997" x="3905250" y="3860800"/>
          <p14:tracePt t="48013" x="4064000" y="3860800"/>
          <p14:tracePt t="48030" x="4235450" y="3860800"/>
          <p14:tracePt t="48033" x="4305300" y="3860800"/>
          <p14:tracePt t="48047" x="4368800" y="3860800"/>
          <p14:tracePt t="48064" x="4476750" y="3860800"/>
          <p14:tracePt t="48066" x="4508500" y="3860800"/>
          <p14:tracePt t="48080" x="4565650" y="3860800"/>
          <p14:tracePt t="48096" x="4610100" y="3860800"/>
          <p14:tracePt t="48113" x="4648200" y="3860800"/>
          <p14:tracePt t="48130" x="4679950" y="3860800"/>
          <p14:tracePt t="48146" x="4718050" y="3860800"/>
          <p14:tracePt t="48164" x="4743450" y="3860800"/>
          <p14:tracePt t="48180" x="4768850" y="3860800"/>
          <p14:tracePt t="48197" x="4806950" y="3860800"/>
          <p14:tracePt t="48214" x="4845050" y="3860800"/>
          <p14:tracePt t="48217" x="4864100" y="3860800"/>
          <p14:tracePt t="48230" x="4883150" y="3860800"/>
          <p14:tracePt t="48246" x="4933950" y="3860800"/>
          <p14:tracePt t="48263" x="4972050" y="3860800"/>
          <p14:tracePt t="48265" x="4997450" y="3860800"/>
          <p14:tracePt t="48280" x="5029200" y="3860800"/>
          <p14:tracePt t="48296" x="5067300" y="3860800"/>
          <p14:tracePt t="48313" x="5099050" y="3867150"/>
          <p14:tracePt t="48330" x="5124450" y="3867150"/>
          <p14:tracePt t="48346" x="5143500" y="3867150"/>
          <p14:tracePt t="48363" x="5149850" y="3867150"/>
          <p14:tracePt t="48401" x="5156200" y="3867150"/>
          <p14:tracePt t="48761" x="0" y="0"/>
        </p14:tracePtLst>
        <p14:tracePtLst>
          <p14:tracePt t="49273" x="3740150" y="3867150"/>
          <p14:tracePt t="49329" x="3759200" y="3867150"/>
          <p14:tracePt t="49338" x="3771900" y="3867150"/>
          <p14:tracePt t="49346" x="3797300" y="3867150"/>
          <p14:tracePt t="49363" x="3854450" y="3867150"/>
          <p14:tracePt t="49379" x="3956050" y="3867150"/>
          <p14:tracePt t="49396" x="4108450" y="3867150"/>
          <p14:tracePt t="49413" x="4254500" y="3867150"/>
          <p14:tracePt t="49429" x="4413250" y="3867150"/>
          <p14:tracePt t="49446" x="4552950" y="3867150"/>
          <p14:tracePt t="49463" x="4667250" y="3867150"/>
          <p14:tracePt t="49466" x="4724400" y="3873500"/>
          <p14:tracePt t="49479" x="4768850" y="3879850"/>
          <p14:tracePt t="49496" x="4864100" y="3898900"/>
          <p14:tracePt t="49513" x="4927600" y="3905250"/>
          <p14:tracePt t="49529" x="4978400" y="3905250"/>
          <p14:tracePt t="49546" x="5016500" y="3905250"/>
          <p14:tracePt t="49562" x="5029200" y="3905250"/>
          <p14:tracePt t="49579" x="5035550" y="3905250"/>
          <p14:tracePt t="50059" x="5035550" y="3898900"/>
          <p14:tracePt t="50069" x="5035550" y="3892550"/>
          <p14:tracePt t="50079" x="5035550" y="3873500"/>
          <p14:tracePt t="50096" x="4991100" y="3835400"/>
          <p14:tracePt t="50112" x="4946650" y="3816350"/>
          <p14:tracePt t="50129" x="4889500" y="3784600"/>
          <p14:tracePt t="50146" x="4787900" y="3752850"/>
          <p14:tracePt t="50162" x="4673600" y="3733800"/>
          <p14:tracePt t="50179" x="4597400" y="3714750"/>
          <p14:tracePt t="50196" x="4552950" y="3714750"/>
          <p14:tracePt t="50213" x="4533900" y="3714750"/>
          <p14:tracePt t="50229" x="4521200" y="3714750"/>
          <p14:tracePt t="50246" x="4508500" y="3714750"/>
          <p14:tracePt t="50263" x="4502150" y="3714750"/>
          <p14:tracePt t="50279" x="4489450" y="3721100"/>
          <p14:tracePt t="50280" x="4483100" y="3727450"/>
          <p14:tracePt t="50296" x="4476750" y="3740150"/>
          <p14:tracePt t="50312" x="4470400" y="3752850"/>
          <p14:tracePt t="50329" x="4464050" y="3771900"/>
          <p14:tracePt t="50346" x="4464050" y="3790950"/>
          <p14:tracePt t="50362" x="4470400" y="3816350"/>
          <p14:tracePt t="50379" x="4489450" y="3835400"/>
          <p14:tracePt t="50396" x="4527550" y="3854450"/>
          <p14:tracePt t="50412" x="4584700" y="3873500"/>
          <p14:tracePt t="50430" x="4667250" y="3886200"/>
          <p14:tracePt t="50446" x="4756150" y="3905250"/>
          <p14:tracePt t="50463" x="4806950" y="3905250"/>
          <p14:tracePt t="50479" x="4851400" y="3905250"/>
          <p14:tracePt t="50481" x="4864100" y="3905250"/>
          <p14:tracePt t="50496" x="4889500" y="3892550"/>
          <p14:tracePt t="50512" x="4895850" y="3879850"/>
          <p14:tracePt t="50529" x="4895850" y="3860800"/>
          <p14:tracePt t="50546" x="4895850" y="3841750"/>
          <p14:tracePt t="50562" x="4895850" y="3816350"/>
          <p14:tracePt t="50579" x="4876800" y="3790950"/>
          <p14:tracePt t="50596" x="4832350" y="3765550"/>
          <p14:tracePt t="50612" x="4775200" y="3752850"/>
          <p14:tracePt t="50629" x="4724400" y="3752850"/>
          <p14:tracePt t="50645" x="4660900" y="3759200"/>
          <p14:tracePt t="50662" x="4610100" y="3778250"/>
          <p14:tracePt t="50679" x="4565650" y="3810000"/>
          <p14:tracePt t="50681" x="4546600" y="3816350"/>
          <p14:tracePt t="50696" x="4533900" y="3829050"/>
          <p14:tracePt t="50698" x="4533900" y="3835400"/>
          <p14:tracePt t="50713" x="4527550" y="3841750"/>
          <p14:tracePt t="50769" x="4527550" y="3848100"/>
          <p14:tracePt t="50778" x="4527550" y="3854450"/>
          <p14:tracePt t="50801" x="4540250" y="3854450"/>
          <p14:tracePt t="50818" x="4546600" y="3854450"/>
          <p14:tracePt t="50833" x="4552950" y="3854450"/>
          <p14:tracePt t="51177" x="0" y="0"/>
        </p14:tracePtLst>
        <p14:tracePtLst>
          <p14:tracePt t="53185" x="3867150" y="2857500"/>
          <p14:tracePt t="53258" x="3867150" y="2870200"/>
          <p14:tracePt t="53265" x="3873500" y="2882900"/>
          <p14:tracePt t="53278" x="3886200" y="2901950"/>
          <p14:tracePt t="53295" x="3911600" y="2927350"/>
          <p14:tracePt t="53311" x="3956050" y="2959100"/>
          <p14:tracePt t="53314" x="3981450" y="2971800"/>
          <p14:tracePt t="53328" x="4051300" y="2984500"/>
          <p14:tracePt t="53345" x="4114800" y="2984500"/>
          <p14:tracePt t="53361" x="4159250" y="2984500"/>
          <p14:tracePt t="53378" x="4191000" y="2984500"/>
          <p14:tracePt t="53395" x="4203700" y="2978150"/>
          <p14:tracePt t="53411" x="4216400" y="2965450"/>
          <p14:tracePt t="53428" x="4222750" y="2952750"/>
          <p14:tracePt t="53445" x="4229100" y="2933700"/>
          <p14:tracePt t="53462" x="4229100" y="2927350"/>
          <p14:tracePt t="53478" x="4229100" y="2914650"/>
          <p14:tracePt t="53481" x="4229100" y="2901950"/>
          <p14:tracePt t="53545" x="4229100" y="2895600"/>
          <p14:tracePt t="53561" x="4216400" y="2895600"/>
          <p14:tracePt t="53570" x="4216400" y="2901950"/>
          <p14:tracePt t="53578" x="4210050" y="2914650"/>
          <p14:tracePt t="53594" x="4210050" y="2921000"/>
          <p14:tracePt t="53611" x="4210050" y="2927350"/>
          <p14:tracePt t="53817" x="0" y="0"/>
        </p14:tracePtLst>
        <p14:tracePtLst>
          <p14:tracePt t="54417" x="3873500" y="2870200"/>
          <p14:tracePt t="54425" x="3867150" y="2870200"/>
          <p14:tracePt t="54465" x="3867150" y="2876550"/>
          <p14:tracePt t="54473" x="3867150" y="2882900"/>
          <p14:tracePt t="54489" x="3867150" y="2889250"/>
          <p14:tracePt t="54497" x="3867150" y="2895600"/>
          <p14:tracePt t="54511" x="3867150" y="2901950"/>
          <p14:tracePt t="54528" x="3867150" y="2940050"/>
          <p14:tracePt t="54544" x="3892550" y="2965450"/>
          <p14:tracePt t="54561" x="3924300" y="2978150"/>
          <p14:tracePt t="54578" x="3962400" y="2990850"/>
          <p14:tracePt t="54595" x="3994150" y="2997200"/>
          <p14:tracePt t="54611" x="4038600" y="2997200"/>
          <p14:tracePt t="54628" x="4057650" y="2997200"/>
          <p14:tracePt t="54644" x="4076700" y="2990850"/>
          <p14:tracePt t="54661" x="4089400" y="2978150"/>
          <p14:tracePt t="54678" x="4095750" y="2965450"/>
          <p14:tracePt t="54695" x="4095750" y="2959100"/>
          <p14:tracePt t="54711" x="4095750" y="2933700"/>
          <p14:tracePt t="54713" x="4095750" y="2927350"/>
          <p14:tracePt t="54728" x="4095750" y="2914650"/>
          <p14:tracePt t="54744" x="4095750" y="2901950"/>
          <p14:tracePt t="54761" x="4095750" y="2889250"/>
          <p14:tracePt t="55057" x="0" y="0"/>
        </p14:tracePtLst>
        <p14:tracePtLst>
          <p14:tracePt t="57137" x="4305300" y="3797300"/>
          <p14:tracePt t="57146" x="4292600" y="3797300"/>
          <p14:tracePt t="57171" x="4292600" y="3803650"/>
          <p14:tracePt t="57178" x="4292600" y="3810000"/>
          <p14:tracePt t="57193" x="4292600" y="3829050"/>
          <p14:tracePt t="57210" x="4298950" y="3860800"/>
          <p14:tracePt t="57227" x="4305300" y="3867150"/>
          <p14:tracePt t="57244" x="4337050" y="3879850"/>
          <p14:tracePt t="57261" x="4368800" y="3886200"/>
          <p14:tracePt t="57277" x="4413250" y="3886200"/>
          <p14:tracePt t="57280" x="4438650" y="3886200"/>
          <p14:tracePt t="57293" x="4483100" y="3879850"/>
          <p14:tracePt t="57310" x="4527550" y="3854450"/>
          <p14:tracePt t="57313" x="4546600" y="3835400"/>
          <p14:tracePt t="57327" x="4565650" y="3816350"/>
          <p14:tracePt t="57343" x="4572000" y="3797300"/>
          <p14:tracePt t="57346" x="4578350" y="3784600"/>
          <p14:tracePt t="57360" x="4578350" y="3771900"/>
          <p14:tracePt t="57377" x="4578350" y="3759200"/>
          <p14:tracePt t="57497" x="0" y="0"/>
        </p14:tracePtLst>
        <p14:tracePtLst>
          <p14:tracePt t="57914" x="4832350" y="3803650"/>
          <p14:tracePt t="58090" x="0" y="0"/>
        </p14:tracePtLst>
        <p14:tracePtLst>
          <p14:tracePt t="62625" x="3371850" y="4146550"/>
          <p14:tracePt t="62706" x="3378200" y="4146550"/>
          <p14:tracePt t="62719" x="3397250" y="4146550"/>
          <p14:tracePt t="62733" x="3441700" y="4146550"/>
          <p14:tracePt t="62745" x="3524250" y="4146550"/>
          <p14:tracePt t="62759" x="3587750" y="4146550"/>
          <p14:tracePt t="62776" x="3746500" y="4146550"/>
          <p14:tracePt t="62792" x="3968750" y="4165600"/>
          <p14:tracePt t="62808" x="4470400" y="4184650"/>
          <p14:tracePt t="62826" x="4927600" y="4197350"/>
          <p14:tracePt t="62841" x="5403850" y="4197350"/>
          <p14:tracePt t="62858" x="5816600" y="4197350"/>
          <p14:tracePt t="62875" x="6140450" y="4197350"/>
          <p14:tracePt t="62891" x="6350000" y="4197350"/>
          <p14:tracePt t="62908" x="6496050" y="4197350"/>
          <p14:tracePt t="62925" x="6597650" y="4197350"/>
          <p14:tracePt t="62941" x="6654800" y="4197350"/>
          <p14:tracePt t="62958" x="6705600" y="4197350"/>
          <p14:tracePt t="62961" x="6731000" y="4197350"/>
          <p14:tracePt t="62975" x="6756400" y="4197350"/>
          <p14:tracePt t="62992" x="6800850" y="4197350"/>
          <p14:tracePt t="63009" x="6845300" y="4197350"/>
          <p14:tracePt t="63025" x="6870700" y="4197350"/>
          <p14:tracePt t="63042" x="6902450" y="4197350"/>
          <p14:tracePt t="63059" x="6927850" y="4197350"/>
          <p14:tracePt t="63076" x="6953250" y="4197350"/>
          <p14:tracePt t="63091" x="6985000" y="4197350"/>
          <p14:tracePt t="63108" x="7004050" y="4197350"/>
          <p14:tracePt t="63125" x="7010400" y="4197350"/>
          <p14:tracePt t="63464" x="0" y="0"/>
        </p14:tracePtLst>
        <p14:tracePtLst>
          <p14:tracePt t="64076" x="5454650" y="3994150"/>
          <p14:tracePt t="64091" x="5448300" y="3994150"/>
          <p14:tracePt t="64108" x="5448300" y="4006850"/>
          <p14:tracePt t="64121" x="5448300" y="4032250"/>
          <p14:tracePt t="64131" x="5448300" y="4044950"/>
          <p14:tracePt t="64141" x="5448300" y="4064000"/>
          <p14:tracePt t="64158" x="5448300" y="4095750"/>
          <p14:tracePt t="64174" x="5461000" y="4133850"/>
          <p14:tracePt t="64180" x="5467350" y="4140200"/>
          <p14:tracePt t="64191" x="5480050" y="4152900"/>
          <p14:tracePt t="64208" x="5537200" y="4197350"/>
          <p14:tracePt t="64224" x="5594350" y="4210050"/>
          <p14:tracePt t="64242" x="5670550" y="4216400"/>
          <p14:tracePt t="64258" x="5778500" y="4216400"/>
          <p14:tracePt t="64275" x="5873750" y="4216400"/>
          <p14:tracePt t="64292" x="5962650" y="4210050"/>
          <p14:tracePt t="64308" x="6007100" y="4191000"/>
          <p14:tracePt t="64325" x="6032500" y="4165600"/>
          <p14:tracePt t="64341" x="6032500" y="4146550"/>
          <p14:tracePt t="64358" x="6038850" y="4114800"/>
          <p14:tracePt t="64361" x="6038850" y="4095750"/>
          <p14:tracePt t="64374" x="6038850" y="4076700"/>
          <p14:tracePt t="64391" x="6038850" y="4057650"/>
          <p14:tracePt t="64408" x="6032500" y="4013200"/>
          <p14:tracePt t="64424" x="6019800" y="4000500"/>
          <p14:tracePt t="64441" x="6013450" y="3987800"/>
          <p14:tracePt t="64458" x="6007100" y="3981450"/>
          <p14:tracePt t="64641" x="0" y="0"/>
        </p14:tracePtLst>
        <p14:tracePtLst>
          <p14:tracePt t="65507" x="7086600" y="3892550"/>
          <p14:tracePt t="65518" x="7086600" y="3905250"/>
          <p14:tracePt t="65530" x="7086600" y="3917950"/>
          <p14:tracePt t="65532" x="7086600" y="3943350"/>
          <p14:tracePt t="65541" x="7086600" y="3968750"/>
          <p14:tracePt t="65558" x="7086600" y="4025900"/>
          <p14:tracePt t="65574" x="7099300" y="4076700"/>
          <p14:tracePt t="65591" x="7137400" y="4121150"/>
          <p14:tracePt t="65594" x="7162800" y="4133850"/>
          <p14:tracePt t="65607" x="7181850" y="4140200"/>
          <p14:tracePt t="65624" x="7232650" y="4152900"/>
          <p14:tracePt t="65640" x="7264400" y="4152900"/>
          <p14:tracePt t="65657" x="7308850" y="4146550"/>
          <p14:tracePt t="65674" x="7340600" y="4121150"/>
          <p14:tracePt t="65690" x="7378700" y="4083050"/>
          <p14:tracePt t="65707" x="7410450" y="4038600"/>
          <p14:tracePt t="65724" x="7423150" y="4006850"/>
          <p14:tracePt t="65740" x="7429500" y="3981450"/>
          <p14:tracePt t="65758" x="7429500" y="3962400"/>
          <p14:tracePt t="65774" x="7429500" y="3949700"/>
          <p14:tracePt t="65993" x="0" y="0"/>
        </p14:tracePtLst>
        <p14:tracePtLst>
          <p14:tracePt t="68554" x="3263900" y="4165600"/>
          <p14:tracePt t="68660" x="3282950" y="4165600"/>
          <p14:tracePt t="68666" x="3314700" y="4165600"/>
          <p14:tracePt t="68673" x="3359150" y="4165600"/>
          <p14:tracePt t="68690" x="3486150" y="4165600"/>
          <p14:tracePt t="68706" x="3676650" y="4178300"/>
          <p14:tracePt t="68723" x="3898900" y="4203700"/>
          <p14:tracePt t="68740" x="4184650" y="4248150"/>
          <p14:tracePt t="68756" x="4464050" y="4273550"/>
          <p14:tracePt t="68773" x="4679950" y="4273550"/>
          <p14:tracePt t="68790" x="4927600" y="4273550"/>
          <p14:tracePt t="68793" x="5054600" y="4273550"/>
          <p14:tracePt t="68806" x="5187950" y="4273550"/>
          <p14:tracePt t="68823" x="5467350" y="4273550"/>
          <p14:tracePt t="68824" x="5619750" y="4273550"/>
          <p14:tracePt t="68840" x="5772150" y="4273550"/>
          <p14:tracePt t="68857" x="6229350" y="4273550"/>
          <p14:tracePt t="68873" x="6477000" y="4273550"/>
          <p14:tracePt t="68889" x="6673850" y="4273550"/>
          <p14:tracePt t="68906" x="6845300" y="4273550"/>
          <p14:tracePt t="68923" x="6972300" y="4273550"/>
          <p14:tracePt t="68939" x="7080250" y="4273550"/>
          <p14:tracePt t="68956" x="7188200" y="4273550"/>
          <p14:tracePt t="68973" x="7302500" y="4273550"/>
          <p14:tracePt t="68989" x="7429500" y="4273550"/>
          <p14:tracePt t="69006" x="7556500" y="4273550"/>
          <p14:tracePt t="69023" x="7708900" y="4273550"/>
          <p14:tracePt t="69026" x="7778750" y="4273550"/>
          <p14:tracePt t="69040" x="7854950" y="4273550"/>
          <p14:tracePt t="69057" x="8064500" y="4273550"/>
          <p14:tracePt t="69073" x="8172450" y="4273550"/>
          <p14:tracePt t="69090" x="8280400" y="4273550"/>
          <p14:tracePt t="69106" x="8375650" y="4273550"/>
          <p14:tracePt t="69123" x="8483600" y="4273550"/>
          <p14:tracePt t="69139" x="8610600" y="4273550"/>
          <p14:tracePt t="69156" x="8750300" y="4273550"/>
          <p14:tracePt t="69173" x="8877300" y="4273550"/>
          <p14:tracePt t="69189" x="8978900" y="4273550"/>
          <p14:tracePt t="69206" x="9067800" y="4273550"/>
          <p14:tracePt t="69223" x="9124950" y="4273550"/>
          <p14:tracePt t="69239" x="9182100" y="4273550"/>
          <p14:tracePt t="69241" x="9213850" y="4273550"/>
          <p14:tracePt t="69256" x="9277350" y="4273550"/>
          <p14:tracePt t="69273" x="9321800" y="4273550"/>
          <p14:tracePt t="69290" x="9366250" y="4273550"/>
          <p14:tracePt t="69306" x="9378950" y="4273550"/>
          <p14:tracePt t="69323" x="9385300" y="4273550"/>
          <p14:tracePt t="69553" x="0" y="0"/>
        </p14:tracePtLst>
        <p14:tracePtLst>
          <p14:tracePt t="70283" x="8597900" y="3867150"/>
          <p14:tracePt t="70293" x="8591550" y="3873500"/>
          <p14:tracePt t="70307" x="8591550" y="3879850"/>
          <p14:tracePt t="70323" x="8578850" y="3905250"/>
          <p14:tracePt t="70340" x="8572500" y="3924300"/>
          <p14:tracePt t="70356" x="8572500" y="3949700"/>
          <p14:tracePt t="70373" x="8572500" y="3994150"/>
          <p14:tracePt t="70389" x="8572500" y="4032250"/>
          <p14:tracePt t="70406" x="8585200" y="4083050"/>
          <p14:tracePt t="70422" x="8610600" y="4121150"/>
          <p14:tracePt t="70439" x="8642350" y="4146550"/>
          <p14:tracePt t="70456" x="8693150" y="4171950"/>
          <p14:tracePt t="70457" x="8718550" y="4178300"/>
          <p14:tracePt t="70472" x="8782050" y="4191000"/>
          <p14:tracePt t="70489" x="8845550" y="4203700"/>
          <p14:tracePt t="70505" x="8902700" y="4203700"/>
          <p14:tracePt t="70523" x="8959850" y="4203700"/>
          <p14:tracePt t="70539" x="9010650" y="4203700"/>
          <p14:tracePt t="70556" x="9042400" y="4191000"/>
          <p14:tracePt t="70572" x="9067800" y="4159250"/>
          <p14:tracePt t="70589" x="9086850" y="4121150"/>
          <p14:tracePt t="70606" x="9099550" y="4070350"/>
          <p14:tracePt t="70609" x="9105900" y="4044950"/>
          <p14:tracePt t="70622" x="9105900" y="4032250"/>
          <p14:tracePt t="70639" x="9105900" y="3994150"/>
          <p14:tracePt t="70640" x="9105900" y="3981450"/>
          <p14:tracePt t="70655" x="9105900" y="3962400"/>
          <p14:tracePt t="70672" x="9099550" y="3917950"/>
          <p14:tracePt t="70689" x="9086850" y="3892550"/>
          <p14:tracePt t="70705" x="9080500" y="3886200"/>
          <p14:tracePt t="70722" x="9067800" y="3879850"/>
          <p14:tracePt t="70739" x="9061450" y="3873500"/>
          <p14:tracePt t="70755" x="9048750" y="3867150"/>
          <p14:tracePt t="70773" x="9042400" y="3867150"/>
          <p14:tracePt t="70789" x="9036050" y="3860800"/>
          <p14:tracePt t="70806" x="9023350" y="3860800"/>
          <p14:tracePt t="70823" x="9017000" y="3860800"/>
          <p14:tracePt t="70839" x="9004300" y="3860800"/>
          <p14:tracePt t="70841" x="8991600" y="3860800"/>
          <p14:tracePt t="70855" x="8978900" y="3860800"/>
          <p14:tracePt t="70858" x="8972550" y="3860800"/>
          <p14:tracePt t="70872" x="8928100" y="3860800"/>
          <p14:tracePt t="70889" x="8883650" y="3873500"/>
          <p14:tracePt t="70905" x="8839200" y="3886200"/>
          <p14:tracePt t="70922" x="8788400" y="3911600"/>
          <p14:tracePt t="70939" x="8750300" y="3937000"/>
          <p14:tracePt t="70955" x="8724900" y="3956050"/>
          <p14:tracePt t="70972" x="8699500" y="3975100"/>
          <p14:tracePt t="70989" x="8686800" y="3994150"/>
          <p14:tracePt t="71005" x="8680450" y="4019550"/>
          <p14:tracePt t="71022" x="8667750" y="4038600"/>
          <p14:tracePt t="71027" x="8661400" y="4057650"/>
          <p14:tracePt t="71039" x="8661400" y="4064000"/>
          <p14:tracePt t="71056" x="8661400" y="4095750"/>
          <p14:tracePt t="71058" x="8661400" y="4108450"/>
          <p14:tracePt t="71073" x="8661400" y="4140200"/>
          <p14:tracePt t="71089" x="8667750" y="4171950"/>
          <p14:tracePt t="71106" x="8686800" y="4197350"/>
          <p14:tracePt t="71122" x="8705850" y="4203700"/>
          <p14:tracePt t="71139" x="8724900" y="4216400"/>
          <p14:tracePt t="71155" x="8750300" y="4229100"/>
          <p14:tracePt t="71172" x="8769350" y="4235450"/>
          <p14:tracePt t="71189" x="8788400" y="4235450"/>
          <p14:tracePt t="71205" x="8794750" y="4235450"/>
          <p14:tracePt t="71451" x="0" y="0"/>
        </p14:tracePtLst>
        <p14:tracePtLst>
          <p14:tracePt t="72591" x="6826250" y="3886200"/>
          <p14:tracePt t="72606" x="6813550" y="3892550"/>
          <p14:tracePt t="72622" x="6807200" y="3911600"/>
          <p14:tracePt t="72638" x="6800850" y="3930650"/>
          <p14:tracePt t="72641" x="6800850" y="3937000"/>
          <p14:tracePt t="72655" x="6794500" y="3949700"/>
          <p14:tracePt t="72671" x="6794500" y="3975100"/>
          <p14:tracePt t="72673" x="6794500" y="3981450"/>
          <p14:tracePt t="72688" x="6794500" y="4006850"/>
          <p14:tracePt t="72705" x="6794500" y="4044950"/>
          <p14:tracePt t="72721" x="6794500" y="4064000"/>
          <p14:tracePt t="72738" x="6800850" y="4089400"/>
          <p14:tracePt t="72755" x="6807200" y="4114800"/>
          <p14:tracePt t="72772" x="6832600" y="4133850"/>
          <p14:tracePt t="72788" x="6870700" y="4146550"/>
          <p14:tracePt t="72805" x="6946900" y="4171950"/>
          <p14:tracePt t="72822" x="7023100" y="4191000"/>
          <p14:tracePt t="72824" x="7067550" y="4197350"/>
          <p14:tracePt t="72838" x="7092950" y="4197350"/>
          <p14:tracePt t="72855" x="7150100" y="4197350"/>
          <p14:tracePt t="72858" x="7162800" y="4197350"/>
          <p14:tracePt t="72871" x="7181850" y="4197350"/>
          <p14:tracePt t="72889" x="7219950" y="4191000"/>
          <p14:tracePt t="72905" x="7245350" y="4165600"/>
          <p14:tracePt t="72921" x="7258050" y="4140200"/>
          <p14:tracePt t="72938" x="7277100" y="4108450"/>
          <p14:tracePt t="72955" x="7289800" y="4083050"/>
          <p14:tracePt t="72971" x="7302500" y="4044950"/>
          <p14:tracePt t="72988" x="7302500" y="4025900"/>
          <p14:tracePt t="73005" x="7302500" y="4006850"/>
          <p14:tracePt t="73021" x="7302500" y="3981450"/>
          <p14:tracePt t="73038" x="7302500" y="3949700"/>
          <p14:tracePt t="73041" x="7296150" y="3943350"/>
          <p14:tracePt t="73055" x="7289800" y="3930650"/>
          <p14:tracePt t="73059" x="7283450" y="3924300"/>
          <p14:tracePt t="73072" x="7283450" y="3917950"/>
          <p14:tracePt t="73089" x="7258050" y="3898900"/>
          <p14:tracePt t="73105" x="7232650" y="3886200"/>
          <p14:tracePt t="73122" x="7207250" y="3886200"/>
          <p14:tracePt t="73138" x="7175500" y="3886200"/>
          <p14:tracePt t="73155" x="7124700" y="3886200"/>
          <p14:tracePt t="73172" x="7086600" y="3886200"/>
          <p14:tracePt t="73188" x="7048500" y="3886200"/>
          <p14:tracePt t="73205" x="7016750" y="3898900"/>
          <p14:tracePt t="73221" x="6991350" y="3911600"/>
          <p14:tracePt t="73238" x="6972300" y="3924300"/>
          <p14:tracePt t="73255" x="6959600" y="3930650"/>
          <p14:tracePt t="73271" x="6953250" y="3949700"/>
          <p14:tracePt t="73273" x="6946900" y="3968750"/>
          <p14:tracePt t="73288" x="6934200" y="4000500"/>
          <p14:tracePt t="73305" x="6927850" y="4025900"/>
          <p14:tracePt t="73322" x="6927850" y="4057650"/>
          <p14:tracePt t="73338" x="6927850" y="4102100"/>
          <p14:tracePt t="73355" x="6946900" y="4127500"/>
          <p14:tracePt t="73372" x="6985000" y="4165600"/>
          <p14:tracePt t="73388" x="7048500" y="4203700"/>
          <p14:tracePt t="73405" x="7137400" y="4222750"/>
          <p14:tracePt t="73421" x="7239000" y="4248150"/>
          <p14:tracePt t="73438" x="7289800" y="4248150"/>
          <p14:tracePt t="73454" x="7340600" y="4248150"/>
          <p14:tracePt t="73471" x="7359650" y="4235450"/>
          <p14:tracePt t="73473" x="7372350" y="4222750"/>
          <p14:tracePt t="73488" x="7385050" y="4203700"/>
          <p14:tracePt t="73505" x="7391400" y="4191000"/>
          <p14:tracePt t="73521" x="7391400" y="4165600"/>
          <p14:tracePt t="73538" x="7391400" y="4140200"/>
          <p14:tracePt t="73555" x="7391400" y="4114800"/>
          <p14:tracePt t="73572" x="7378700" y="4089400"/>
          <p14:tracePt t="73588" x="7366000" y="4076700"/>
          <p14:tracePt t="73605" x="7359650" y="4070350"/>
          <p14:tracePt t="73622" x="7353300" y="4064000"/>
          <p14:tracePt t="73729" x="0" y="0"/>
        </p14:tracePtLst>
        <p14:tracePtLst>
          <p14:tracePt t="74337" x="4470400" y="3962400"/>
          <p14:tracePt t="74353" x="4457700" y="3968750"/>
          <p14:tracePt t="74360" x="4457700" y="3975100"/>
          <p14:tracePt t="74376" x="4451350" y="3994150"/>
          <p14:tracePt t="74387" x="4451350" y="4000500"/>
          <p14:tracePt t="74404" x="4445000" y="4038600"/>
          <p14:tracePt t="74421" x="4445000" y="4076700"/>
          <p14:tracePt t="74437" x="4457700" y="4102100"/>
          <p14:tracePt t="74454" x="4470400" y="4114800"/>
          <p14:tracePt t="74471" x="4489450" y="4121150"/>
          <p14:tracePt t="74487" x="4508500" y="4121150"/>
          <p14:tracePt t="74488" x="4514850" y="4121150"/>
          <p14:tracePt t="74504" x="4559300" y="4121150"/>
          <p14:tracePt t="74521" x="4603750" y="4095750"/>
          <p14:tracePt t="74537" x="4635500" y="4070350"/>
          <p14:tracePt t="74554" x="4654550" y="4032250"/>
          <p14:tracePt t="74571" x="4660900" y="4013200"/>
          <p14:tracePt t="74587" x="4660900" y="3987800"/>
          <p14:tracePt t="74604" x="4654550" y="3968750"/>
          <p14:tracePt t="74621" x="4622800" y="3956050"/>
          <p14:tracePt t="74637" x="4572000" y="3949700"/>
          <p14:tracePt t="74654" x="4508500" y="3949700"/>
          <p14:tracePt t="74671" x="4464050" y="3949700"/>
          <p14:tracePt t="74687" x="4419600" y="3956050"/>
          <p14:tracePt t="74688" x="4413250" y="3962400"/>
          <p14:tracePt t="74704" x="4400550" y="3968750"/>
          <p14:tracePt t="74721" x="4394200" y="3981450"/>
          <p14:tracePt t="74778" x="4394200" y="3987800"/>
          <p14:tracePt t="74794" x="4394200" y="3994150"/>
          <p14:tracePt t="74800" x="4400550" y="4000500"/>
          <p14:tracePt t="74809" x="4406900" y="4006850"/>
          <p14:tracePt t="74825" x="4419600" y="4006850"/>
          <p14:tracePt t="74841" x="4432300" y="4013200"/>
          <p14:tracePt t="75185" x="0" y="0"/>
        </p14:tracePtLst>
        <p14:tracePtLst>
          <p14:tracePt t="77003" x="4743450" y="4343400"/>
          <p14:tracePt t="77011" x="4743450" y="4349750"/>
          <p14:tracePt t="77020" x="4737100" y="4368800"/>
          <p14:tracePt t="77037" x="4724400" y="4406900"/>
          <p14:tracePt t="77054" x="4718050" y="4445000"/>
          <p14:tracePt t="77057" x="4718050" y="4470400"/>
          <p14:tracePt t="77071" x="4718050" y="4502150"/>
          <p14:tracePt t="77087" x="4718050" y="4559300"/>
          <p14:tracePt t="77105" x="4743450" y="4635500"/>
          <p14:tracePt t="77121" x="4762500" y="4654550"/>
          <p14:tracePt t="77137" x="4775200" y="4667250"/>
          <p14:tracePt t="77153" x="4787900" y="4673600"/>
          <p14:tracePt t="77170" x="4806950" y="4673600"/>
          <p14:tracePt t="77187" x="4851400" y="4667250"/>
          <p14:tracePt t="77203" x="4889500" y="4635500"/>
          <p14:tracePt t="77220" x="4914900" y="4591050"/>
          <p14:tracePt t="77237" x="4933950" y="4540250"/>
          <p14:tracePt t="77253" x="4940300" y="4502150"/>
          <p14:tracePt t="77270" x="4940300" y="4451350"/>
          <p14:tracePt t="77286" x="4940300" y="4432300"/>
          <p14:tracePt t="77304" x="4940300" y="4413250"/>
          <p14:tracePt t="77320" x="4940300" y="4406900"/>
          <p14:tracePt t="77425" x="0" y="0"/>
        </p14:tracePtLst>
        <p14:tracePtLst>
          <p14:tracePt t="77819" x="5480050" y="4292600"/>
          <p14:tracePt t="77831" x="5473700" y="4305300"/>
          <p14:tracePt t="77843" x="5461000" y="4349750"/>
          <p14:tracePt t="77854" x="5461000" y="4368800"/>
          <p14:tracePt t="77859" x="5461000" y="4400550"/>
          <p14:tracePt t="77870" x="5461000" y="4425950"/>
          <p14:tracePt t="77887" x="5461000" y="4483100"/>
          <p14:tracePt t="77903" x="5486400" y="4533900"/>
          <p14:tracePt t="77905" x="5518150" y="4552950"/>
          <p14:tracePt t="77920" x="5543550" y="4578350"/>
          <p14:tracePt t="77936" x="5683250" y="4629150"/>
          <p14:tracePt t="77953" x="5778500" y="4635500"/>
          <p14:tracePt t="77970" x="5854700" y="4635500"/>
          <p14:tracePt t="77986" x="5886450" y="4616450"/>
          <p14:tracePt t="78003" x="5899150" y="4591050"/>
          <p14:tracePt t="78020" x="5905500" y="4572000"/>
          <p14:tracePt t="78036" x="5905500" y="4552950"/>
          <p14:tracePt t="78053" x="5905500" y="4540250"/>
          <p14:tracePt t="78070" x="5905500" y="4533900"/>
          <p14:tracePt t="78137" x="0" y="0"/>
        </p14:tracePtLst>
        <p14:tracePtLst>
          <p14:tracePt t="78465" x="6477000" y="4286250"/>
          <p14:tracePt t="78474" x="6470650" y="4286250"/>
          <p14:tracePt t="78486" x="6464300" y="4298950"/>
          <p14:tracePt t="78503" x="6451600" y="4337050"/>
          <p14:tracePt t="78519" x="6426200" y="4425950"/>
          <p14:tracePt t="78536" x="6413500" y="4578350"/>
          <p14:tracePt t="78553" x="6419850" y="4660900"/>
          <p14:tracePt t="78570" x="6451600" y="4699000"/>
          <p14:tracePt t="78586" x="6489700" y="4711700"/>
          <p14:tracePt t="78603" x="6553200" y="4711700"/>
          <p14:tracePt t="78620" x="6686550" y="4711700"/>
          <p14:tracePt t="78636" x="6838950" y="4679950"/>
          <p14:tracePt t="78653" x="6946900" y="4635500"/>
          <p14:tracePt t="78669" x="7004050" y="4610100"/>
          <p14:tracePt t="78687" x="7016750" y="4584700"/>
          <p14:tracePt t="78703" x="7016750" y="4565650"/>
          <p14:tracePt t="78705" x="7016750" y="4552950"/>
          <p14:tracePt t="78719" x="7016750" y="4533900"/>
          <p14:tracePt t="78736" x="7010400" y="4527550"/>
          <p14:tracePt t="78753" x="7004050" y="4514850"/>
          <p14:tracePt t="78811" x="6997700" y="4508500"/>
          <p14:tracePt t="78873" x="6991350" y="4502150"/>
          <p14:tracePt t="78880" x="0" y="0"/>
        </p14:tracePtLst>
        <p14:tracePtLst>
          <p14:tracePt t="80428" x="3397250" y="4552950"/>
          <p14:tracePt t="80509" x="3397250" y="4559300"/>
          <p14:tracePt t="80528" x="3422650" y="4572000"/>
          <p14:tracePt t="80532" x="3448050" y="4578350"/>
          <p14:tracePt t="80544" x="3492500" y="4584700"/>
          <p14:tracePt t="80557" x="3613150" y="4597400"/>
          <p14:tracePt t="80570" x="3759200" y="4610100"/>
          <p14:tracePt t="80586" x="3917950" y="4610100"/>
          <p14:tracePt t="80603" x="4013200" y="4610100"/>
          <p14:tracePt t="80619" x="4064000" y="4610100"/>
          <p14:tracePt t="80635" x="4102100" y="4603750"/>
          <p14:tracePt t="80653" x="4114800" y="4591050"/>
          <p14:tracePt t="80669" x="4127500" y="4578350"/>
          <p14:tracePt t="80685" x="4146550" y="4552950"/>
          <p14:tracePt t="80702" x="4159250" y="4533900"/>
          <p14:tracePt t="80719" x="4165600" y="4502150"/>
          <p14:tracePt t="80735" x="4165600" y="4470400"/>
          <p14:tracePt t="80736" x="4165600" y="4445000"/>
          <p14:tracePt t="80752" x="4133850" y="4413250"/>
          <p14:tracePt t="80769" x="4095750" y="4375150"/>
          <p14:tracePt t="80785" x="4032250" y="4337050"/>
          <p14:tracePt t="80802" x="3962400" y="4324350"/>
          <p14:tracePt t="80819" x="3911600" y="4318000"/>
          <p14:tracePt t="80835" x="3867150" y="4318000"/>
          <p14:tracePt t="80852" x="3816350" y="4318000"/>
          <p14:tracePt t="80856" x="3803650" y="4318000"/>
          <p14:tracePt t="80869" x="3778250" y="4318000"/>
          <p14:tracePt t="80886" x="3740150" y="4324350"/>
          <p14:tracePt t="80902" x="3721100" y="4337050"/>
          <p14:tracePt t="80904" x="3708400" y="4337050"/>
          <p14:tracePt t="80918" x="3702050" y="4343400"/>
          <p14:tracePt t="80935" x="3695700" y="4356100"/>
          <p14:tracePt t="80952" x="3689350" y="4387850"/>
          <p14:tracePt t="80968" x="3689350" y="4413250"/>
          <p14:tracePt t="80985" x="3702050" y="4457700"/>
          <p14:tracePt t="81002" x="3727450" y="4483100"/>
          <p14:tracePt t="81018" x="3752850" y="4495800"/>
          <p14:tracePt t="81035" x="3765550" y="4502150"/>
          <p14:tracePt t="81065" x="3771900" y="4502150"/>
          <p14:tracePt t="81233" x="0" y="0"/>
        </p14:tracePtLst>
        <p14:tracePtLst>
          <p14:tracePt t="83834" x="2311400" y="3752850"/>
          <p14:tracePt t="83906" x="2305050" y="3752850"/>
          <p14:tracePt t="83918" x="2286000" y="3752850"/>
          <p14:tracePt t="83935" x="2260600" y="3759200"/>
          <p14:tracePt t="83951" x="2209800" y="3784600"/>
          <p14:tracePt t="83953" x="2178050" y="3810000"/>
          <p14:tracePt t="83968" x="2127250" y="3841750"/>
          <p14:tracePt t="83984" x="2076450" y="3873500"/>
          <p14:tracePt t="84001" x="2025650" y="3911600"/>
          <p14:tracePt t="84018" x="2000250" y="3949700"/>
          <p14:tracePt t="84034" x="1962150" y="4000500"/>
          <p14:tracePt t="84051" x="1936750" y="4057650"/>
          <p14:tracePt t="84067" x="1924050" y="4102100"/>
          <p14:tracePt t="84084" x="1917700" y="4152900"/>
          <p14:tracePt t="84101" x="1905000" y="4203700"/>
          <p14:tracePt t="84118" x="1898650" y="4254500"/>
          <p14:tracePt t="84121" x="1898650" y="4267200"/>
          <p14:tracePt t="84135" x="1892300" y="4298950"/>
          <p14:tracePt t="84151" x="1892300" y="4343400"/>
          <p14:tracePt t="84168" x="1892300" y="4400550"/>
          <p14:tracePt t="84184" x="1911350" y="4483100"/>
          <p14:tracePt t="84201" x="1936750" y="4540250"/>
          <p14:tracePt t="84217" x="1968500" y="4597400"/>
          <p14:tracePt t="84234" x="2000250" y="4641850"/>
          <p14:tracePt t="84251" x="2032000" y="4673600"/>
          <p14:tracePt t="84267" x="2057400" y="4692650"/>
          <p14:tracePt t="84284" x="2089150" y="4718050"/>
          <p14:tracePt t="84301" x="2120900" y="4743450"/>
          <p14:tracePt t="84317" x="2184400" y="4762500"/>
          <p14:tracePt t="84334" x="2247900" y="4787900"/>
          <p14:tracePt t="84352" x="2324100" y="4819650"/>
          <p14:tracePt t="84354" x="2374900" y="4832350"/>
          <p14:tracePt t="84368" x="2463800" y="4864100"/>
          <p14:tracePt t="84385" x="2552700" y="4895850"/>
          <p14:tracePt t="84401" x="2654300" y="4908550"/>
          <p14:tracePt t="84419" x="2743200" y="4927600"/>
          <p14:tracePt t="84434" x="2800350" y="4927600"/>
          <p14:tracePt t="84451" x="2863850" y="4927600"/>
          <p14:tracePt t="84467" x="2940050" y="4921250"/>
          <p14:tracePt t="84484" x="3009900" y="4902200"/>
          <p14:tracePt t="84501" x="3067050" y="4876800"/>
          <p14:tracePt t="84517" x="3098800" y="4845050"/>
          <p14:tracePt t="84534" x="3124200" y="4800600"/>
          <p14:tracePt t="84551" x="3168650" y="4718050"/>
          <p14:tracePt t="84567" x="3194050" y="4629150"/>
          <p14:tracePt t="84569" x="3200400" y="4572000"/>
          <p14:tracePt t="84584" x="3206750" y="4489450"/>
          <p14:tracePt t="84601" x="3206750" y="4400550"/>
          <p14:tracePt t="84618" x="3200400" y="4311650"/>
          <p14:tracePt t="84635" x="3168650" y="4229100"/>
          <p14:tracePt t="84651" x="3136900" y="4159250"/>
          <p14:tracePt t="84668" x="3086100" y="4070350"/>
          <p14:tracePt t="84684" x="3022600" y="4006850"/>
          <p14:tracePt t="84701" x="2933700" y="3943350"/>
          <p14:tracePt t="84717" x="2838450" y="3892550"/>
          <p14:tracePt t="84734" x="2724150" y="3848100"/>
          <p14:tracePt t="84751" x="2616200" y="3803650"/>
          <p14:tracePt t="84767" x="2482850" y="3784600"/>
          <p14:tracePt t="84768" x="2419350" y="3765550"/>
          <p14:tracePt t="84784" x="2286000" y="3740150"/>
          <p14:tracePt t="84801" x="2190750" y="3727450"/>
          <p14:tracePt t="84817" x="2120900" y="3727450"/>
          <p14:tracePt t="84834" x="2063750" y="3727450"/>
          <p14:tracePt t="84851" x="2025650" y="3727450"/>
          <p14:tracePt t="84868" x="1981200" y="3733800"/>
          <p14:tracePt t="84884" x="1955800" y="3740150"/>
          <p14:tracePt t="84901" x="1936750" y="3752850"/>
          <p14:tracePt t="84918" x="1911350" y="3778250"/>
          <p14:tracePt t="84934" x="1898650" y="3810000"/>
          <p14:tracePt t="84951" x="1885950" y="3841750"/>
          <p14:tracePt t="84953" x="1885950" y="3848100"/>
          <p14:tracePt t="84967" x="1879600" y="3867150"/>
          <p14:tracePt t="84984" x="1873250" y="3905250"/>
          <p14:tracePt t="85001" x="1873250" y="3937000"/>
          <p14:tracePt t="85017" x="1873250" y="3987800"/>
          <p14:tracePt t="85034" x="1885950" y="4057650"/>
          <p14:tracePt t="85050" x="1911350" y="4140200"/>
          <p14:tracePt t="85067" x="1936750" y="4210050"/>
          <p14:tracePt t="85084" x="1974850" y="4273550"/>
          <p14:tracePt t="85101" x="2006600" y="4324350"/>
          <p14:tracePt t="85118" x="2044700" y="4362450"/>
          <p14:tracePt t="85134" x="2101850" y="4413250"/>
          <p14:tracePt t="85137" x="2133600" y="4432300"/>
          <p14:tracePt t="85151" x="2190750" y="4457700"/>
          <p14:tracePt t="85168" x="2400300" y="4533900"/>
          <p14:tracePt t="85184" x="2584450" y="4572000"/>
          <p14:tracePt t="85201" x="2787650" y="4616450"/>
          <p14:tracePt t="85217" x="2978150" y="4648200"/>
          <p14:tracePt t="85234" x="3117850" y="4654550"/>
          <p14:tracePt t="85251" x="3206750" y="4654550"/>
          <p14:tracePt t="85267" x="3263900" y="4654550"/>
          <p14:tracePt t="85284" x="3302000" y="4654550"/>
          <p14:tracePt t="85300" x="3333750" y="4641850"/>
          <p14:tracePt t="85317" x="3352800" y="4622800"/>
          <p14:tracePt t="85334" x="3384550" y="4603750"/>
          <p14:tracePt t="85337" x="3390900" y="4597400"/>
          <p14:tracePt t="85351" x="3397250" y="4584700"/>
          <p14:tracePt t="85354" x="3403600" y="4572000"/>
          <p14:tracePt t="85367" x="3409950" y="4572000"/>
          <p14:tracePt t="85384" x="3409950" y="4559300"/>
          <p14:tracePt t="85401" x="3416300" y="4559300"/>
          <p14:tracePt t="85425" x="3422650" y="4546600"/>
          <p14:tracePt t="85441" x="3429000" y="4540250"/>
          <p14:tracePt t="85467" x="3429000" y="4533900"/>
          <p14:tracePt t="85474" x="3435350" y="4521200"/>
          <p14:tracePt t="85489" x="3441700" y="4514850"/>
          <p14:tracePt t="85500" x="3448050" y="4508500"/>
          <p14:tracePt t="85517" x="3448050" y="4495800"/>
          <p14:tracePt t="85534" x="3454400" y="4483100"/>
          <p14:tracePt t="85550" x="3460750" y="4470400"/>
          <p14:tracePt t="85800" x="0" y="0"/>
        </p14:tracePtLst>
        <p14:tracePtLst>
          <p14:tracePt t="86555" x="2070100" y="3981450"/>
          <p14:tracePt t="86567" x="2070100" y="3994150"/>
          <p14:tracePt t="86584" x="2070100" y="4025900"/>
          <p14:tracePt t="86601" x="2070100" y="4083050"/>
          <p14:tracePt t="86617" x="2070100" y="4121150"/>
          <p14:tracePt t="86634" x="2076450" y="4152900"/>
          <p14:tracePt t="86650" x="2089150" y="4178300"/>
          <p14:tracePt t="86667" x="2101850" y="4197350"/>
          <p14:tracePt t="86684" x="2120900" y="4235450"/>
          <p14:tracePt t="86700" x="2165350" y="4279900"/>
          <p14:tracePt t="86717" x="2216150" y="4330700"/>
          <p14:tracePt t="86734" x="2305050" y="4375150"/>
          <p14:tracePt t="86750" x="2393950" y="4419600"/>
          <p14:tracePt t="86767" x="2470150" y="4451350"/>
          <p14:tracePt t="86783" x="2508250" y="4464050"/>
          <p14:tracePt t="86785" x="2514600" y="4464050"/>
          <p14:tracePt t="86800" x="2527300" y="4464050"/>
          <p14:tracePt t="86825" x="2533650" y="4464050"/>
          <p14:tracePt t="87185" x="0" y="0"/>
        </p14:tracePtLst>
        <p14:tracePtLst>
          <p14:tracePt t="88194" x="2336800" y="5099050"/>
          <p14:tracePt t="88260" x="2330450" y="5099050"/>
          <p14:tracePt t="88277" x="2330450" y="5118100"/>
          <p14:tracePt t="88289" x="2324100" y="5149850"/>
          <p14:tracePt t="88302" x="2317750" y="5207000"/>
          <p14:tracePt t="88316" x="2317750" y="5289550"/>
          <p14:tracePt t="88333" x="2317750" y="5397500"/>
          <p14:tracePt t="88349" x="2317750" y="5505450"/>
          <p14:tracePt t="88353" x="2317750" y="5568950"/>
          <p14:tracePt t="88366" x="2324100" y="5613400"/>
          <p14:tracePt t="88371" x="2336800" y="5657850"/>
          <p14:tracePt t="88383" x="2343150" y="5689600"/>
          <p14:tracePt t="88400" x="2362200" y="5772150"/>
          <p14:tracePt t="88417" x="2368550" y="5810250"/>
          <p14:tracePt t="88433" x="2387600" y="5842000"/>
          <p14:tracePt t="88450" x="2400300" y="5880100"/>
          <p14:tracePt t="88467" x="2425700" y="5918200"/>
          <p14:tracePt t="88483" x="2438400" y="5937250"/>
          <p14:tracePt t="88499" x="2463800" y="5962650"/>
          <p14:tracePt t="88516" x="2470150" y="5969000"/>
          <p14:tracePt t="88533" x="2489200" y="5981700"/>
          <p14:tracePt t="88536" x="2495550" y="5981700"/>
          <p14:tracePt t="88549" x="2508250" y="5988050"/>
          <p14:tracePt t="88566" x="2540000" y="5994400"/>
          <p14:tracePt t="88582" x="2628900" y="6007100"/>
          <p14:tracePt t="88599" x="2768600" y="6032500"/>
          <p14:tracePt t="88616" x="3035300" y="6051550"/>
          <p14:tracePt t="88633" x="3232150" y="6051550"/>
          <p14:tracePt t="88650" x="3409950" y="6051550"/>
          <p14:tracePt t="88666" x="3568700" y="6051550"/>
          <p14:tracePt t="88683" x="3708400" y="6051550"/>
          <p14:tracePt t="88699" x="3867150" y="6051550"/>
          <p14:tracePt t="88716" x="4057650" y="6057900"/>
          <p14:tracePt t="88732" x="4248150" y="6083300"/>
          <p14:tracePt t="88749" x="4438650" y="6102350"/>
          <p14:tracePt t="88766" x="4616450" y="6115050"/>
          <p14:tracePt t="88782" x="4800600" y="6115050"/>
          <p14:tracePt t="88799" x="4965700" y="6115050"/>
          <p14:tracePt t="88816" x="5200650" y="6115050"/>
          <p14:tracePt t="88832" x="5359400" y="6115050"/>
          <p14:tracePt t="88849" x="5518150" y="6115050"/>
          <p14:tracePt t="88866" x="5664200" y="6115050"/>
          <p14:tracePt t="88883" x="5803900" y="6115050"/>
          <p14:tracePt t="88899" x="5949950" y="6115050"/>
          <p14:tracePt t="88916" x="6096000" y="6115050"/>
          <p14:tracePt t="88933" x="6248400" y="6115050"/>
          <p14:tracePt t="88949" x="6381750" y="6115050"/>
          <p14:tracePt t="88966" x="6508750" y="6115050"/>
          <p14:tracePt t="88982" x="6648450" y="6121400"/>
          <p14:tracePt t="88999" x="6807200" y="6121400"/>
          <p14:tracePt t="89016" x="7073900" y="6121400"/>
          <p14:tracePt t="89032" x="7207250" y="6121400"/>
          <p14:tracePt t="89049" x="7302500" y="6121400"/>
          <p14:tracePt t="89066" x="7353300" y="6121400"/>
          <p14:tracePt t="89082" x="7385050" y="6121400"/>
          <p14:tracePt t="89099" x="7410450" y="6121400"/>
          <p14:tracePt t="89116" x="7435850" y="6115050"/>
          <p14:tracePt t="89133" x="7473950" y="6102350"/>
          <p14:tracePt t="89149" x="7499350" y="6096000"/>
          <p14:tracePt t="89166" x="7531100" y="6076950"/>
          <p14:tracePt t="89183" x="7550150" y="6064250"/>
          <p14:tracePt t="89185" x="7562850" y="6051550"/>
          <p14:tracePt t="89199" x="7569200" y="6051550"/>
          <p14:tracePt t="89216" x="7588250" y="6026150"/>
          <p14:tracePt t="89232" x="7613650" y="5988050"/>
          <p14:tracePt t="89249" x="7639050" y="5943600"/>
          <p14:tracePt t="89266" x="7670800" y="5892800"/>
          <p14:tracePt t="89282" x="7696200" y="5842000"/>
          <p14:tracePt t="89299" x="7721600" y="5784850"/>
          <p14:tracePt t="89316" x="7740650" y="5734050"/>
          <p14:tracePt t="89332" x="7753350" y="5695950"/>
          <p14:tracePt t="89349" x="7766050" y="5657850"/>
          <p14:tracePt t="89366" x="7772400" y="5645150"/>
          <p14:tracePt t="89383" x="7778750" y="5626100"/>
          <p14:tracePt t="89399" x="7778750" y="5619750"/>
          <p14:tracePt t="89416" x="7778750" y="5613400"/>
          <p14:tracePt t="89465" x="7778750" y="5607050"/>
          <p14:tracePt t="89529" x="7778750" y="5600700"/>
          <p14:tracePt t="89545" x="7778750" y="5588000"/>
          <p14:tracePt t="89554" x="7772400" y="5588000"/>
          <p14:tracePt t="89566" x="7766050" y="5581650"/>
          <p14:tracePt t="89582" x="7747000" y="5568950"/>
          <p14:tracePt t="89599" x="7727950" y="5562600"/>
          <p14:tracePt t="89600" x="7708900" y="5556250"/>
          <p14:tracePt t="89616" x="7677150" y="5543550"/>
          <p14:tracePt t="89633" x="7645400" y="5537200"/>
          <p14:tracePt t="89649" x="7607300" y="5530850"/>
          <p14:tracePt t="89666" x="7550150" y="5518150"/>
          <p14:tracePt t="89683" x="7467600" y="5505450"/>
          <p14:tracePt t="89699" x="7346950" y="5499100"/>
          <p14:tracePt t="89716" x="7188200" y="5480050"/>
          <p14:tracePt t="89733" x="6997700" y="5441950"/>
          <p14:tracePt t="89749" x="6769100" y="5397500"/>
          <p14:tracePt t="89765" x="6527800" y="5359400"/>
          <p14:tracePt t="89782" x="6311900" y="5314950"/>
          <p14:tracePt t="89799" x="6102350" y="5302250"/>
          <p14:tracePt t="89816" x="5816600" y="5302250"/>
          <p14:tracePt t="89832" x="5607050" y="5302250"/>
          <p14:tracePt t="89849" x="5359400" y="5289550"/>
          <p14:tracePt t="89866" x="5130800" y="5289550"/>
          <p14:tracePt t="89882" x="4857750" y="5276850"/>
          <p14:tracePt t="89899" x="4635500" y="5276850"/>
          <p14:tracePt t="89916" x="4445000" y="5276850"/>
          <p14:tracePt t="89932" x="4286250" y="5276850"/>
          <p14:tracePt t="89949" x="4159250" y="5276850"/>
          <p14:tracePt t="89965" x="4032250" y="5276850"/>
          <p14:tracePt t="89982" x="3905250" y="5276850"/>
          <p14:tracePt t="89999" x="3746500" y="5270500"/>
          <p14:tracePt t="90001" x="3683000" y="5270500"/>
          <p14:tracePt t="90015" x="3606800" y="5270500"/>
          <p14:tracePt t="90032" x="3403600" y="5251450"/>
          <p14:tracePt t="90049" x="3282950" y="5238750"/>
          <p14:tracePt t="90065" x="3175000" y="5226050"/>
          <p14:tracePt t="90082" x="3079750" y="5207000"/>
          <p14:tracePt t="90099" x="2978150" y="5181600"/>
          <p14:tracePt t="90116" x="2870200" y="5168900"/>
          <p14:tracePt t="90132" x="2781300" y="5168900"/>
          <p14:tracePt t="90149" x="2686050" y="5168900"/>
          <p14:tracePt t="90166" x="2622550" y="5168900"/>
          <p14:tracePt t="90182" x="2565400" y="5168900"/>
          <p14:tracePt t="90185" x="2533650" y="5168900"/>
          <p14:tracePt t="90199" x="2508250" y="5168900"/>
          <p14:tracePt t="90216" x="2457450" y="5168900"/>
          <p14:tracePt t="90232" x="2393950" y="5168900"/>
          <p14:tracePt t="90249" x="2362200" y="5168900"/>
          <p14:tracePt t="90265" x="2343150" y="5168900"/>
          <p14:tracePt t="90282" x="2330450" y="5168900"/>
          <p14:tracePt t="90418" x="2324100" y="5168900"/>
          <p14:tracePt t="90425" x="2317750" y="5175250"/>
          <p14:tracePt t="90433" x="2317750" y="5181600"/>
          <p14:tracePt t="90449" x="2317750" y="5226050"/>
          <p14:tracePt t="90466" x="2317750" y="5321300"/>
          <p14:tracePt t="90482" x="2317750" y="5435600"/>
          <p14:tracePt t="90499" x="2330450" y="5588000"/>
          <p14:tracePt t="90515" x="2355850" y="5715000"/>
          <p14:tracePt t="90532" x="2368550" y="5816600"/>
          <p14:tracePt t="90548" x="2387600" y="5861050"/>
          <p14:tracePt t="90565" x="2393950" y="5880100"/>
          <p14:tracePt t="90868" x="2400300" y="5886450"/>
          <p14:tracePt t="90890" x="2400300" y="5867400"/>
          <p14:tracePt t="90907" x="2406650" y="5816600"/>
          <p14:tracePt t="90919" x="2413000" y="5791200"/>
          <p14:tracePt t="90932" x="2425700" y="5721350"/>
          <p14:tracePt t="90932" x="0" y="0"/>
        </p14:tracePtLst>
        <p14:tracePtLst>
          <p14:tracePt t="91707" x="2324100" y="5092700"/>
          <p14:tracePt t="91723" x="2317750" y="5092700"/>
          <p14:tracePt t="91732" x="2311400" y="5092700"/>
          <p14:tracePt t="91748" x="2292350" y="5092700"/>
          <p14:tracePt t="91765" x="2279650" y="5099050"/>
          <p14:tracePt t="91782" x="2266950" y="5111750"/>
          <p14:tracePt t="91798" x="2260600" y="5124450"/>
          <p14:tracePt t="91801" x="2254250" y="5137150"/>
          <p14:tracePt t="91815" x="2247900" y="5143500"/>
          <p14:tracePt t="91832" x="2241550" y="5194300"/>
          <p14:tracePt t="91849" x="2241550" y="5245100"/>
          <p14:tracePt t="91865" x="2241550" y="5302250"/>
          <p14:tracePt t="91883" x="2241550" y="5359400"/>
          <p14:tracePt t="91899" x="2254250" y="5416550"/>
          <p14:tracePt t="91916" x="2292350" y="5486400"/>
          <p14:tracePt t="91932" x="2330450" y="5549900"/>
          <p14:tracePt t="91948" x="2355850" y="5594350"/>
          <p14:tracePt t="91965" x="2368550" y="5626100"/>
          <p14:tracePt t="91982" x="2381250" y="5638800"/>
          <p14:tracePt t="92015" x="2381250" y="5651500"/>
          <p14:tracePt t="92057" x="2381250" y="5657850"/>
          <p14:tracePt t="92065" x="2381250" y="5664200"/>
          <p14:tracePt t="92081" x="2368550" y="5670550"/>
          <p14:tracePt t="92098" x="2355850" y="5670550"/>
          <p14:tracePt t="92115" x="2336800" y="5676900"/>
          <p14:tracePt t="92131" x="2324100" y="5676900"/>
          <p14:tracePt t="92176" x="2317750" y="5683250"/>
          <p14:tracePt t="92209" x="2311400" y="5689600"/>
          <p14:tracePt t="92241" x="2311400" y="5695950"/>
          <p14:tracePt t="92248" x="2311400" y="5702300"/>
          <p14:tracePt t="92257" x="2311400" y="5708650"/>
          <p14:tracePt t="92265" x="2311400" y="5727700"/>
          <p14:tracePt t="92281" x="2311400" y="5759450"/>
          <p14:tracePt t="92298" x="2311400" y="5810250"/>
          <p14:tracePt t="92315" x="2317750" y="5861050"/>
          <p14:tracePt t="92331" x="2317750" y="5886450"/>
          <p14:tracePt t="92348" x="2330450" y="5911850"/>
          <p14:tracePt t="92365" x="2336800" y="5924550"/>
          <p14:tracePt t="92382" x="2336800" y="5930900"/>
          <p14:tracePt t="92398" x="2343150" y="5937250"/>
          <p14:tracePt t="92554" x="2349500" y="5943600"/>
          <p14:tracePt t="92561" x="0" y="0"/>
        </p14:tracePtLst>
        <p14:tracePtLst>
          <p14:tracePt t="93049" x="2203450" y="5118100"/>
          <p14:tracePt t="93113" x="2197100" y="5118100"/>
          <p14:tracePt t="93138" x="2190750" y="5124450"/>
          <p14:tracePt t="93154" x="2184400" y="5130800"/>
          <p14:tracePt t="93169" x="2178050" y="5149850"/>
          <p14:tracePt t="93177" x="2178050" y="5162550"/>
          <p14:tracePt t="93192" x="2171700" y="5187950"/>
          <p14:tracePt t="93201" x="2165350" y="5207000"/>
          <p14:tracePt t="93214" x="2165350" y="5219700"/>
          <p14:tracePt t="93231" x="2152650" y="5276850"/>
          <p14:tracePt t="93248" x="2152650" y="5340350"/>
          <p14:tracePt t="93264" x="2152650" y="5391150"/>
          <p14:tracePt t="93281" x="2152650" y="5422900"/>
          <p14:tracePt t="93298" x="2165350" y="5467350"/>
          <p14:tracePt t="93314" x="2171700" y="5492750"/>
          <p14:tracePt t="93331" x="2184400" y="5524500"/>
          <p14:tracePt t="93348" x="2197100" y="5543550"/>
          <p14:tracePt t="93364" x="2209800" y="5568950"/>
          <p14:tracePt t="93381" x="2216150" y="5588000"/>
          <p14:tracePt t="93398" x="2222500" y="5607050"/>
          <p14:tracePt t="93415" x="2228850" y="5626100"/>
          <p14:tracePt t="93431" x="2228850" y="5632450"/>
          <p14:tracePt t="93448" x="2228850" y="5645150"/>
          <p14:tracePt t="93465" x="2228850" y="5657850"/>
          <p14:tracePt t="93481" x="2228850" y="5664200"/>
          <p14:tracePt t="93498" x="2228850" y="5676900"/>
          <p14:tracePt t="93514" x="2216150" y="5683250"/>
          <p14:tracePt t="93531" x="2203450" y="5683250"/>
          <p14:tracePt t="93548" x="2184400" y="5683250"/>
          <p14:tracePt t="93564" x="2165350" y="5683250"/>
          <p14:tracePt t="93581" x="2146300" y="5683250"/>
          <p14:tracePt t="93598" x="2133600" y="5683250"/>
          <p14:tracePt t="93689" x="2133600" y="5689600"/>
          <p14:tracePt t="93698" x="2133600" y="5702300"/>
          <p14:tracePt t="93705" x="2133600" y="5715000"/>
          <p14:tracePt t="93714" x="2133600" y="5740400"/>
          <p14:tracePt t="93731" x="2146300" y="5784850"/>
          <p14:tracePt t="93747" x="2152650" y="5822950"/>
          <p14:tracePt t="93764" x="2171700" y="5861050"/>
          <p14:tracePt t="93781" x="2184400" y="5886450"/>
          <p14:tracePt t="93797" x="2184400" y="5899150"/>
          <p14:tracePt t="93814" x="2190750" y="5911850"/>
          <p14:tracePt t="93831" x="2190750" y="5918200"/>
          <p14:tracePt t="93847" x="2197100" y="5924550"/>
          <p14:tracePt t="93848" x="2197100" y="5930900"/>
          <p14:tracePt t="93864" x="2197100" y="5937250"/>
          <p14:tracePt t="93889" x="2203450" y="5943600"/>
          <p14:tracePt t="94313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3|46.1|2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40.6|24.2|13.5|35.9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2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5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0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4460</Words>
  <Application>Microsoft Office PowerPoint</Application>
  <PresentationFormat>宽屏</PresentationFormat>
  <Paragraphs>621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华文细黑</vt:lpstr>
      <vt:lpstr>华文新魏</vt:lpstr>
      <vt:lpstr>微软雅黑</vt:lpstr>
      <vt:lpstr>Arial</vt:lpstr>
      <vt:lpstr>Calibri</vt:lpstr>
      <vt:lpstr>Calibri Light</vt:lpstr>
      <vt:lpstr>Lucida Sans Unicode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458</cp:revision>
  <dcterms:created xsi:type="dcterms:W3CDTF">2018-01-23T14:33:00Z</dcterms:created>
  <dcterms:modified xsi:type="dcterms:W3CDTF">2021-02-26T06:16:14Z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